
<file path=[Content_Types].xml><?xml version="1.0" encoding="utf-8"?>
<Types xmlns="http://schemas.openxmlformats.org/package/2006/content-types">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49"/>
  </p:notesMasterIdLst>
  <p:sldIdLst>
    <p:sldId id="490" r:id="rId5"/>
    <p:sldId id="640" r:id="rId6"/>
    <p:sldId id="481" r:id="rId7"/>
    <p:sldId id="492" r:id="rId8"/>
    <p:sldId id="641" r:id="rId9"/>
    <p:sldId id="482" r:id="rId10"/>
    <p:sldId id="463" r:id="rId11"/>
    <p:sldId id="493" r:id="rId12"/>
    <p:sldId id="548" r:id="rId13"/>
    <p:sldId id="631" r:id="rId14"/>
    <p:sldId id="256" r:id="rId15"/>
    <p:sldId id="638" r:id="rId16"/>
    <p:sldId id="637" r:id="rId17"/>
    <p:sldId id="642" r:id="rId18"/>
    <p:sldId id="643" r:id="rId19"/>
    <p:sldId id="636" r:id="rId20"/>
    <p:sldId id="518" r:id="rId21"/>
    <p:sldId id="519" r:id="rId22"/>
    <p:sldId id="594" r:id="rId23"/>
    <p:sldId id="564" r:id="rId24"/>
    <p:sldId id="528" r:id="rId25"/>
    <p:sldId id="471" r:id="rId26"/>
    <p:sldId id="611" r:id="rId27"/>
    <p:sldId id="607" r:id="rId28"/>
    <p:sldId id="450" r:id="rId29"/>
    <p:sldId id="619" r:id="rId30"/>
    <p:sldId id="620" r:id="rId31"/>
    <p:sldId id="603" r:id="rId32"/>
    <p:sldId id="605" r:id="rId33"/>
    <p:sldId id="444" r:id="rId34"/>
    <p:sldId id="565" r:id="rId35"/>
    <p:sldId id="634" r:id="rId36"/>
    <p:sldId id="635" r:id="rId37"/>
    <p:sldId id="477" r:id="rId38"/>
    <p:sldId id="489" r:id="rId39"/>
    <p:sldId id="639" r:id="rId40"/>
    <p:sldId id="532" r:id="rId41"/>
    <p:sldId id="533" r:id="rId42"/>
    <p:sldId id="606" r:id="rId43"/>
    <p:sldId id="286" r:id="rId44"/>
    <p:sldId id="271" r:id="rId45"/>
    <p:sldId id="272" r:id="rId46"/>
    <p:sldId id="630" r:id="rId47"/>
    <p:sldId id="470" r:id="rId48"/>
  </p:sldIdLst>
  <p:sldSz cx="12192000" cy="6858000"/>
  <p:notesSz cx="6797675" cy="9926638"/>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56EBEB-3596-9810-2C23-50146477CC1E}" v="69" dt="2025-08-25T12:19:37.604"/>
    <p1510:client id="{37A9B5E7-FCCE-44A0-9835-D08D1DA54AC5}" v="35" dt="2025-08-25T12:37:29.277"/>
    <p1510:client id="{6D2116CF-A4CC-BE86-CB5F-EABDE35CCACA}" v="227" dt="2025-08-26T06:27:50.710"/>
    <p1510:client id="{A92B99F3-2AD6-9943-7477-95AC4DE938A4}" v="224" dt="2025-08-25T11:02:00.929"/>
    <p1510:client id="{BD9177F9-FDDD-4E8A-B04A-54FF84276E3F}" v="32" dt="2025-08-25T09:20:59.401"/>
  </p1510:revLst>
</p1510:revInfo>
</file>

<file path=ppt/tableStyles.xml><?xml version="1.0" encoding="utf-8"?>
<a:tblStyleLst xmlns:a="http://schemas.openxmlformats.org/drawingml/2006/main" def="{5C22544A-7EE6-4342-B048-85BDC9FD1C3A}">
  <a:tblStyle styleId="{5C22544A-7EE6-4342-B048-85BDC9FD1C3A}" styleName="Mellemlayout 2 - Markering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8799B23B-EC83-4686-B30A-512413B5E67A}" styleName="Lyst layout 3 - Markering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69012ECD-51FC-41F1-AA8D-1B2483CD663E}" styleName="Lyst layout 2 - Markering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ableStyles" Target="tableStyle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laus Zedlitz (CLAZ - Lektor - VI - AK)" userId="S::claz@aabc.dk::43de83f6-8238-4c5e-8f7a-43105e2fcd0f" providerId="AD" clId="Web-{A92B99F3-2AD6-9943-7477-95AC4DE938A4}"/>
    <pc:docChg chg="addSld modSld">
      <pc:chgData name="Claus Zedlitz (CLAZ - Lektor - VI - AK)" userId="S::claz@aabc.dk::43de83f6-8238-4c5e-8f7a-43105e2fcd0f" providerId="AD" clId="Web-{A92B99F3-2AD6-9943-7477-95AC4DE938A4}" dt="2025-08-25T11:02:00.913" v="147" actId="20577"/>
      <pc:docMkLst>
        <pc:docMk/>
      </pc:docMkLst>
      <pc:sldChg chg="addSp delSp modSp">
        <pc:chgData name="Claus Zedlitz (CLAZ - Lektor - VI - AK)" userId="S::claz@aabc.dk::43de83f6-8238-4c5e-8f7a-43105e2fcd0f" providerId="AD" clId="Web-{A92B99F3-2AD6-9943-7477-95AC4DE938A4}" dt="2025-08-25T10:58:39.251" v="79" actId="20577"/>
        <pc:sldMkLst>
          <pc:docMk/>
          <pc:sldMk cId="3715883189" sldId="481"/>
        </pc:sldMkLst>
        <pc:spChg chg="del">
          <ac:chgData name="Claus Zedlitz (CLAZ - Lektor - VI - AK)" userId="S::claz@aabc.dk::43de83f6-8238-4c5e-8f7a-43105e2fcd0f" providerId="AD" clId="Web-{A92B99F3-2AD6-9943-7477-95AC4DE938A4}" dt="2025-08-25T10:54:18.026" v="64"/>
          <ac:spMkLst>
            <pc:docMk/>
            <pc:sldMk cId="3715883189" sldId="481"/>
            <ac:spMk id="3" creationId="{44EBA6B7-331E-60E2-F335-92EA563A5BF9}"/>
          </ac:spMkLst>
        </pc:spChg>
        <pc:spChg chg="del">
          <ac:chgData name="Claus Zedlitz (CLAZ - Lektor - VI - AK)" userId="S::claz@aabc.dk::43de83f6-8238-4c5e-8f7a-43105e2fcd0f" providerId="AD" clId="Web-{A92B99F3-2AD6-9943-7477-95AC4DE938A4}" dt="2025-08-25T10:54:28.902" v="65"/>
          <ac:spMkLst>
            <pc:docMk/>
            <pc:sldMk cId="3715883189" sldId="481"/>
            <ac:spMk id="5" creationId="{AF8B0287-43EA-D43E-1FED-13E7EF306CB3}"/>
          </ac:spMkLst>
        </pc:spChg>
        <pc:spChg chg="add mod">
          <ac:chgData name="Claus Zedlitz (CLAZ - Lektor - VI - AK)" userId="S::claz@aabc.dk::43de83f6-8238-4c5e-8f7a-43105e2fcd0f" providerId="AD" clId="Web-{A92B99F3-2AD6-9943-7477-95AC4DE938A4}" dt="2025-08-25T10:58:39.251" v="79" actId="20577"/>
          <ac:spMkLst>
            <pc:docMk/>
            <pc:sldMk cId="3715883189" sldId="481"/>
            <ac:spMk id="8" creationId="{E88EDAFB-0B1D-EA84-9C98-86BAFE7917B2}"/>
          </ac:spMkLst>
        </pc:spChg>
        <pc:picChg chg="del">
          <ac:chgData name="Claus Zedlitz (CLAZ - Lektor - VI - AK)" userId="S::claz@aabc.dk::43de83f6-8238-4c5e-8f7a-43105e2fcd0f" providerId="AD" clId="Web-{A92B99F3-2AD6-9943-7477-95AC4DE938A4}" dt="2025-08-25T10:54:00.745" v="59"/>
          <ac:picMkLst>
            <pc:docMk/>
            <pc:sldMk cId="3715883189" sldId="481"/>
            <ac:picMk id="2" creationId="{AB5CB32B-FB1C-02FF-CB13-197FA2A6F143}"/>
          </ac:picMkLst>
        </pc:picChg>
        <pc:picChg chg="del">
          <ac:chgData name="Claus Zedlitz (CLAZ - Lektor - VI - AK)" userId="S::claz@aabc.dk::43de83f6-8238-4c5e-8f7a-43105e2fcd0f" providerId="AD" clId="Web-{A92B99F3-2AD6-9943-7477-95AC4DE938A4}" dt="2025-08-25T10:54:15.073" v="63"/>
          <ac:picMkLst>
            <pc:docMk/>
            <pc:sldMk cId="3715883189" sldId="481"/>
            <ac:picMk id="4" creationId="{E85F4921-8E2A-65AF-6916-C074DD18E759}"/>
          </ac:picMkLst>
        </pc:picChg>
        <pc:picChg chg="add mod">
          <ac:chgData name="Claus Zedlitz (CLAZ - Lektor - VI - AK)" userId="S::claz@aabc.dk::43de83f6-8238-4c5e-8f7a-43105e2fcd0f" providerId="AD" clId="Web-{A92B99F3-2AD6-9943-7477-95AC4DE938A4}" dt="2025-08-25T10:54:33.058" v="67" actId="1076"/>
          <ac:picMkLst>
            <pc:docMk/>
            <pc:sldMk cId="3715883189" sldId="481"/>
            <ac:picMk id="6" creationId="{1D3B451D-2DF0-E8CB-E0A0-7B0221887202}"/>
          </ac:picMkLst>
        </pc:picChg>
        <pc:picChg chg="del">
          <ac:chgData name="Claus Zedlitz (CLAZ - Lektor - VI - AK)" userId="S::claz@aabc.dk::43de83f6-8238-4c5e-8f7a-43105e2fcd0f" providerId="AD" clId="Web-{A92B99F3-2AD6-9943-7477-95AC4DE938A4}" dt="2025-08-25T10:54:30.042" v="66"/>
          <ac:picMkLst>
            <pc:docMk/>
            <pc:sldMk cId="3715883189" sldId="481"/>
            <ac:picMk id="7" creationId="{E68D8F90-A5DB-297B-F63A-6B3AF9F5FA7F}"/>
          </ac:picMkLst>
        </pc:picChg>
        <pc:picChg chg="add mod">
          <ac:chgData name="Claus Zedlitz (CLAZ - Lektor - VI - AK)" userId="S::claz@aabc.dk::43de83f6-8238-4c5e-8f7a-43105e2fcd0f" providerId="AD" clId="Web-{A92B99F3-2AD6-9943-7477-95AC4DE938A4}" dt="2025-08-25T10:58:36.454" v="78" actId="1076"/>
          <ac:picMkLst>
            <pc:docMk/>
            <pc:sldMk cId="3715883189" sldId="481"/>
            <ac:picMk id="9" creationId="{49E0D7C1-96B0-2E37-EB8B-F8DC339A2545}"/>
          </ac:picMkLst>
        </pc:picChg>
      </pc:sldChg>
      <pc:sldChg chg="addSp delSp modSp">
        <pc:chgData name="Claus Zedlitz (CLAZ - Lektor - VI - AK)" userId="S::claz@aabc.dk::43de83f6-8238-4c5e-8f7a-43105e2fcd0f" providerId="AD" clId="Web-{A92B99F3-2AD6-9943-7477-95AC4DE938A4}" dt="2025-08-25T10:47:06.931" v="45"/>
        <pc:sldMkLst>
          <pc:docMk/>
          <pc:sldMk cId="582785782" sldId="637"/>
        </pc:sldMkLst>
        <pc:spChg chg="add del mod">
          <ac:chgData name="Claus Zedlitz (CLAZ - Lektor - VI - AK)" userId="S::claz@aabc.dk::43de83f6-8238-4c5e-8f7a-43105e2fcd0f" providerId="AD" clId="Web-{A92B99F3-2AD6-9943-7477-95AC4DE938A4}" dt="2025-08-25T10:45:15.595" v="12"/>
          <ac:spMkLst>
            <pc:docMk/>
            <pc:sldMk cId="582785782" sldId="637"/>
            <ac:spMk id="2" creationId="{00188EF3-C475-6F63-1E4B-566DE82A79FD}"/>
          </ac:spMkLst>
        </pc:spChg>
        <pc:spChg chg="add del mod">
          <ac:chgData name="Claus Zedlitz (CLAZ - Lektor - VI - AK)" userId="S::claz@aabc.dk::43de83f6-8238-4c5e-8f7a-43105e2fcd0f" providerId="AD" clId="Web-{A92B99F3-2AD6-9943-7477-95AC4DE938A4}" dt="2025-08-25T10:46:46.586" v="42" actId="20577"/>
          <ac:spMkLst>
            <pc:docMk/>
            <pc:sldMk cId="582785782" sldId="637"/>
            <ac:spMk id="3" creationId="{3A82E438-FFAE-E6B3-83C8-D7B4C02DAE8C}"/>
          </ac:spMkLst>
        </pc:spChg>
        <pc:spChg chg="add del mod">
          <ac:chgData name="Claus Zedlitz (CLAZ - Lektor - VI - AK)" userId="S::claz@aabc.dk::43de83f6-8238-4c5e-8f7a-43105e2fcd0f" providerId="AD" clId="Web-{A92B99F3-2AD6-9943-7477-95AC4DE938A4}" dt="2025-08-25T10:45:15.611" v="13"/>
          <ac:spMkLst>
            <pc:docMk/>
            <pc:sldMk cId="582785782" sldId="637"/>
            <ac:spMk id="6" creationId="{5180707C-9973-2D59-CB0D-18CE7316AA16}"/>
          </ac:spMkLst>
        </pc:spChg>
        <pc:spChg chg="add del mod">
          <ac:chgData name="Claus Zedlitz (CLAZ - Lektor - VI - AK)" userId="S::claz@aabc.dk::43de83f6-8238-4c5e-8f7a-43105e2fcd0f" providerId="AD" clId="Web-{A92B99F3-2AD6-9943-7477-95AC4DE938A4}" dt="2025-08-25T10:45:15.595" v="12"/>
          <ac:spMkLst>
            <pc:docMk/>
            <pc:sldMk cId="582785782" sldId="637"/>
            <ac:spMk id="8" creationId="{84E6272B-F813-CCEF-9E8E-E4D05361A964}"/>
          </ac:spMkLst>
        </pc:spChg>
        <pc:spChg chg="add del mod">
          <ac:chgData name="Claus Zedlitz (CLAZ - Lektor - VI - AK)" userId="S::claz@aabc.dk::43de83f6-8238-4c5e-8f7a-43105e2fcd0f" providerId="AD" clId="Web-{A92B99F3-2AD6-9943-7477-95AC4DE938A4}" dt="2025-08-25T10:45:57.677" v="24"/>
          <ac:spMkLst>
            <pc:docMk/>
            <pc:sldMk cId="582785782" sldId="637"/>
            <ac:spMk id="10" creationId="{775D7408-21E3-5268-ADCA-9F8B05D424ED}"/>
          </ac:spMkLst>
        </pc:spChg>
        <pc:spChg chg="add del mod">
          <ac:chgData name="Claus Zedlitz (CLAZ - Lektor - VI - AK)" userId="S::claz@aabc.dk::43de83f6-8238-4c5e-8f7a-43105e2fcd0f" providerId="AD" clId="Web-{A92B99F3-2AD6-9943-7477-95AC4DE938A4}" dt="2025-08-25T10:47:06.931" v="45"/>
          <ac:spMkLst>
            <pc:docMk/>
            <pc:sldMk cId="582785782" sldId="637"/>
            <ac:spMk id="11" creationId="{54A23EE5-0D90-5785-24DF-334A501059B8}"/>
          </ac:spMkLst>
        </pc:spChg>
        <pc:picChg chg="add del mod">
          <ac:chgData name="Claus Zedlitz (CLAZ - Lektor - VI - AK)" userId="S::claz@aabc.dk::43de83f6-8238-4c5e-8f7a-43105e2fcd0f" providerId="AD" clId="Web-{A92B99F3-2AD6-9943-7477-95AC4DE938A4}" dt="2025-08-25T10:45:26.581" v="20"/>
          <ac:picMkLst>
            <pc:docMk/>
            <pc:sldMk cId="582785782" sldId="637"/>
            <ac:picMk id="4" creationId="{1542FAEE-86CA-A99C-B485-E53230D69EBF}"/>
          </ac:picMkLst>
        </pc:picChg>
      </pc:sldChg>
      <pc:sldChg chg="modSp add replId">
        <pc:chgData name="Claus Zedlitz (CLAZ - Lektor - VI - AK)" userId="S::claz@aabc.dk::43de83f6-8238-4c5e-8f7a-43105e2fcd0f" providerId="AD" clId="Web-{A92B99F3-2AD6-9943-7477-95AC4DE938A4}" dt="2025-08-25T11:02:00.913" v="147" actId="20577"/>
        <pc:sldMkLst>
          <pc:docMk/>
          <pc:sldMk cId="2921613068" sldId="642"/>
        </pc:sldMkLst>
        <pc:spChg chg="mod">
          <ac:chgData name="Claus Zedlitz (CLAZ - Lektor - VI - AK)" userId="S::claz@aabc.dk::43de83f6-8238-4c5e-8f7a-43105e2fcd0f" providerId="AD" clId="Web-{A92B99F3-2AD6-9943-7477-95AC4DE938A4}" dt="2025-08-25T11:02:00.913" v="147" actId="20577"/>
          <ac:spMkLst>
            <pc:docMk/>
            <pc:sldMk cId="2921613068" sldId="642"/>
            <ac:spMk id="3" creationId="{2F177522-9DDA-0CB3-2D7C-FC1500FF0A1D}"/>
          </ac:spMkLst>
        </pc:spChg>
      </pc:sldChg>
      <pc:sldChg chg="modSp add replId">
        <pc:chgData name="Claus Zedlitz (CLAZ - Lektor - VI - AK)" userId="S::claz@aabc.dk::43de83f6-8238-4c5e-8f7a-43105e2fcd0f" providerId="AD" clId="Web-{A92B99F3-2AD6-9943-7477-95AC4DE938A4}" dt="2025-08-25T11:01:33.505" v="141" actId="20577"/>
        <pc:sldMkLst>
          <pc:docMk/>
          <pc:sldMk cId="4011684498" sldId="643"/>
        </pc:sldMkLst>
        <pc:spChg chg="mod">
          <ac:chgData name="Claus Zedlitz (CLAZ - Lektor - VI - AK)" userId="S::claz@aabc.dk::43de83f6-8238-4c5e-8f7a-43105e2fcd0f" providerId="AD" clId="Web-{A92B99F3-2AD6-9943-7477-95AC4DE938A4}" dt="2025-08-25T11:01:33.505" v="141" actId="20577"/>
          <ac:spMkLst>
            <pc:docMk/>
            <pc:sldMk cId="4011684498" sldId="643"/>
            <ac:spMk id="3" creationId="{E48D229A-1ACF-9B4A-A0AC-E9ABE669083D}"/>
          </ac:spMkLst>
        </pc:spChg>
      </pc:sldChg>
    </pc:docChg>
  </pc:docChgLst>
  <pc:docChgLst>
    <pc:chgData name="Claus Zedlitz (CLAZ - Lektor - VI - AK)" userId="S::claz@aabc.dk::43de83f6-8238-4c5e-8f7a-43105e2fcd0f" providerId="AD" clId="Web-{1656EBEB-3596-9810-2C23-50146477CC1E}"/>
    <pc:docChg chg="modSld">
      <pc:chgData name="Claus Zedlitz (CLAZ - Lektor - VI - AK)" userId="S::claz@aabc.dk::43de83f6-8238-4c5e-8f7a-43105e2fcd0f" providerId="AD" clId="Web-{1656EBEB-3596-9810-2C23-50146477CC1E}" dt="2025-08-25T12:19:37.604" v="67" actId="1076"/>
      <pc:docMkLst>
        <pc:docMk/>
      </pc:docMkLst>
      <pc:sldChg chg="modSp">
        <pc:chgData name="Claus Zedlitz (CLAZ - Lektor - VI - AK)" userId="S::claz@aabc.dk::43de83f6-8238-4c5e-8f7a-43105e2fcd0f" providerId="AD" clId="Web-{1656EBEB-3596-9810-2C23-50146477CC1E}" dt="2025-08-25T12:02:59.551" v="0" actId="1076"/>
        <pc:sldMkLst>
          <pc:docMk/>
          <pc:sldMk cId="3715883189" sldId="481"/>
        </pc:sldMkLst>
        <pc:spChg chg="mod">
          <ac:chgData name="Claus Zedlitz (CLAZ - Lektor - VI - AK)" userId="S::claz@aabc.dk::43de83f6-8238-4c5e-8f7a-43105e2fcd0f" providerId="AD" clId="Web-{1656EBEB-3596-9810-2C23-50146477CC1E}" dt="2025-08-25T12:02:59.551" v="0" actId="1076"/>
          <ac:spMkLst>
            <pc:docMk/>
            <pc:sldMk cId="3715883189" sldId="481"/>
            <ac:spMk id="11" creationId="{1858DD69-A6F6-5F0D-759B-5AF75B078508}"/>
          </ac:spMkLst>
        </pc:spChg>
      </pc:sldChg>
      <pc:sldChg chg="addSp modSp addAnim">
        <pc:chgData name="Claus Zedlitz (CLAZ - Lektor - VI - AK)" userId="S::claz@aabc.dk::43de83f6-8238-4c5e-8f7a-43105e2fcd0f" providerId="AD" clId="Web-{1656EBEB-3596-9810-2C23-50146477CC1E}" dt="2025-08-25T12:19:37.604" v="67" actId="1076"/>
        <pc:sldMkLst>
          <pc:docMk/>
          <pc:sldMk cId="1393875361" sldId="489"/>
        </pc:sldMkLst>
        <pc:spChg chg="mod">
          <ac:chgData name="Claus Zedlitz (CLAZ - Lektor - VI - AK)" userId="S::claz@aabc.dk::43de83f6-8238-4c5e-8f7a-43105e2fcd0f" providerId="AD" clId="Web-{1656EBEB-3596-9810-2C23-50146477CC1E}" dt="2025-08-25T12:17:00.345" v="52" actId="20577"/>
          <ac:spMkLst>
            <pc:docMk/>
            <pc:sldMk cId="1393875361" sldId="489"/>
            <ac:spMk id="3" creationId="{98500EA5-6D2C-E6B2-DF73-3B56AD5A3B4B}"/>
          </ac:spMkLst>
        </pc:spChg>
        <pc:picChg chg="add mod">
          <ac:chgData name="Claus Zedlitz (CLAZ - Lektor - VI - AK)" userId="S::claz@aabc.dk::43de83f6-8238-4c5e-8f7a-43105e2fcd0f" providerId="AD" clId="Web-{1656EBEB-3596-9810-2C23-50146477CC1E}" dt="2025-08-25T12:19:37.604" v="67" actId="1076"/>
          <ac:picMkLst>
            <pc:docMk/>
            <pc:sldMk cId="1393875361" sldId="489"/>
            <ac:picMk id="5" creationId="{A52F74FD-B0C3-5F2D-E29F-F09BA15062D0}"/>
          </ac:picMkLst>
        </pc:picChg>
        <pc:picChg chg="add mod ord">
          <ac:chgData name="Claus Zedlitz (CLAZ - Lektor - VI - AK)" userId="S::claz@aabc.dk::43de83f6-8238-4c5e-8f7a-43105e2fcd0f" providerId="AD" clId="Web-{1656EBEB-3596-9810-2C23-50146477CC1E}" dt="2025-08-25T12:19:33.385" v="66"/>
          <ac:picMkLst>
            <pc:docMk/>
            <pc:sldMk cId="1393875361" sldId="489"/>
            <ac:picMk id="6" creationId="{CD57E252-5F5A-8EC3-541A-883CD633F12E}"/>
          </ac:picMkLst>
        </pc:picChg>
      </pc:sldChg>
    </pc:docChg>
  </pc:docChgLst>
  <pc:docChgLst>
    <pc:chgData name="Claus Zedlitz (CLAZ - Lektor - VI - AK)" userId="S::claz@aabc.dk::43de83f6-8238-4c5e-8f7a-43105e2fcd0f" providerId="AD" clId="Web-{6D2116CF-A4CC-BE86-CB5F-EABDE35CCACA}"/>
    <pc:docChg chg="modSld">
      <pc:chgData name="Claus Zedlitz (CLAZ - Lektor - VI - AK)" userId="S::claz@aabc.dk::43de83f6-8238-4c5e-8f7a-43105e2fcd0f" providerId="AD" clId="Web-{6D2116CF-A4CC-BE86-CB5F-EABDE35CCACA}" dt="2025-08-26T06:27:50.710" v="132" actId="20577"/>
      <pc:docMkLst>
        <pc:docMk/>
      </pc:docMkLst>
      <pc:sldChg chg="modSp">
        <pc:chgData name="Claus Zedlitz (CLAZ - Lektor - VI - AK)" userId="S::claz@aabc.dk::43de83f6-8238-4c5e-8f7a-43105e2fcd0f" providerId="AD" clId="Web-{6D2116CF-A4CC-BE86-CB5F-EABDE35CCACA}" dt="2025-08-26T06:23:35.905" v="49" actId="1076"/>
        <pc:sldMkLst>
          <pc:docMk/>
          <pc:sldMk cId="1393875361" sldId="489"/>
        </pc:sldMkLst>
        <pc:spChg chg="mod">
          <ac:chgData name="Claus Zedlitz (CLAZ - Lektor - VI - AK)" userId="S::claz@aabc.dk::43de83f6-8238-4c5e-8f7a-43105e2fcd0f" providerId="AD" clId="Web-{6D2116CF-A4CC-BE86-CB5F-EABDE35CCACA}" dt="2025-08-26T06:23:22.498" v="47" actId="20577"/>
          <ac:spMkLst>
            <pc:docMk/>
            <pc:sldMk cId="1393875361" sldId="489"/>
            <ac:spMk id="3" creationId="{98500EA5-6D2C-E6B2-DF73-3B56AD5A3B4B}"/>
          </ac:spMkLst>
        </pc:spChg>
        <pc:picChg chg="mod">
          <ac:chgData name="Claus Zedlitz (CLAZ - Lektor - VI - AK)" userId="S::claz@aabc.dk::43de83f6-8238-4c5e-8f7a-43105e2fcd0f" providerId="AD" clId="Web-{6D2116CF-A4CC-BE86-CB5F-EABDE35CCACA}" dt="2025-08-26T06:23:35.905" v="49" actId="1076"/>
          <ac:picMkLst>
            <pc:docMk/>
            <pc:sldMk cId="1393875361" sldId="489"/>
            <ac:picMk id="6" creationId="{CD57E252-5F5A-8EC3-541A-883CD633F12E}"/>
          </ac:picMkLst>
        </pc:picChg>
      </pc:sldChg>
      <pc:sldChg chg="modSp">
        <pc:chgData name="Claus Zedlitz (CLAZ - Lektor - VI - AK)" userId="S::claz@aabc.dk::43de83f6-8238-4c5e-8f7a-43105e2fcd0f" providerId="AD" clId="Web-{6D2116CF-A4CC-BE86-CB5F-EABDE35CCACA}" dt="2025-08-26T06:20:46.680" v="12" actId="20577"/>
        <pc:sldMkLst>
          <pc:docMk/>
          <pc:sldMk cId="582785782" sldId="637"/>
        </pc:sldMkLst>
        <pc:spChg chg="mod">
          <ac:chgData name="Claus Zedlitz (CLAZ - Lektor - VI - AK)" userId="S::claz@aabc.dk::43de83f6-8238-4c5e-8f7a-43105e2fcd0f" providerId="AD" clId="Web-{6D2116CF-A4CC-BE86-CB5F-EABDE35CCACA}" dt="2025-08-26T06:20:46.680" v="12" actId="20577"/>
          <ac:spMkLst>
            <pc:docMk/>
            <pc:sldMk cId="582785782" sldId="637"/>
            <ac:spMk id="3" creationId="{3A82E438-FFAE-E6B3-83C8-D7B4C02DAE8C}"/>
          </ac:spMkLst>
        </pc:spChg>
      </pc:sldChg>
      <pc:sldChg chg="modSp">
        <pc:chgData name="Claus Zedlitz (CLAZ - Lektor - VI - AK)" userId="S::claz@aabc.dk::43de83f6-8238-4c5e-8f7a-43105e2fcd0f" providerId="AD" clId="Web-{6D2116CF-A4CC-BE86-CB5F-EABDE35CCACA}" dt="2025-08-26T06:25:53.644" v="79" actId="20577"/>
        <pc:sldMkLst>
          <pc:docMk/>
          <pc:sldMk cId="2921613068" sldId="642"/>
        </pc:sldMkLst>
        <pc:spChg chg="mod">
          <ac:chgData name="Claus Zedlitz (CLAZ - Lektor - VI - AK)" userId="S::claz@aabc.dk::43de83f6-8238-4c5e-8f7a-43105e2fcd0f" providerId="AD" clId="Web-{6D2116CF-A4CC-BE86-CB5F-EABDE35CCACA}" dt="2025-08-26T06:25:53.644" v="79" actId="20577"/>
          <ac:spMkLst>
            <pc:docMk/>
            <pc:sldMk cId="2921613068" sldId="642"/>
            <ac:spMk id="3" creationId="{2F177522-9DDA-0CB3-2D7C-FC1500FF0A1D}"/>
          </ac:spMkLst>
        </pc:spChg>
      </pc:sldChg>
      <pc:sldChg chg="modSp">
        <pc:chgData name="Claus Zedlitz (CLAZ - Lektor - VI - AK)" userId="S::claz@aabc.dk::43de83f6-8238-4c5e-8f7a-43105e2fcd0f" providerId="AD" clId="Web-{6D2116CF-A4CC-BE86-CB5F-EABDE35CCACA}" dt="2025-08-26T06:27:50.710" v="132" actId="20577"/>
        <pc:sldMkLst>
          <pc:docMk/>
          <pc:sldMk cId="4011684498" sldId="643"/>
        </pc:sldMkLst>
        <pc:spChg chg="mod">
          <ac:chgData name="Claus Zedlitz (CLAZ - Lektor - VI - AK)" userId="S::claz@aabc.dk::43de83f6-8238-4c5e-8f7a-43105e2fcd0f" providerId="AD" clId="Web-{6D2116CF-A4CC-BE86-CB5F-EABDE35CCACA}" dt="2025-08-26T06:27:50.710" v="132" actId="20577"/>
          <ac:spMkLst>
            <pc:docMk/>
            <pc:sldMk cId="4011684498" sldId="643"/>
            <ac:spMk id="3" creationId="{E48D229A-1ACF-9B4A-A0AC-E9ABE669083D}"/>
          </ac:spMkLst>
        </pc:spChg>
      </pc:sldChg>
    </pc:docChg>
  </pc:docChgLst>
  <pc:docChgLst>
    <pc:chgData name="Peder Vinther Emdal Hay (PPED - Lektor, cand. merc. - VI - AK)" userId="S::pped@aabc.dk::ad7a681e-c780-4e75-ac36-844e41c3ae13" providerId="AD" clId="Web-{757402C5-9235-4A99-BC45-83AE9FD58E4F}"/>
    <pc:docChg chg="modSld">
      <pc:chgData name="Peder Vinther Emdal Hay (PPED - Lektor, cand. merc. - VI - AK)" userId="S::pped@aabc.dk::ad7a681e-c780-4e75-ac36-844e41c3ae13" providerId="AD" clId="Web-{757402C5-9235-4A99-BC45-83AE9FD58E4F}" dt="2025-08-22T13:56:41.185" v="30" actId="20577"/>
      <pc:docMkLst>
        <pc:docMk/>
      </pc:docMkLst>
      <pc:sldChg chg="modSp">
        <pc:chgData name="Peder Vinther Emdal Hay (PPED - Lektor, cand. merc. - VI - AK)" userId="S::pped@aabc.dk::ad7a681e-c780-4e75-ac36-844e41c3ae13" providerId="AD" clId="Web-{757402C5-9235-4A99-BC45-83AE9FD58E4F}" dt="2025-08-22T13:50:30.260" v="11" actId="20577"/>
        <pc:sldMkLst>
          <pc:docMk/>
          <pc:sldMk cId="2129586363" sldId="482"/>
        </pc:sldMkLst>
        <pc:spChg chg="mod">
          <ac:chgData name="Peder Vinther Emdal Hay (PPED - Lektor, cand. merc. - VI - AK)" userId="S::pped@aabc.dk::ad7a681e-c780-4e75-ac36-844e41c3ae13" providerId="AD" clId="Web-{757402C5-9235-4A99-BC45-83AE9FD58E4F}" dt="2025-08-22T13:50:30.260" v="11" actId="20577"/>
          <ac:spMkLst>
            <pc:docMk/>
            <pc:sldMk cId="2129586363" sldId="482"/>
            <ac:spMk id="3" creationId="{E50EE097-605B-BA25-C63B-14CFFA7F7AEE}"/>
          </ac:spMkLst>
        </pc:spChg>
      </pc:sldChg>
      <pc:sldChg chg="modSp">
        <pc:chgData name="Peder Vinther Emdal Hay (PPED - Lektor, cand. merc. - VI - AK)" userId="S::pped@aabc.dk::ad7a681e-c780-4e75-ac36-844e41c3ae13" providerId="AD" clId="Web-{757402C5-9235-4A99-BC45-83AE9FD58E4F}" dt="2025-08-22T13:54:58.435" v="23" actId="20577"/>
        <pc:sldMkLst>
          <pc:docMk/>
          <pc:sldMk cId="1493834004" sldId="490"/>
        </pc:sldMkLst>
        <pc:spChg chg="mod">
          <ac:chgData name="Peder Vinther Emdal Hay (PPED - Lektor, cand. merc. - VI - AK)" userId="S::pped@aabc.dk::ad7a681e-c780-4e75-ac36-844e41c3ae13" providerId="AD" clId="Web-{757402C5-9235-4A99-BC45-83AE9FD58E4F}" dt="2025-08-22T13:54:58.435" v="23" actId="20577"/>
          <ac:spMkLst>
            <pc:docMk/>
            <pc:sldMk cId="1493834004" sldId="490"/>
            <ac:spMk id="3" creationId="{E50EE097-605B-BA25-C63B-14CFFA7F7AEE}"/>
          </ac:spMkLst>
        </pc:spChg>
      </pc:sldChg>
      <pc:sldChg chg="modSp">
        <pc:chgData name="Peder Vinther Emdal Hay (PPED - Lektor, cand. merc. - VI - AK)" userId="S::pped@aabc.dk::ad7a681e-c780-4e75-ac36-844e41c3ae13" providerId="AD" clId="Web-{757402C5-9235-4A99-BC45-83AE9FD58E4F}" dt="2025-08-22T13:56:41.185" v="30" actId="20577"/>
        <pc:sldMkLst>
          <pc:docMk/>
          <pc:sldMk cId="3577346323" sldId="518"/>
        </pc:sldMkLst>
        <pc:spChg chg="mod">
          <ac:chgData name="Peder Vinther Emdal Hay (PPED - Lektor, cand. merc. - VI - AK)" userId="S::pped@aabc.dk::ad7a681e-c780-4e75-ac36-844e41c3ae13" providerId="AD" clId="Web-{757402C5-9235-4A99-BC45-83AE9FD58E4F}" dt="2025-08-22T13:56:41.185" v="30" actId="20577"/>
          <ac:spMkLst>
            <pc:docMk/>
            <pc:sldMk cId="3577346323" sldId="518"/>
            <ac:spMk id="5" creationId="{BF84F26E-67CC-38B0-E449-77A95038D0ED}"/>
          </ac:spMkLst>
        </pc:spChg>
        <pc:spChg chg="mod">
          <ac:chgData name="Peder Vinther Emdal Hay (PPED - Lektor, cand. merc. - VI - AK)" userId="S::pped@aabc.dk::ad7a681e-c780-4e75-ac36-844e41c3ae13" providerId="AD" clId="Web-{757402C5-9235-4A99-BC45-83AE9FD58E4F}" dt="2025-08-22T13:56:17.732" v="27" actId="20577"/>
          <ac:spMkLst>
            <pc:docMk/>
            <pc:sldMk cId="3577346323" sldId="518"/>
            <ac:spMk id="6" creationId="{7D7703C1-7FC6-90ED-2A6B-4097CC753581}"/>
          </ac:spMkLst>
        </pc:spChg>
      </pc:sldChg>
      <pc:sldChg chg="modSp">
        <pc:chgData name="Peder Vinther Emdal Hay (PPED - Lektor, cand. merc. - VI - AK)" userId="S::pped@aabc.dk::ad7a681e-c780-4e75-ac36-844e41c3ae13" providerId="AD" clId="Web-{757402C5-9235-4A99-BC45-83AE9FD58E4F}" dt="2025-08-22T13:53:11.232" v="22" actId="20577"/>
        <pc:sldMkLst>
          <pc:docMk/>
          <pc:sldMk cId="874870493" sldId="548"/>
        </pc:sldMkLst>
        <pc:spChg chg="mod">
          <ac:chgData name="Peder Vinther Emdal Hay (PPED - Lektor, cand. merc. - VI - AK)" userId="S::pped@aabc.dk::ad7a681e-c780-4e75-ac36-844e41c3ae13" providerId="AD" clId="Web-{757402C5-9235-4A99-BC45-83AE9FD58E4F}" dt="2025-08-22T13:53:11.232" v="22" actId="20577"/>
          <ac:spMkLst>
            <pc:docMk/>
            <pc:sldMk cId="874870493" sldId="548"/>
            <ac:spMk id="3" creationId="{207EFCEA-76B0-53D6-1CDD-CB64AF16662A}"/>
          </ac:spMkLst>
        </pc:spChg>
      </pc:sldChg>
      <pc:sldChg chg="addSp delSp modSp">
        <pc:chgData name="Peder Vinther Emdal Hay (PPED - Lektor, cand. merc. - VI - AK)" userId="S::pped@aabc.dk::ad7a681e-c780-4e75-ac36-844e41c3ae13" providerId="AD" clId="Web-{757402C5-9235-4A99-BC45-83AE9FD58E4F}" dt="2025-08-22T13:48:19.807" v="3" actId="14100"/>
        <pc:sldMkLst>
          <pc:docMk/>
          <pc:sldMk cId="3928463823" sldId="603"/>
        </pc:sldMkLst>
        <pc:spChg chg="mod">
          <ac:chgData name="Peder Vinther Emdal Hay (PPED - Lektor, cand. merc. - VI - AK)" userId="S::pped@aabc.dk::ad7a681e-c780-4e75-ac36-844e41c3ae13" providerId="AD" clId="Web-{757402C5-9235-4A99-BC45-83AE9FD58E4F}" dt="2025-08-22T13:48:19.807" v="3" actId="14100"/>
          <ac:spMkLst>
            <pc:docMk/>
            <pc:sldMk cId="3928463823" sldId="603"/>
            <ac:spMk id="3" creationId="{064ACDCB-54C9-22B0-0690-76E1656E6168}"/>
          </ac:spMkLst>
        </pc:spChg>
        <pc:picChg chg="add mod">
          <ac:chgData name="Peder Vinther Emdal Hay (PPED - Lektor, cand. merc. - VI - AK)" userId="S::pped@aabc.dk::ad7a681e-c780-4e75-ac36-844e41c3ae13" providerId="AD" clId="Web-{757402C5-9235-4A99-BC45-83AE9FD58E4F}" dt="2025-08-22T13:48:15.901" v="2" actId="1076"/>
          <ac:picMkLst>
            <pc:docMk/>
            <pc:sldMk cId="3928463823" sldId="603"/>
            <ac:picMk id="7" creationId="{DB31F928-0F0C-EA45-BBEA-BA8AF6528216}"/>
          </ac:picMkLst>
        </pc:picChg>
      </pc:sldChg>
    </pc:docChg>
  </pc:docChgLst>
  <pc:docChgLst>
    <pc:chgData name="Peder Vinther Emdal Hay (PPED - Lektor, cand. merc. - VI - AK)" userId="S::pped@aabc.dk::ad7a681e-c780-4e75-ac36-844e41c3ae13" providerId="AD" clId="Web-{D72A0E9B-57BB-41A9-97C5-A2E1026B8565}"/>
    <pc:docChg chg="addSld delSld modSld sldOrd">
      <pc:chgData name="Peder Vinther Emdal Hay (PPED - Lektor, cand. merc. - VI - AK)" userId="S::pped@aabc.dk::ad7a681e-c780-4e75-ac36-844e41c3ae13" providerId="AD" clId="Web-{D72A0E9B-57BB-41A9-97C5-A2E1026B8565}" dt="2025-08-22T12:39:18.616" v="69" actId="14100"/>
      <pc:docMkLst>
        <pc:docMk/>
      </pc:docMkLst>
      <pc:sldChg chg="modSp add">
        <pc:chgData name="Peder Vinther Emdal Hay (PPED - Lektor, cand. merc. - VI - AK)" userId="S::pped@aabc.dk::ad7a681e-c780-4e75-ac36-844e41c3ae13" providerId="AD" clId="Web-{D72A0E9B-57BB-41A9-97C5-A2E1026B8565}" dt="2025-08-22T12:37:13.661" v="47" actId="20577"/>
        <pc:sldMkLst>
          <pc:docMk/>
          <pc:sldMk cId="0" sldId="256"/>
        </pc:sldMkLst>
        <pc:spChg chg="mod">
          <ac:chgData name="Peder Vinther Emdal Hay (PPED - Lektor, cand. merc. - VI - AK)" userId="S::pped@aabc.dk::ad7a681e-c780-4e75-ac36-844e41c3ae13" providerId="AD" clId="Web-{D72A0E9B-57BB-41A9-97C5-A2E1026B8565}" dt="2025-08-22T12:37:13.661" v="47" actId="20577"/>
          <ac:spMkLst>
            <pc:docMk/>
            <pc:sldMk cId="0" sldId="256"/>
            <ac:spMk id="2" creationId="{00000000-0000-0000-0000-000000000000}"/>
          </ac:spMkLst>
        </pc:spChg>
      </pc:sldChg>
      <pc:sldChg chg="ord">
        <pc:chgData name="Peder Vinther Emdal Hay (PPED - Lektor, cand. merc. - VI - AK)" userId="S::pped@aabc.dk::ad7a681e-c780-4e75-ac36-844e41c3ae13" providerId="AD" clId="Web-{D72A0E9B-57BB-41A9-97C5-A2E1026B8565}" dt="2025-08-22T12:06:20.605" v="27"/>
        <pc:sldMkLst>
          <pc:docMk/>
          <pc:sldMk cId="1914059673" sldId="271"/>
        </pc:sldMkLst>
      </pc:sldChg>
      <pc:sldChg chg="ord">
        <pc:chgData name="Peder Vinther Emdal Hay (PPED - Lektor, cand. merc. - VI - AK)" userId="S::pped@aabc.dk::ad7a681e-c780-4e75-ac36-844e41c3ae13" providerId="AD" clId="Web-{D72A0E9B-57BB-41A9-97C5-A2E1026B8565}" dt="2025-08-22T12:06:20.605" v="26"/>
        <pc:sldMkLst>
          <pc:docMk/>
          <pc:sldMk cId="985458652" sldId="272"/>
        </pc:sldMkLst>
      </pc:sldChg>
      <pc:sldChg chg="addSp delSp modSp ord">
        <pc:chgData name="Peder Vinther Emdal Hay (PPED - Lektor, cand. merc. - VI - AK)" userId="S::pped@aabc.dk::ad7a681e-c780-4e75-ac36-844e41c3ae13" providerId="AD" clId="Web-{D72A0E9B-57BB-41A9-97C5-A2E1026B8565}" dt="2025-08-22T12:06:20.605" v="28"/>
        <pc:sldMkLst>
          <pc:docMk/>
          <pc:sldMk cId="819302405" sldId="286"/>
        </pc:sldMkLst>
        <pc:picChg chg="add mod">
          <ac:chgData name="Peder Vinther Emdal Hay (PPED - Lektor, cand. merc. - VI - AK)" userId="S::pped@aabc.dk::ad7a681e-c780-4e75-ac36-844e41c3ae13" providerId="AD" clId="Web-{D72A0E9B-57BB-41A9-97C5-A2E1026B8565}" dt="2025-08-22T11:13:18.691" v="11" actId="1076"/>
          <ac:picMkLst>
            <pc:docMk/>
            <pc:sldMk cId="819302405" sldId="286"/>
            <ac:picMk id="3" creationId="{CC4999DE-8137-8312-2166-640C9EFF91EB}"/>
          </ac:picMkLst>
        </pc:picChg>
      </pc:sldChg>
      <pc:sldChg chg="modSp del">
        <pc:chgData name="Peder Vinther Emdal Hay (PPED - Lektor, cand. merc. - VI - AK)" userId="S::pped@aabc.dk::ad7a681e-c780-4e75-ac36-844e41c3ae13" providerId="AD" clId="Web-{D72A0E9B-57BB-41A9-97C5-A2E1026B8565}" dt="2025-08-22T12:36:52.551" v="41"/>
        <pc:sldMkLst>
          <pc:docMk/>
          <pc:sldMk cId="3513578642" sldId="293"/>
        </pc:sldMkLst>
      </pc:sldChg>
      <pc:sldChg chg="ord">
        <pc:chgData name="Peder Vinther Emdal Hay (PPED - Lektor, cand. merc. - VI - AK)" userId="S::pped@aabc.dk::ad7a681e-c780-4e75-ac36-844e41c3ae13" providerId="AD" clId="Web-{D72A0E9B-57BB-41A9-97C5-A2E1026B8565}" dt="2025-08-22T12:06:33.418" v="30"/>
        <pc:sldMkLst>
          <pc:docMk/>
          <pc:sldMk cId="1255830233" sldId="483"/>
        </pc:sldMkLst>
      </pc:sldChg>
      <pc:sldChg chg="modSp">
        <pc:chgData name="Peder Vinther Emdal Hay (PPED - Lektor, cand. merc. - VI - AK)" userId="S::pped@aabc.dk::ad7a681e-c780-4e75-ac36-844e41c3ae13" providerId="AD" clId="Web-{D72A0E9B-57BB-41A9-97C5-A2E1026B8565}" dt="2025-08-22T12:07:34.951" v="36" actId="20577"/>
        <pc:sldMkLst>
          <pc:docMk/>
          <pc:sldMk cId="1493834004" sldId="490"/>
        </pc:sldMkLst>
        <pc:spChg chg="mod">
          <ac:chgData name="Peder Vinther Emdal Hay (PPED - Lektor, cand. merc. - VI - AK)" userId="S::pped@aabc.dk::ad7a681e-c780-4e75-ac36-844e41c3ae13" providerId="AD" clId="Web-{D72A0E9B-57BB-41A9-97C5-A2E1026B8565}" dt="2025-08-22T12:07:34.951" v="36" actId="20577"/>
          <ac:spMkLst>
            <pc:docMk/>
            <pc:sldMk cId="1493834004" sldId="490"/>
            <ac:spMk id="3" creationId="{E50EE097-605B-BA25-C63B-14CFFA7F7AEE}"/>
          </ac:spMkLst>
        </pc:spChg>
      </pc:sldChg>
      <pc:sldChg chg="addSp delSp modSp">
        <pc:chgData name="Peder Vinther Emdal Hay (PPED - Lektor, cand. merc. - VI - AK)" userId="S::pped@aabc.dk::ad7a681e-c780-4e75-ac36-844e41c3ae13" providerId="AD" clId="Web-{D72A0E9B-57BB-41A9-97C5-A2E1026B8565}" dt="2025-08-22T12:39:18.616" v="69" actId="14100"/>
        <pc:sldMkLst>
          <pc:docMk/>
          <pc:sldMk cId="3928592913" sldId="491"/>
        </pc:sldMkLst>
      </pc:sldChg>
      <pc:sldChg chg="addSp delSp modSp">
        <pc:chgData name="Peder Vinther Emdal Hay (PPED - Lektor, cand. merc. - VI - AK)" userId="S::pped@aabc.dk::ad7a681e-c780-4e75-ac36-844e41c3ae13" providerId="AD" clId="Web-{D72A0E9B-57BB-41A9-97C5-A2E1026B8565}" dt="2025-08-22T11:11:23.891" v="5" actId="1076"/>
        <pc:sldMkLst>
          <pc:docMk/>
          <pc:sldMk cId="2312180478" sldId="493"/>
        </pc:sldMkLst>
        <pc:picChg chg="add mod">
          <ac:chgData name="Peder Vinther Emdal Hay (PPED - Lektor, cand. merc. - VI - AK)" userId="S::pped@aabc.dk::ad7a681e-c780-4e75-ac36-844e41c3ae13" providerId="AD" clId="Web-{D72A0E9B-57BB-41A9-97C5-A2E1026B8565}" dt="2025-08-22T11:11:23.891" v="5" actId="1076"/>
          <ac:picMkLst>
            <pc:docMk/>
            <pc:sldMk cId="2312180478" sldId="493"/>
            <ac:picMk id="4" creationId="{A55FB6B7-AEDB-1E08-2D35-35F3BC5D46D1}"/>
          </ac:picMkLst>
        </pc:picChg>
      </pc:sldChg>
      <pc:sldChg chg="ord">
        <pc:chgData name="Peder Vinther Emdal Hay (PPED - Lektor, cand. merc. - VI - AK)" userId="S::pped@aabc.dk::ad7a681e-c780-4e75-ac36-844e41c3ae13" providerId="AD" clId="Web-{D72A0E9B-57BB-41A9-97C5-A2E1026B8565}" dt="2025-08-22T12:05:58.214" v="24"/>
        <pc:sldMkLst>
          <pc:docMk/>
          <pc:sldMk cId="2854935662" sldId="532"/>
        </pc:sldMkLst>
      </pc:sldChg>
      <pc:sldChg chg="ord">
        <pc:chgData name="Peder Vinther Emdal Hay (PPED - Lektor, cand. merc. - VI - AK)" userId="S::pped@aabc.dk::ad7a681e-c780-4e75-ac36-844e41c3ae13" providerId="AD" clId="Web-{D72A0E9B-57BB-41A9-97C5-A2E1026B8565}" dt="2025-08-22T12:05:58.214" v="23"/>
        <pc:sldMkLst>
          <pc:docMk/>
          <pc:sldMk cId="1066119046" sldId="533"/>
        </pc:sldMkLst>
      </pc:sldChg>
      <pc:sldChg chg="ord">
        <pc:chgData name="Peder Vinther Emdal Hay (PPED - Lektor, cand. merc. - VI - AK)" userId="S::pped@aabc.dk::ad7a681e-c780-4e75-ac36-844e41c3ae13" providerId="AD" clId="Web-{D72A0E9B-57BB-41A9-97C5-A2E1026B8565}" dt="2025-08-22T12:06:20.605" v="29"/>
        <pc:sldMkLst>
          <pc:docMk/>
          <pc:sldMk cId="1753737983" sldId="606"/>
        </pc:sldMkLst>
      </pc:sldChg>
    </pc:docChg>
  </pc:docChgLst>
  <pc:docChgLst>
    <pc:chgData name="Claus Zedlitz (CLAZ - Lektor - VI - AK)" userId="S::claz@aabc.dk::43de83f6-8238-4c5e-8f7a-43105e2fcd0f" providerId="AD" clId="Web-{F77AEA5A-604B-4CAB-6220-5502C60AB3B0}"/>
    <pc:docChg chg="addSld modSld">
      <pc:chgData name="Claus Zedlitz (CLAZ - Lektor - VI - AK)" userId="S::claz@aabc.dk::43de83f6-8238-4c5e-8f7a-43105e2fcd0f" providerId="AD" clId="Web-{F77AEA5A-604B-4CAB-6220-5502C60AB3B0}" dt="2025-08-21T06:32:17.436" v="83" actId="20577"/>
      <pc:docMkLst>
        <pc:docMk/>
      </pc:docMkLst>
      <pc:sldChg chg="modSp">
        <pc:chgData name="Claus Zedlitz (CLAZ - Lektor - VI - AK)" userId="S::claz@aabc.dk::43de83f6-8238-4c5e-8f7a-43105e2fcd0f" providerId="AD" clId="Web-{F77AEA5A-604B-4CAB-6220-5502C60AB3B0}" dt="2025-08-21T06:31:52.525" v="74" actId="20577"/>
        <pc:sldMkLst>
          <pc:docMk/>
          <pc:sldMk cId="3513578642" sldId="293"/>
        </pc:sldMkLst>
      </pc:sldChg>
      <pc:sldChg chg="modSp">
        <pc:chgData name="Claus Zedlitz (CLAZ - Lektor - VI - AK)" userId="S::claz@aabc.dk::43de83f6-8238-4c5e-8f7a-43105e2fcd0f" providerId="AD" clId="Web-{F77AEA5A-604B-4CAB-6220-5502C60AB3B0}" dt="2025-08-21T06:32:00.324" v="75" actId="20577"/>
        <pc:sldMkLst>
          <pc:docMk/>
          <pc:sldMk cId="874870493" sldId="548"/>
        </pc:sldMkLst>
        <pc:spChg chg="mod">
          <ac:chgData name="Claus Zedlitz (CLAZ - Lektor - VI - AK)" userId="S::claz@aabc.dk::43de83f6-8238-4c5e-8f7a-43105e2fcd0f" providerId="AD" clId="Web-{F77AEA5A-604B-4CAB-6220-5502C60AB3B0}" dt="2025-08-21T06:32:00.324" v="75" actId="20577"/>
          <ac:spMkLst>
            <pc:docMk/>
            <pc:sldMk cId="874870493" sldId="548"/>
            <ac:spMk id="2" creationId="{C2EA14CC-92C4-1B99-727E-F0605AB95A29}"/>
          </ac:spMkLst>
        </pc:spChg>
      </pc:sldChg>
      <pc:sldChg chg="modSp">
        <pc:chgData name="Claus Zedlitz (CLAZ - Lektor - VI - AK)" userId="S::claz@aabc.dk::43de83f6-8238-4c5e-8f7a-43105e2fcd0f" providerId="AD" clId="Web-{F77AEA5A-604B-4CAB-6220-5502C60AB3B0}" dt="2025-08-21T06:32:17.436" v="83" actId="20577"/>
        <pc:sldMkLst>
          <pc:docMk/>
          <pc:sldMk cId="1123754326" sldId="631"/>
        </pc:sldMkLst>
        <pc:spChg chg="mod">
          <ac:chgData name="Claus Zedlitz (CLAZ - Lektor - VI - AK)" userId="S::claz@aabc.dk::43de83f6-8238-4c5e-8f7a-43105e2fcd0f" providerId="AD" clId="Web-{F77AEA5A-604B-4CAB-6220-5502C60AB3B0}" dt="2025-08-21T06:32:17.436" v="83" actId="20577"/>
          <ac:spMkLst>
            <pc:docMk/>
            <pc:sldMk cId="1123754326" sldId="631"/>
            <ac:spMk id="15" creationId="{246BFD69-ED2B-93D2-D018-5274D4F7EB72}"/>
          </ac:spMkLst>
        </pc:spChg>
      </pc:sldChg>
      <pc:sldChg chg="addSp delSp modSp new">
        <pc:chgData name="Claus Zedlitz (CLAZ - Lektor - VI - AK)" userId="S::claz@aabc.dk::43de83f6-8238-4c5e-8f7a-43105e2fcd0f" providerId="AD" clId="Web-{F77AEA5A-604B-4CAB-6220-5502C60AB3B0}" dt="2025-08-21T06:31:34.287" v="71" actId="20577"/>
        <pc:sldMkLst>
          <pc:docMk/>
          <pc:sldMk cId="582785782" sldId="637"/>
        </pc:sldMkLst>
        <pc:spChg chg="mod">
          <ac:chgData name="Claus Zedlitz (CLAZ - Lektor - VI - AK)" userId="S::claz@aabc.dk::43de83f6-8238-4c5e-8f7a-43105e2fcd0f" providerId="AD" clId="Web-{F77AEA5A-604B-4CAB-6220-5502C60AB3B0}" dt="2025-08-21T06:31:34.287" v="71" actId="20577"/>
          <ac:spMkLst>
            <pc:docMk/>
            <pc:sldMk cId="582785782" sldId="637"/>
            <ac:spMk id="2" creationId="{00188EF3-C475-6F63-1E4B-566DE82A79FD}"/>
          </ac:spMkLst>
        </pc:spChg>
      </pc:sldChg>
      <pc:sldChg chg="addSp delSp modSp new">
        <pc:chgData name="Claus Zedlitz (CLAZ - Lektor - VI - AK)" userId="S::claz@aabc.dk::43de83f6-8238-4c5e-8f7a-43105e2fcd0f" providerId="AD" clId="Web-{F77AEA5A-604B-4CAB-6220-5502C60AB3B0}" dt="2025-08-21T06:31:41.523" v="73" actId="20577"/>
        <pc:sldMkLst>
          <pc:docMk/>
          <pc:sldMk cId="1104264020" sldId="638"/>
        </pc:sldMkLst>
        <pc:spChg chg="mod">
          <ac:chgData name="Claus Zedlitz (CLAZ - Lektor - VI - AK)" userId="S::claz@aabc.dk::43de83f6-8238-4c5e-8f7a-43105e2fcd0f" providerId="AD" clId="Web-{F77AEA5A-604B-4CAB-6220-5502C60AB3B0}" dt="2025-08-21T06:31:41.523" v="73" actId="20577"/>
          <ac:spMkLst>
            <pc:docMk/>
            <pc:sldMk cId="1104264020" sldId="638"/>
            <ac:spMk id="2" creationId="{3E490DDF-C6E9-969C-FDA3-1E36005A5122}"/>
          </ac:spMkLst>
        </pc:spChg>
        <pc:picChg chg="add mod ord">
          <ac:chgData name="Claus Zedlitz (CLAZ - Lektor - VI - AK)" userId="S::claz@aabc.dk::43de83f6-8238-4c5e-8f7a-43105e2fcd0f" providerId="AD" clId="Web-{F77AEA5A-604B-4CAB-6220-5502C60AB3B0}" dt="2025-08-21T06:29:12.982" v="41" actId="14100"/>
          <ac:picMkLst>
            <pc:docMk/>
            <pc:sldMk cId="1104264020" sldId="638"/>
            <ac:picMk id="4" creationId="{37AB395B-FF36-EEF5-5919-F650D488C1C4}"/>
          </ac:picMkLst>
        </pc:picChg>
      </pc:sldChg>
      <pc:sldChg chg="addSp delSp modSp new">
        <pc:chgData name="Claus Zedlitz (CLAZ - Lektor - VI - AK)" userId="S::claz@aabc.dk::43de83f6-8238-4c5e-8f7a-43105e2fcd0f" providerId="AD" clId="Web-{F77AEA5A-604B-4CAB-6220-5502C60AB3B0}" dt="2025-08-21T06:31:26.785" v="69" actId="20577"/>
        <pc:sldMkLst>
          <pc:docMk/>
          <pc:sldMk cId="214440534" sldId="639"/>
        </pc:sldMkLst>
        <pc:spChg chg="mod">
          <ac:chgData name="Claus Zedlitz (CLAZ - Lektor - VI - AK)" userId="S::claz@aabc.dk::43de83f6-8238-4c5e-8f7a-43105e2fcd0f" providerId="AD" clId="Web-{F77AEA5A-604B-4CAB-6220-5502C60AB3B0}" dt="2025-08-21T06:31:26.785" v="69" actId="20577"/>
          <ac:spMkLst>
            <pc:docMk/>
            <pc:sldMk cId="214440534" sldId="639"/>
            <ac:spMk id="2" creationId="{4391889B-5417-E6A8-FA5C-36C71D92013E}"/>
          </ac:spMkLst>
        </pc:spChg>
        <pc:picChg chg="add mod ord">
          <ac:chgData name="Claus Zedlitz (CLAZ - Lektor - VI - AK)" userId="S::claz@aabc.dk::43de83f6-8238-4c5e-8f7a-43105e2fcd0f" providerId="AD" clId="Web-{F77AEA5A-604B-4CAB-6220-5502C60AB3B0}" dt="2025-08-21T06:30:41.733" v="43"/>
          <ac:picMkLst>
            <pc:docMk/>
            <pc:sldMk cId="214440534" sldId="639"/>
            <ac:picMk id="4" creationId="{40C09C11-494E-76FC-E397-CB0E0C84AAED}"/>
          </ac:picMkLst>
        </pc:picChg>
      </pc:sldChg>
    </pc:docChg>
  </pc:docChgLst>
  <pc:docChgLst>
    <pc:chgData name="Peder Vinther Emdal Hay (PPED - Lektor, cand. merc. - VI - AK)" userId="S::pped@aabc.dk::ad7a681e-c780-4e75-ac36-844e41c3ae13" providerId="AD" clId="Web-{BD9177F9-FDDD-4E8A-B04A-54FF84276E3F}"/>
    <pc:docChg chg="modSld">
      <pc:chgData name="Peder Vinther Emdal Hay (PPED - Lektor, cand. merc. - VI - AK)" userId="S::pped@aabc.dk::ad7a681e-c780-4e75-ac36-844e41c3ae13" providerId="AD" clId="Web-{BD9177F9-FDDD-4E8A-B04A-54FF84276E3F}" dt="2025-08-25T09:20:58.260" v="32" actId="20577"/>
      <pc:docMkLst>
        <pc:docMk/>
      </pc:docMkLst>
      <pc:sldChg chg="modSp">
        <pc:chgData name="Peder Vinther Emdal Hay (PPED - Lektor, cand. merc. - VI - AK)" userId="S::pped@aabc.dk::ad7a681e-c780-4e75-ac36-844e41c3ae13" providerId="AD" clId="Web-{BD9177F9-FDDD-4E8A-B04A-54FF84276E3F}" dt="2025-08-25T09:20:58.260" v="32" actId="20577"/>
        <pc:sldMkLst>
          <pc:docMk/>
          <pc:sldMk cId="2233621527" sldId="463"/>
        </pc:sldMkLst>
        <pc:spChg chg="mod">
          <ac:chgData name="Peder Vinther Emdal Hay (PPED - Lektor, cand. merc. - VI - AK)" userId="S::pped@aabc.dk::ad7a681e-c780-4e75-ac36-844e41c3ae13" providerId="AD" clId="Web-{BD9177F9-FDDD-4E8A-B04A-54FF84276E3F}" dt="2025-08-25T09:20:58.260" v="32" actId="20577"/>
          <ac:spMkLst>
            <pc:docMk/>
            <pc:sldMk cId="2233621527" sldId="463"/>
            <ac:spMk id="3" creationId="{E684451C-1D51-AB4C-78BD-8B5556E1E804}"/>
          </ac:spMkLst>
        </pc:spChg>
      </pc:sldChg>
    </pc:docChg>
  </pc:docChgLst>
  <pc:docChgLst>
    <pc:chgData name="Peder Vinther Emdal Hay (PPED - Lektor, cand. merc. - VI - AK)" userId="S::pped@aabc.dk::ad7a681e-c780-4e75-ac36-844e41c3ae13" providerId="AD" clId="Web-{F3E6DD40-9AEF-43B8-9731-01A4AC55FD99}"/>
    <pc:docChg chg="addSld delSld modSld sldOrd">
      <pc:chgData name="Peder Vinther Emdal Hay (PPED - Lektor, cand. merc. - VI - AK)" userId="S::pped@aabc.dk::ad7a681e-c780-4e75-ac36-844e41c3ae13" providerId="AD" clId="Web-{F3E6DD40-9AEF-43B8-9731-01A4AC55FD99}" dt="2025-08-22T13:36:42.113" v="212" actId="1076"/>
      <pc:docMkLst>
        <pc:docMk/>
      </pc:docMkLst>
      <pc:sldChg chg="modSp">
        <pc:chgData name="Peder Vinther Emdal Hay (PPED - Lektor, cand. merc. - VI - AK)" userId="S::pped@aabc.dk::ad7a681e-c780-4e75-ac36-844e41c3ae13" providerId="AD" clId="Web-{F3E6DD40-9AEF-43B8-9731-01A4AC55FD99}" dt="2025-08-22T12:47:25.466" v="13" actId="20577"/>
        <pc:sldMkLst>
          <pc:docMk/>
          <pc:sldMk cId="0" sldId="256"/>
        </pc:sldMkLst>
        <pc:spChg chg="mod">
          <ac:chgData name="Peder Vinther Emdal Hay (PPED - Lektor, cand. merc. - VI - AK)" userId="S::pped@aabc.dk::ad7a681e-c780-4e75-ac36-844e41c3ae13" providerId="AD" clId="Web-{F3E6DD40-9AEF-43B8-9731-01A4AC55FD99}" dt="2025-08-22T12:47:25.466" v="13" actId="20577"/>
          <ac:spMkLst>
            <pc:docMk/>
            <pc:sldMk cId="0" sldId="256"/>
            <ac:spMk id="5" creationId="{00000000-0000-0000-0000-000000000000}"/>
          </ac:spMkLst>
        </pc:spChg>
      </pc:sldChg>
      <pc:sldChg chg="modSp">
        <pc:chgData name="Peder Vinther Emdal Hay (PPED - Lektor, cand. merc. - VI - AK)" userId="S::pped@aabc.dk::ad7a681e-c780-4e75-ac36-844e41c3ae13" providerId="AD" clId="Web-{F3E6DD40-9AEF-43B8-9731-01A4AC55FD99}" dt="2025-08-22T13:25:58.377" v="205" actId="1076"/>
        <pc:sldMkLst>
          <pc:docMk/>
          <pc:sldMk cId="2231999122" sldId="450"/>
        </pc:sldMkLst>
        <pc:graphicFrameChg chg="mod">
          <ac:chgData name="Peder Vinther Emdal Hay (PPED - Lektor, cand. merc. - VI - AK)" userId="S::pped@aabc.dk::ad7a681e-c780-4e75-ac36-844e41c3ae13" providerId="AD" clId="Web-{F3E6DD40-9AEF-43B8-9731-01A4AC55FD99}" dt="2025-08-22T13:25:58.377" v="205" actId="1076"/>
          <ac:graphicFrameMkLst>
            <pc:docMk/>
            <pc:sldMk cId="2231999122" sldId="450"/>
            <ac:graphicFrameMk id="4" creationId="{00000000-0000-0000-0000-000000000000}"/>
          </ac:graphicFrameMkLst>
        </pc:graphicFrameChg>
      </pc:sldChg>
      <pc:sldChg chg="modSp">
        <pc:chgData name="Peder Vinther Emdal Hay (PPED - Lektor, cand. merc. - VI - AK)" userId="S::pped@aabc.dk::ad7a681e-c780-4e75-ac36-844e41c3ae13" providerId="AD" clId="Web-{F3E6DD40-9AEF-43B8-9731-01A4AC55FD99}" dt="2025-08-22T13:24:49.295" v="204" actId="14100"/>
        <pc:sldMkLst>
          <pc:docMk/>
          <pc:sldMk cId="2233621527" sldId="463"/>
        </pc:sldMkLst>
        <pc:spChg chg="mod">
          <ac:chgData name="Peder Vinther Emdal Hay (PPED - Lektor, cand. merc. - VI - AK)" userId="S::pped@aabc.dk::ad7a681e-c780-4e75-ac36-844e41c3ae13" providerId="AD" clId="Web-{F3E6DD40-9AEF-43B8-9731-01A4AC55FD99}" dt="2025-08-22T13:24:49.295" v="204" actId="14100"/>
          <ac:spMkLst>
            <pc:docMk/>
            <pc:sldMk cId="2233621527" sldId="463"/>
            <ac:spMk id="3" creationId="{E684451C-1D51-AB4C-78BD-8B5556E1E804}"/>
          </ac:spMkLst>
        </pc:spChg>
      </pc:sldChg>
      <pc:sldChg chg="ord">
        <pc:chgData name="Peder Vinther Emdal Hay (PPED - Lektor, cand. merc. - VI - AK)" userId="S::pped@aabc.dk::ad7a681e-c780-4e75-ac36-844e41c3ae13" providerId="AD" clId="Web-{F3E6DD40-9AEF-43B8-9731-01A4AC55FD99}" dt="2025-08-22T12:47:53.578" v="14"/>
        <pc:sldMkLst>
          <pc:docMk/>
          <pc:sldMk cId="4137507861" sldId="470"/>
        </pc:sldMkLst>
      </pc:sldChg>
      <pc:sldChg chg="modSp">
        <pc:chgData name="Peder Vinther Emdal Hay (PPED - Lektor, cand. merc. - VI - AK)" userId="S::pped@aabc.dk::ad7a681e-c780-4e75-ac36-844e41c3ae13" providerId="AD" clId="Web-{F3E6DD40-9AEF-43B8-9731-01A4AC55FD99}" dt="2025-08-22T13:24:08.136" v="198" actId="20577"/>
        <pc:sldMkLst>
          <pc:docMk/>
          <pc:sldMk cId="2129586363" sldId="482"/>
        </pc:sldMkLst>
        <pc:spChg chg="mod">
          <ac:chgData name="Peder Vinther Emdal Hay (PPED - Lektor, cand. merc. - VI - AK)" userId="S::pped@aabc.dk::ad7a681e-c780-4e75-ac36-844e41c3ae13" providerId="AD" clId="Web-{F3E6DD40-9AEF-43B8-9731-01A4AC55FD99}" dt="2025-08-22T13:24:08.136" v="198" actId="20577"/>
          <ac:spMkLst>
            <pc:docMk/>
            <pc:sldMk cId="2129586363" sldId="482"/>
            <ac:spMk id="3" creationId="{E50EE097-605B-BA25-C63B-14CFFA7F7AEE}"/>
          </ac:spMkLst>
        </pc:spChg>
      </pc:sldChg>
      <pc:sldChg chg="del ord">
        <pc:chgData name="Peder Vinther Emdal Hay (PPED - Lektor, cand. merc. - VI - AK)" userId="S::pped@aabc.dk::ad7a681e-c780-4e75-ac36-844e41c3ae13" providerId="AD" clId="Web-{F3E6DD40-9AEF-43B8-9731-01A4AC55FD99}" dt="2025-08-22T13:26:29.268" v="206"/>
        <pc:sldMkLst>
          <pc:docMk/>
          <pc:sldMk cId="1255830233" sldId="483"/>
        </pc:sldMkLst>
      </pc:sldChg>
      <pc:sldChg chg="delSp modSp">
        <pc:chgData name="Peder Vinther Emdal Hay (PPED - Lektor, cand. merc. - VI - AK)" userId="S::pped@aabc.dk::ad7a681e-c780-4e75-ac36-844e41c3ae13" providerId="AD" clId="Web-{F3E6DD40-9AEF-43B8-9731-01A4AC55FD99}" dt="2025-08-22T13:21:01.621" v="161" actId="20577"/>
        <pc:sldMkLst>
          <pc:docMk/>
          <pc:sldMk cId="1493834004" sldId="490"/>
        </pc:sldMkLst>
        <pc:spChg chg="mod">
          <ac:chgData name="Peder Vinther Emdal Hay (PPED - Lektor, cand. merc. - VI - AK)" userId="S::pped@aabc.dk::ad7a681e-c780-4e75-ac36-844e41c3ae13" providerId="AD" clId="Web-{F3E6DD40-9AEF-43B8-9731-01A4AC55FD99}" dt="2025-08-22T13:21:01.621" v="161" actId="20577"/>
          <ac:spMkLst>
            <pc:docMk/>
            <pc:sldMk cId="1493834004" sldId="490"/>
            <ac:spMk id="3" creationId="{E50EE097-605B-BA25-C63B-14CFFA7F7AEE}"/>
          </ac:spMkLst>
        </pc:spChg>
      </pc:sldChg>
      <pc:sldChg chg="delSp del">
        <pc:chgData name="Peder Vinther Emdal Hay (PPED - Lektor, cand. merc. - VI - AK)" userId="S::pped@aabc.dk::ad7a681e-c780-4e75-ac36-844e41c3ae13" providerId="AD" clId="Web-{F3E6DD40-9AEF-43B8-9731-01A4AC55FD99}" dt="2025-08-22T12:41:07.029" v="2"/>
        <pc:sldMkLst>
          <pc:docMk/>
          <pc:sldMk cId="3928592913" sldId="491"/>
        </pc:sldMkLst>
      </pc:sldChg>
      <pc:sldChg chg="modSp">
        <pc:chgData name="Peder Vinther Emdal Hay (PPED - Lektor, cand. merc. - VI - AK)" userId="S::pped@aabc.dk::ad7a681e-c780-4e75-ac36-844e41c3ae13" providerId="AD" clId="Web-{F3E6DD40-9AEF-43B8-9731-01A4AC55FD99}" dt="2025-08-22T13:18:27.860" v="143" actId="20577"/>
        <pc:sldMkLst>
          <pc:docMk/>
          <pc:sldMk cId="586212784" sldId="528"/>
        </pc:sldMkLst>
        <pc:spChg chg="mod">
          <ac:chgData name="Peder Vinther Emdal Hay (PPED - Lektor, cand. merc. - VI - AK)" userId="S::pped@aabc.dk::ad7a681e-c780-4e75-ac36-844e41c3ae13" providerId="AD" clId="Web-{F3E6DD40-9AEF-43B8-9731-01A4AC55FD99}" dt="2025-08-22T13:18:08.673" v="137" actId="20577"/>
          <ac:spMkLst>
            <pc:docMk/>
            <pc:sldMk cId="586212784" sldId="528"/>
            <ac:spMk id="11" creationId="{AE4D4644-3A58-E645-C238-29439BBE9D02}"/>
          </ac:spMkLst>
        </pc:spChg>
        <pc:spChg chg="mod">
          <ac:chgData name="Peder Vinther Emdal Hay (PPED - Lektor, cand. merc. - VI - AK)" userId="S::pped@aabc.dk::ad7a681e-c780-4e75-ac36-844e41c3ae13" providerId="AD" clId="Web-{F3E6DD40-9AEF-43B8-9731-01A4AC55FD99}" dt="2025-08-22T13:18:27.860" v="143" actId="20577"/>
          <ac:spMkLst>
            <pc:docMk/>
            <pc:sldMk cId="586212784" sldId="528"/>
            <ac:spMk id="15" creationId="{B4CB60A8-9DAA-284E-3B4D-537D60B8B06B}"/>
          </ac:spMkLst>
        </pc:spChg>
      </pc:sldChg>
      <pc:sldChg chg="modSp ord">
        <pc:chgData name="Peder Vinther Emdal Hay (PPED - Lektor, cand. merc. - VI - AK)" userId="S::pped@aabc.dk::ad7a681e-c780-4e75-ac36-844e41c3ae13" providerId="AD" clId="Web-{F3E6DD40-9AEF-43B8-9731-01A4AC55FD99}" dt="2025-08-22T13:14:53.701" v="62"/>
        <pc:sldMkLst>
          <pc:docMk/>
          <pc:sldMk cId="874870493" sldId="548"/>
        </pc:sldMkLst>
        <pc:spChg chg="mod">
          <ac:chgData name="Peder Vinther Emdal Hay (PPED - Lektor, cand. merc. - VI - AK)" userId="S::pped@aabc.dk::ad7a681e-c780-4e75-ac36-844e41c3ae13" providerId="AD" clId="Web-{F3E6DD40-9AEF-43B8-9731-01A4AC55FD99}" dt="2025-08-22T12:46:55.807" v="8" actId="20577"/>
          <ac:spMkLst>
            <pc:docMk/>
            <pc:sldMk cId="874870493" sldId="548"/>
            <ac:spMk id="3" creationId="{207EFCEA-76B0-53D6-1CDD-CB64AF16662A}"/>
          </ac:spMkLst>
        </pc:spChg>
      </pc:sldChg>
      <pc:sldChg chg="modSp">
        <pc:chgData name="Peder Vinther Emdal Hay (PPED - Lektor, cand. merc. - VI - AK)" userId="S::pped@aabc.dk::ad7a681e-c780-4e75-ac36-844e41c3ae13" providerId="AD" clId="Web-{F3E6DD40-9AEF-43B8-9731-01A4AC55FD99}" dt="2025-08-22T13:17:23.953" v="76" actId="1076"/>
        <pc:sldMkLst>
          <pc:docMk/>
          <pc:sldMk cId="1861381691" sldId="564"/>
        </pc:sldMkLst>
        <pc:spChg chg="mod">
          <ac:chgData name="Peder Vinther Emdal Hay (PPED - Lektor, cand. merc. - VI - AK)" userId="S::pped@aabc.dk::ad7a681e-c780-4e75-ac36-844e41c3ae13" providerId="AD" clId="Web-{F3E6DD40-9AEF-43B8-9731-01A4AC55FD99}" dt="2025-08-22T13:17:23.953" v="76" actId="1076"/>
          <ac:spMkLst>
            <pc:docMk/>
            <pc:sldMk cId="1861381691" sldId="564"/>
            <ac:spMk id="11" creationId="{D53AB9F0-9A4C-4F8A-DD50-E11D79479738}"/>
          </ac:spMkLst>
        </pc:spChg>
      </pc:sldChg>
      <pc:sldChg chg="ord">
        <pc:chgData name="Peder Vinther Emdal Hay (PPED - Lektor, cand. merc. - VI - AK)" userId="S::pped@aabc.dk::ad7a681e-c780-4e75-ac36-844e41c3ae13" providerId="AD" clId="Web-{F3E6DD40-9AEF-43B8-9731-01A4AC55FD99}" dt="2025-08-22T13:09:15.193" v="55"/>
        <pc:sldMkLst>
          <pc:docMk/>
          <pc:sldMk cId="2624243855" sldId="565"/>
        </pc:sldMkLst>
      </pc:sldChg>
      <pc:sldChg chg="del">
        <pc:chgData name="Peder Vinther Emdal Hay (PPED - Lektor, cand. merc. - VI - AK)" userId="S::pped@aabc.dk::ad7a681e-c780-4e75-ac36-844e41c3ae13" providerId="AD" clId="Web-{F3E6DD40-9AEF-43B8-9731-01A4AC55FD99}" dt="2025-08-22T13:19:11.064" v="144"/>
        <pc:sldMkLst>
          <pc:docMk/>
          <pc:sldMk cId="1985482640" sldId="591"/>
        </pc:sldMkLst>
      </pc:sldChg>
      <pc:sldChg chg="ord">
        <pc:chgData name="Peder Vinther Emdal Hay (PPED - Lektor, cand. merc. - VI - AK)" userId="S::pped@aabc.dk::ad7a681e-c780-4e75-ac36-844e41c3ae13" providerId="AD" clId="Web-{F3E6DD40-9AEF-43B8-9731-01A4AC55FD99}" dt="2025-08-22T13:19:14.830" v="145"/>
        <pc:sldMkLst>
          <pc:docMk/>
          <pc:sldMk cId="1674945796" sldId="611"/>
        </pc:sldMkLst>
      </pc:sldChg>
      <pc:sldChg chg="addSp delSp modSp">
        <pc:chgData name="Peder Vinther Emdal Hay (PPED - Lektor, cand. merc. - VI - AK)" userId="S::pped@aabc.dk::ad7a681e-c780-4e75-ac36-844e41c3ae13" providerId="AD" clId="Web-{F3E6DD40-9AEF-43B8-9731-01A4AC55FD99}" dt="2025-08-22T13:36:42.113" v="212" actId="1076"/>
        <pc:sldMkLst>
          <pc:docMk/>
          <pc:sldMk cId="432560421" sldId="619"/>
        </pc:sldMkLst>
      </pc:sldChg>
      <pc:sldChg chg="ord">
        <pc:chgData name="Peder Vinther Emdal Hay (PPED - Lektor, cand. merc. - VI - AK)" userId="S::pped@aabc.dk::ad7a681e-c780-4e75-ac36-844e41c3ae13" providerId="AD" clId="Web-{F3E6DD40-9AEF-43B8-9731-01A4AC55FD99}" dt="2025-08-22T12:47:53.578" v="15"/>
        <pc:sldMkLst>
          <pc:docMk/>
          <pc:sldMk cId="1214101612" sldId="630"/>
        </pc:sldMkLst>
      </pc:sldChg>
      <pc:sldChg chg="modSp">
        <pc:chgData name="Peder Vinther Emdal Hay (PPED - Lektor, cand. merc. - VI - AK)" userId="S::pped@aabc.dk::ad7a681e-c780-4e75-ac36-844e41c3ae13" providerId="AD" clId="Web-{F3E6DD40-9AEF-43B8-9731-01A4AC55FD99}" dt="2025-08-22T13:14:36.326" v="61" actId="1076"/>
        <pc:sldMkLst>
          <pc:docMk/>
          <pc:sldMk cId="1123754326" sldId="631"/>
        </pc:sldMkLst>
        <pc:spChg chg="mod">
          <ac:chgData name="Peder Vinther Emdal Hay (PPED - Lektor, cand. merc. - VI - AK)" userId="S::pped@aabc.dk::ad7a681e-c780-4e75-ac36-844e41c3ae13" providerId="AD" clId="Web-{F3E6DD40-9AEF-43B8-9731-01A4AC55FD99}" dt="2025-08-22T13:14:36.326" v="61" actId="1076"/>
          <ac:spMkLst>
            <pc:docMk/>
            <pc:sldMk cId="1123754326" sldId="631"/>
            <ac:spMk id="15" creationId="{246BFD69-ED2B-93D2-D018-5274D4F7EB72}"/>
          </ac:spMkLst>
        </pc:spChg>
      </pc:sldChg>
      <pc:sldChg chg="ord">
        <pc:chgData name="Peder Vinther Emdal Hay (PPED - Lektor, cand. merc. - VI - AK)" userId="S::pped@aabc.dk::ad7a681e-c780-4e75-ac36-844e41c3ae13" providerId="AD" clId="Web-{F3E6DD40-9AEF-43B8-9731-01A4AC55FD99}" dt="2025-08-22T13:09:15.193" v="54"/>
        <pc:sldMkLst>
          <pc:docMk/>
          <pc:sldMk cId="1288914820" sldId="634"/>
        </pc:sldMkLst>
      </pc:sldChg>
      <pc:sldChg chg="ord">
        <pc:chgData name="Peder Vinther Emdal Hay (PPED - Lektor, cand. merc. - VI - AK)" userId="S::pped@aabc.dk::ad7a681e-c780-4e75-ac36-844e41c3ae13" providerId="AD" clId="Web-{F3E6DD40-9AEF-43B8-9731-01A4AC55FD99}" dt="2025-08-22T13:09:15.193" v="53"/>
        <pc:sldMkLst>
          <pc:docMk/>
          <pc:sldMk cId="1765790533" sldId="635"/>
        </pc:sldMkLst>
      </pc:sldChg>
      <pc:sldChg chg="modSp">
        <pc:chgData name="Peder Vinther Emdal Hay (PPED - Lektor, cand. merc. - VI - AK)" userId="S::pped@aabc.dk::ad7a681e-c780-4e75-ac36-844e41c3ae13" providerId="AD" clId="Web-{F3E6DD40-9AEF-43B8-9731-01A4AC55FD99}" dt="2025-08-22T13:16:34.124" v="67" actId="20577"/>
        <pc:sldMkLst>
          <pc:docMk/>
          <pc:sldMk cId="582785782" sldId="637"/>
        </pc:sldMkLst>
        <pc:spChg chg="mod">
          <ac:chgData name="Peder Vinther Emdal Hay (PPED - Lektor, cand. merc. - VI - AK)" userId="S::pped@aabc.dk::ad7a681e-c780-4e75-ac36-844e41c3ae13" providerId="AD" clId="Web-{F3E6DD40-9AEF-43B8-9731-01A4AC55FD99}" dt="2025-08-22T13:16:34.124" v="67" actId="20577"/>
          <ac:spMkLst>
            <pc:docMk/>
            <pc:sldMk cId="582785782" sldId="637"/>
            <ac:spMk id="2" creationId="{00188EF3-C475-6F63-1E4B-566DE82A79FD}"/>
          </ac:spMkLst>
        </pc:spChg>
      </pc:sldChg>
      <pc:sldChg chg="ord">
        <pc:chgData name="Peder Vinther Emdal Hay (PPED - Lektor, cand. merc. - VI - AK)" userId="S::pped@aabc.dk::ad7a681e-c780-4e75-ac36-844e41c3ae13" providerId="AD" clId="Web-{F3E6DD40-9AEF-43B8-9731-01A4AC55FD99}" dt="2025-08-22T13:16:12.655" v="64"/>
        <pc:sldMkLst>
          <pc:docMk/>
          <pc:sldMk cId="214440534" sldId="639"/>
        </pc:sldMkLst>
      </pc:sldChg>
      <pc:sldChg chg="modSp add">
        <pc:chgData name="Peder Vinther Emdal Hay (PPED - Lektor, cand. merc. - VI - AK)" userId="S::pped@aabc.dk::ad7a681e-c780-4e75-ac36-844e41c3ae13" providerId="AD" clId="Web-{F3E6DD40-9AEF-43B8-9731-01A4AC55FD99}" dt="2025-08-22T12:41:15.826" v="4" actId="1076"/>
        <pc:sldMkLst>
          <pc:docMk/>
          <pc:sldMk cId="3733522728" sldId="640"/>
        </pc:sldMkLst>
        <pc:picChg chg="mod">
          <ac:chgData name="Peder Vinther Emdal Hay (PPED - Lektor, cand. merc. - VI - AK)" userId="S::pped@aabc.dk::ad7a681e-c780-4e75-ac36-844e41c3ae13" providerId="AD" clId="Web-{F3E6DD40-9AEF-43B8-9731-01A4AC55FD99}" dt="2025-08-22T12:41:15.826" v="4" actId="1076"/>
          <ac:picMkLst>
            <pc:docMk/>
            <pc:sldMk cId="3733522728" sldId="640"/>
            <ac:picMk id="6" creationId="{C1246064-01ED-E8CF-0BF2-B822F8FCE310}"/>
          </ac:picMkLst>
        </pc:picChg>
        <pc:picChg chg="mod">
          <ac:chgData name="Peder Vinther Emdal Hay (PPED - Lektor, cand. merc. - VI - AK)" userId="S::pped@aabc.dk::ad7a681e-c780-4e75-ac36-844e41c3ae13" providerId="AD" clId="Web-{F3E6DD40-9AEF-43B8-9731-01A4AC55FD99}" dt="2025-08-22T12:41:13.919" v="3" actId="1076"/>
          <ac:picMkLst>
            <pc:docMk/>
            <pc:sldMk cId="3733522728" sldId="640"/>
            <ac:picMk id="8" creationId="{D72EBB94-B506-45A9-9BDA-4216B55BB496}"/>
          </ac:picMkLst>
        </pc:picChg>
      </pc:sldChg>
      <pc:sldChg chg="modSp add">
        <pc:chgData name="Peder Vinther Emdal Hay (PPED - Lektor, cand. merc. - VI - AK)" userId="S::pped@aabc.dk::ad7a681e-c780-4e75-ac36-844e41c3ae13" providerId="AD" clId="Web-{F3E6DD40-9AEF-43B8-9731-01A4AC55FD99}" dt="2025-08-22T13:07:48.268" v="52" actId="20577"/>
        <pc:sldMkLst>
          <pc:docMk/>
          <pc:sldMk cId="2451051169" sldId="641"/>
        </pc:sldMkLst>
        <pc:spChg chg="mod">
          <ac:chgData name="Peder Vinther Emdal Hay (PPED - Lektor, cand. merc. - VI - AK)" userId="S::pped@aabc.dk::ad7a681e-c780-4e75-ac36-844e41c3ae13" providerId="AD" clId="Web-{F3E6DD40-9AEF-43B8-9731-01A4AC55FD99}" dt="2025-08-22T13:07:48.268" v="52" actId="20577"/>
          <ac:spMkLst>
            <pc:docMk/>
            <pc:sldMk cId="2451051169" sldId="641"/>
            <ac:spMk id="3" creationId="{19BE2EB5-602D-3AD4-6E41-281390A694ED}"/>
          </ac:spMkLst>
        </pc:spChg>
      </pc:sldChg>
    </pc:docChg>
  </pc:docChgLst>
  <pc:docChgLst>
    <pc:chgData name="Peder Vinther Emdal Hay (PPED - Lektor, cand. merc. - VI - AK)" userId="S::pped@aabc.dk::ad7a681e-c780-4e75-ac36-844e41c3ae13" providerId="AD" clId="Web-{2413C97B-415F-46FC-AE0B-7097363BA977}"/>
    <pc:docChg chg="modSld">
      <pc:chgData name="Peder Vinther Emdal Hay (PPED - Lektor, cand. merc. - VI - AK)" userId="S::pped@aabc.dk::ad7a681e-c780-4e75-ac36-844e41c3ae13" providerId="AD" clId="Web-{2413C97B-415F-46FC-AE0B-7097363BA977}" dt="2025-08-20T13:55:44.322" v="155" actId="14100"/>
      <pc:docMkLst>
        <pc:docMk/>
      </pc:docMkLst>
      <pc:sldChg chg="modSp">
        <pc:chgData name="Peder Vinther Emdal Hay (PPED - Lektor, cand. merc. - VI - AK)" userId="S::pped@aabc.dk::ad7a681e-c780-4e75-ac36-844e41c3ae13" providerId="AD" clId="Web-{2413C97B-415F-46FC-AE0B-7097363BA977}" dt="2025-08-20T12:06:31.274" v="150"/>
        <pc:sldMkLst>
          <pc:docMk/>
          <pc:sldMk cId="2520819153" sldId="477"/>
        </pc:sldMkLst>
        <pc:graphicFrameChg chg="mod modGraphic">
          <ac:chgData name="Peder Vinther Emdal Hay (PPED - Lektor, cand. merc. - VI - AK)" userId="S::pped@aabc.dk::ad7a681e-c780-4e75-ac36-844e41c3ae13" providerId="AD" clId="Web-{2413C97B-415F-46FC-AE0B-7097363BA977}" dt="2025-08-20T12:06:31.274" v="150"/>
          <ac:graphicFrameMkLst>
            <pc:docMk/>
            <pc:sldMk cId="2520819153" sldId="477"/>
            <ac:graphicFrameMk id="9" creationId="{CB7D7870-D2F9-A83D-156E-B2DB4BF04737}"/>
          </ac:graphicFrameMkLst>
        </pc:graphicFrameChg>
      </pc:sldChg>
      <pc:sldChg chg="addSp delSp modSp">
        <pc:chgData name="Peder Vinther Emdal Hay (PPED - Lektor, cand. merc. - VI - AK)" userId="S::pped@aabc.dk::ad7a681e-c780-4e75-ac36-844e41c3ae13" providerId="AD" clId="Web-{2413C97B-415F-46FC-AE0B-7097363BA977}" dt="2025-08-20T13:55:44.322" v="155" actId="14100"/>
        <pc:sldMkLst>
          <pc:docMk/>
          <pc:sldMk cId="2230833942" sldId="492"/>
        </pc:sldMkLst>
        <pc:picChg chg="add mod">
          <ac:chgData name="Peder Vinther Emdal Hay (PPED - Lektor, cand. merc. - VI - AK)" userId="S::pped@aabc.dk::ad7a681e-c780-4e75-ac36-844e41c3ae13" providerId="AD" clId="Web-{2413C97B-415F-46FC-AE0B-7097363BA977}" dt="2025-08-20T13:55:44.322" v="155" actId="14100"/>
          <ac:picMkLst>
            <pc:docMk/>
            <pc:sldMk cId="2230833942" sldId="492"/>
            <ac:picMk id="2" creationId="{615E3455-AF28-D41E-F148-CBF98F9EC23C}"/>
          </ac:picMkLst>
        </pc:picChg>
      </pc:sldChg>
      <pc:sldChg chg="modSp">
        <pc:chgData name="Peder Vinther Emdal Hay (PPED - Lektor, cand. merc. - VI - AK)" userId="S::pped@aabc.dk::ad7a681e-c780-4e75-ac36-844e41c3ae13" providerId="AD" clId="Web-{2413C97B-415F-46FC-AE0B-7097363BA977}" dt="2025-08-20T08:37:34.953" v="3" actId="20577"/>
        <pc:sldMkLst>
          <pc:docMk/>
          <pc:sldMk cId="1214101612" sldId="630"/>
        </pc:sldMkLst>
        <pc:spChg chg="mod">
          <ac:chgData name="Peder Vinther Emdal Hay (PPED - Lektor, cand. merc. - VI - AK)" userId="S::pped@aabc.dk::ad7a681e-c780-4e75-ac36-844e41c3ae13" providerId="AD" clId="Web-{2413C97B-415F-46FC-AE0B-7097363BA977}" dt="2025-08-20T08:37:34.953" v="3" actId="20577"/>
          <ac:spMkLst>
            <pc:docMk/>
            <pc:sldMk cId="1214101612" sldId="630"/>
            <ac:spMk id="4" creationId="{28171FA1-91A8-2B3E-00E2-D818BBE950A3}"/>
          </ac:spMkLst>
        </pc:spChg>
      </pc:sldChg>
    </pc:docChg>
  </pc:docChgLst>
  <pc:docChgLst>
    <pc:chgData name="Peder Vinther Emdal Hay (PPED - Lektor, cand. merc. - VI - AK)" userId="S::pped@aabc.dk::ad7a681e-c780-4e75-ac36-844e41c3ae13" providerId="AD" clId="Web-{37A9B5E7-FCCE-44A0-9835-D08D1DA54AC5}"/>
    <pc:docChg chg="modSld">
      <pc:chgData name="Peder Vinther Emdal Hay (PPED - Lektor, cand. merc. - VI - AK)" userId="S::pped@aabc.dk::ad7a681e-c780-4e75-ac36-844e41c3ae13" providerId="AD" clId="Web-{37A9B5E7-FCCE-44A0-9835-D08D1DA54AC5}" dt="2025-08-25T12:37:26.402" v="28" actId="20577"/>
      <pc:docMkLst>
        <pc:docMk/>
      </pc:docMkLst>
      <pc:sldChg chg="modSp">
        <pc:chgData name="Peder Vinther Emdal Hay (PPED - Lektor, cand. merc. - VI - AK)" userId="S::pped@aabc.dk::ad7a681e-c780-4e75-ac36-844e41c3ae13" providerId="AD" clId="Web-{37A9B5E7-FCCE-44A0-9835-D08D1DA54AC5}" dt="2025-08-25T12:37:26.402" v="28" actId="20577"/>
        <pc:sldMkLst>
          <pc:docMk/>
          <pc:sldMk cId="42394491" sldId="444"/>
        </pc:sldMkLst>
        <pc:spChg chg="mod">
          <ac:chgData name="Peder Vinther Emdal Hay (PPED - Lektor, cand. merc. - VI - AK)" userId="S::pped@aabc.dk::ad7a681e-c780-4e75-ac36-844e41c3ae13" providerId="AD" clId="Web-{37A9B5E7-FCCE-44A0-9835-D08D1DA54AC5}" dt="2025-08-25T12:37:26.402" v="28" actId="20577"/>
          <ac:spMkLst>
            <pc:docMk/>
            <pc:sldMk cId="42394491" sldId="444"/>
            <ac:spMk id="9" creationId="{94D13A82-7BCD-47C0-AD98-2E75516801EB}"/>
          </ac:spMkLst>
        </pc:spChg>
      </pc:sldChg>
      <pc:sldChg chg="modSp">
        <pc:chgData name="Peder Vinther Emdal Hay (PPED - Lektor, cand. merc. - VI - AK)" userId="S::pped@aabc.dk::ad7a681e-c780-4e75-ac36-844e41c3ae13" providerId="AD" clId="Web-{37A9B5E7-FCCE-44A0-9835-D08D1DA54AC5}" dt="2025-08-25T12:27:41.789" v="14" actId="20577"/>
        <pc:sldMkLst>
          <pc:docMk/>
          <pc:sldMk cId="2233621527" sldId="463"/>
        </pc:sldMkLst>
        <pc:spChg chg="mod">
          <ac:chgData name="Peder Vinther Emdal Hay (PPED - Lektor, cand. merc. - VI - AK)" userId="S::pped@aabc.dk::ad7a681e-c780-4e75-ac36-844e41c3ae13" providerId="AD" clId="Web-{37A9B5E7-FCCE-44A0-9835-D08D1DA54AC5}" dt="2025-08-25T12:27:41.789" v="14" actId="20577"/>
          <ac:spMkLst>
            <pc:docMk/>
            <pc:sldMk cId="2233621527" sldId="463"/>
            <ac:spMk id="3" creationId="{E684451C-1D51-AB4C-78BD-8B5556E1E804}"/>
          </ac:spMkLst>
        </pc:spChg>
      </pc:sldChg>
      <pc:sldChg chg="modSp">
        <pc:chgData name="Peder Vinther Emdal Hay (PPED - Lektor, cand. merc. - VI - AK)" userId="S::pped@aabc.dk::ad7a681e-c780-4e75-ac36-844e41c3ae13" providerId="AD" clId="Web-{37A9B5E7-FCCE-44A0-9835-D08D1DA54AC5}" dt="2025-08-25T12:27:30.727" v="11" actId="20577"/>
        <pc:sldMkLst>
          <pc:docMk/>
          <pc:sldMk cId="2129586363" sldId="482"/>
        </pc:sldMkLst>
        <pc:spChg chg="mod">
          <ac:chgData name="Peder Vinther Emdal Hay (PPED - Lektor, cand. merc. - VI - AK)" userId="S::pped@aabc.dk::ad7a681e-c780-4e75-ac36-844e41c3ae13" providerId="AD" clId="Web-{37A9B5E7-FCCE-44A0-9835-D08D1DA54AC5}" dt="2025-08-25T12:27:30.727" v="11" actId="20577"/>
          <ac:spMkLst>
            <pc:docMk/>
            <pc:sldMk cId="2129586363" sldId="482"/>
            <ac:spMk id="3" creationId="{E50EE097-605B-BA25-C63B-14CFFA7F7AEE}"/>
          </ac:spMkLst>
        </pc:spChg>
      </pc:sldChg>
      <pc:sldChg chg="modSp">
        <pc:chgData name="Peder Vinther Emdal Hay (PPED - Lektor, cand. merc. - VI - AK)" userId="S::pped@aabc.dk::ad7a681e-c780-4e75-ac36-844e41c3ae13" providerId="AD" clId="Web-{37A9B5E7-FCCE-44A0-9835-D08D1DA54AC5}" dt="2025-08-25T12:26:50.116" v="1" actId="20577"/>
        <pc:sldMkLst>
          <pc:docMk/>
          <pc:sldMk cId="582785782" sldId="637"/>
        </pc:sldMkLst>
        <pc:spChg chg="mod">
          <ac:chgData name="Peder Vinther Emdal Hay (PPED - Lektor, cand. merc. - VI - AK)" userId="S::pped@aabc.dk::ad7a681e-c780-4e75-ac36-844e41c3ae13" providerId="AD" clId="Web-{37A9B5E7-FCCE-44A0-9835-D08D1DA54AC5}" dt="2025-08-25T12:26:50.116" v="1" actId="20577"/>
          <ac:spMkLst>
            <pc:docMk/>
            <pc:sldMk cId="582785782" sldId="637"/>
            <ac:spMk id="2" creationId="{00188EF3-C475-6F63-1E4B-566DE82A79FD}"/>
          </ac:spMkLst>
        </pc:spChg>
      </pc:sldChg>
      <pc:sldChg chg="modSp">
        <pc:chgData name="Peder Vinther Emdal Hay (PPED - Lektor, cand. merc. - VI - AK)" userId="S::pped@aabc.dk::ad7a681e-c780-4e75-ac36-844e41c3ae13" providerId="AD" clId="Web-{37A9B5E7-FCCE-44A0-9835-D08D1DA54AC5}" dt="2025-08-25T12:26:58.757" v="2" actId="20577"/>
        <pc:sldMkLst>
          <pc:docMk/>
          <pc:sldMk cId="2921613068" sldId="642"/>
        </pc:sldMkLst>
        <pc:spChg chg="mod">
          <ac:chgData name="Peder Vinther Emdal Hay (PPED - Lektor, cand. merc. - VI - AK)" userId="S::pped@aabc.dk::ad7a681e-c780-4e75-ac36-844e41c3ae13" providerId="AD" clId="Web-{37A9B5E7-FCCE-44A0-9835-D08D1DA54AC5}" dt="2025-08-25T12:26:58.757" v="2" actId="20577"/>
          <ac:spMkLst>
            <pc:docMk/>
            <pc:sldMk cId="2921613068" sldId="642"/>
            <ac:spMk id="2" creationId="{92FA1EC0-2834-ACC1-FC30-26D723D855A5}"/>
          </ac:spMkLst>
        </pc:spChg>
      </pc:sldChg>
      <pc:sldChg chg="modSp">
        <pc:chgData name="Peder Vinther Emdal Hay (PPED - Lektor, cand. merc. - VI - AK)" userId="S::pped@aabc.dk::ad7a681e-c780-4e75-ac36-844e41c3ae13" providerId="AD" clId="Web-{37A9B5E7-FCCE-44A0-9835-D08D1DA54AC5}" dt="2025-08-25T12:27:02.335" v="3" actId="20577"/>
        <pc:sldMkLst>
          <pc:docMk/>
          <pc:sldMk cId="4011684498" sldId="643"/>
        </pc:sldMkLst>
        <pc:spChg chg="mod">
          <ac:chgData name="Peder Vinther Emdal Hay (PPED - Lektor, cand. merc. - VI - AK)" userId="S::pped@aabc.dk::ad7a681e-c780-4e75-ac36-844e41c3ae13" providerId="AD" clId="Web-{37A9B5E7-FCCE-44A0-9835-D08D1DA54AC5}" dt="2025-08-25T12:27:02.335" v="3" actId="20577"/>
          <ac:spMkLst>
            <pc:docMk/>
            <pc:sldMk cId="4011684498" sldId="643"/>
            <ac:spMk id="2" creationId="{8AA39A92-CE26-930A-948E-B99039647455}"/>
          </ac:spMkLst>
        </pc:spChg>
      </pc:sldChg>
    </pc:docChg>
  </pc:docChgLst>
  <pc:docChgLst>
    <pc:chgData name="Claus Zedlitz (CLAZ - Lektor - VI - AK)" userId="S::claz@aabc.dk::43de83f6-8238-4c5e-8f7a-43105e2fcd0f" providerId="AD" clId="Web-{D25896BD-7FF4-1112-3582-66E283BF49A6}"/>
    <pc:docChg chg="modSld">
      <pc:chgData name="Claus Zedlitz (CLAZ - Lektor - VI - AK)" userId="S::claz@aabc.dk::43de83f6-8238-4c5e-8f7a-43105e2fcd0f" providerId="AD" clId="Web-{D25896BD-7FF4-1112-3582-66E283BF49A6}" dt="2025-08-20T07:33:36.330" v="17" actId="20577"/>
      <pc:docMkLst>
        <pc:docMk/>
      </pc:docMkLst>
      <pc:sldChg chg="modSp">
        <pc:chgData name="Claus Zedlitz (CLAZ - Lektor - VI - AK)" userId="S::claz@aabc.dk::43de83f6-8238-4c5e-8f7a-43105e2fcd0f" providerId="AD" clId="Web-{D25896BD-7FF4-1112-3582-66E283BF49A6}" dt="2025-08-20T07:33:36.330" v="17" actId="20577"/>
        <pc:sldMkLst>
          <pc:docMk/>
          <pc:sldMk cId="3928592913" sldId="491"/>
        </pc:sldMkLst>
      </pc:sldChg>
    </pc:docChg>
  </pc:docChgLst>
  <pc:docChgLst>
    <pc:chgData name="Peder Vinther Emdal Hay (PPED - Lektor, cand. merc. - VI - AK)" userId="S::pped@aabc.dk::ad7a681e-c780-4e75-ac36-844e41c3ae13" providerId="AD" clId="Web-{56B4FE83-3901-4EFA-B060-8B6A4E0D91C6}"/>
    <pc:docChg chg="addSld delSld modSld">
      <pc:chgData name="Peder Vinther Emdal Hay (PPED - Lektor, cand. merc. - VI - AK)" userId="S::pped@aabc.dk::ad7a681e-c780-4e75-ac36-844e41c3ae13" providerId="AD" clId="Web-{56B4FE83-3901-4EFA-B060-8B6A4E0D91C6}" dt="2025-08-22T13:47:34.333" v="24" actId="1076"/>
      <pc:docMkLst>
        <pc:docMk/>
      </pc:docMkLst>
      <pc:sldChg chg="addSp delSp modSp">
        <pc:chgData name="Peder Vinther Emdal Hay (PPED - Lektor, cand. merc. - VI - AK)" userId="S::pped@aabc.dk::ad7a681e-c780-4e75-ac36-844e41c3ae13" providerId="AD" clId="Web-{56B4FE83-3901-4EFA-B060-8B6A4E0D91C6}" dt="2025-08-22T13:38:27.560" v="15" actId="14100"/>
        <pc:sldMkLst>
          <pc:docMk/>
          <pc:sldMk cId="432560421" sldId="619"/>
        </pc:sldMkLst>
        <pc:picChg chg="add mod">
          <ac:chgData name="Peder Vinther Emdal Hay (PPED - Lektor, cand. merc. - VI - AK)" userId="S::pped@aabc.dk::ad7a681e-c780-4e75-ac36-844e41c3ae13" providerId="AD" clId="Web-{56B4FE83-3901-4EFA-B060-8B6A4E0D91C6}" dt="2025-08-22T13:38:27.560" v="15" actId="14100"/>
          <ac:picMkLst>
            <pc:docMk/>
            <pc:sldMk cId="432560421" sldId="619"/>
            <ac:picMk id="7" creationId="{7AD5F1BA-BF92-61D5-23FC-51C35F3AD804}"/>
          </ac:picMkLst>
        </pc:picChg>
      </pc:sldChg>
      <pc:sldChg chg="addSp delSp modSp add del">
        <pc:chgData name="Peder Vinther Emdal Hay (PPED - Lektor, cand. merc. - VI - AK)" userId="S::pped@aabc.dk::ad7a681e-c780-4e75-ac36-844e41c3ae13" providerId="AD" clId="Web-{56B4FE83-3901-4EFA-B060-8B6A4E0D91C6}" dt="2025-08-22T13:47:34.333" v="24" actId="1076"/>
        <pc:sldMkLst>
          <pc:docMk/>
          <pc:sldMk cId="4142128571" sldId="620"/>
        </pc:sldMkLst>
        <pc:picChg chg="add mod">
          <ac:chgData name="Peder Vinther Emdal Hay (PPED - Lektor, cand. merc. - VI - AK)" userId="S::pped@aabc.dk::ad7a681e-c780-4e75-ac36-844e41c3ae13" providerId="AD" clId="Web-{56B4FE83-3901-4EFA-B060-8B6A4E0D91C6}" dt="2025-08-22T13:47:34.333" v="24" actId="1076"/>
          <ac:picMkLst>
            <pc:docMk/>
            <pc:sldMk cId="4142128571" sldId="620"/>
            <ac:picMk id="6" creationId="{B71AE074-38C1-AB06-6C8D-0BCCD73C74FB}"/>
          </ac:picMkLst>
        </pc:picChg>
      </pc:sldChg>
    </pc:docChg>
  </pc:docChgLst>
  <pc:docChgLst>
    <pc:chgData name="Peder Vinther Emdal Hay (PPED - Lektor, cand. merc. - VI - AK)" userId="ad7a681e-c780-4e75-ac36-844e41c3ae13" providerId="ADAL" clId="{CBF5F9A6-C4A2-46A4-985A-24F47D8D7F0F}"/>
    <pc:docChg chg="undo custSel addSld delSld modSld sldOrd">
      <pc:chgData name="Peder Vinther Emdal Hay (PPED - Lektor, cand. merc. - VI - AK)" userId="ad7a681e-c780-4e75-ac36-844e41c3ae13" providerId="ADAL" clId="{CBF5F9A6-C4A2-46A4-985A-24F47D8D7F0F}" dt="2025-08-19T15:17:19.074" v="954" actId="108"/>
      <pc:docMkLst>
        <pc:docMk/>
      </pc:docMkLst>
      <pc:sldChg chg="del">
        <pc:chgData name="Peder Vinther Emdal Hay (PPED - Lektor, cand. merc. - VI - AK)" userId="ad7a681e-c780-4e75-ac36-844e41c3ae13" providerId="ADAL" clId="{CBF5F9A6-C4A2-46A4-985A-24F47D8D7F0F}" dt="2025-08-19T09:19:24.018" v="860" actId="2696"/>
        <pc:sldMkLst>
          <pc:docMk/>
          <pc:sldMk cId="3524950192" sldId="256"/>
        </pc:sldMkLst>
      </pc:sldChg>
      <pc:sldChg chg="del">
        <pc:chgData name="Peder Vinther Emdal Hay (PPED - Lektor, cand. merc. - VI - AK)" userId="ad7a681e-c780-4e75-ac36-844e41c3ae13" providerId="ADAL" clId="{CBF5F9A6-C4A2-46A4-985A-24F47D8D7F0F}" dt="2025-08-19T09:19:24.018" v="860" actId="2696"/>
        <pc:sldMkLst>
          <pc:docMk/>
          <pc:sldMk cId="19654827" sldId="261"/>
        </pc:sldMkLst>
      </pc:sldChg>
      <pc:sldChg chg="del">
        <pc:chgData name="Peder Vinther Emdal Hay (PPED - Lektor, cand. merc. - VI - AK)" userId="ad7a681e-c780-4e75-ac36-844e41c3ae13" providerId="ADAL" clId="{CBF5F9A6-C4A2-46A4-985A-24F47D8D7F0F}" dt="2025-08-19T09:19:24.018" v="860" actId="2696"/>
        <pc:sldMkLst>
          <pc:docMk/>
          <pc:sldMk cId="3809003773" sldId="262"/>
        </pc:sldMkLst>
      </pc:sldChg>
      <pc:sldChg chg="del">
        <pc:chgData name="Peder Vinther Emdal Hay (PPED - Lektor, cand. merc. - VI - AK)" userId="ad7a681e-c780-4e75-ac36-844e41c3ae13" providerId="ADAL" clId="{CBF5F9A6-C4A2-46A4-985A-24F47D8D7F0F}" dt="2025-08-19T09:19:24.018" v="860" actId="2696"/>
        <pc:sldMkLst>
          <pc:docMk/>
          <pc:sldMk cId="1632288390" sldId="263"/>
        </pc:sldMkLst>
      </pc:sldChg>
      <pc:sldChg chg="del">
        <pc:chgData name="Peder Vinther Emdal Hay (PPED - Lektor, cand. merc. - VI - AK)" userId="ad7a681e-c780-4e75-ac36-844e41c3ae13" providerId="ADAL" clId="{CBF5F9A6-C4A2-46A4-985A-24F47D8D7F0F}" dt="2025-08-19T09:19:24.018" v="860" actId="2696"/>
        <pc:sldMkLst>
          <pc:docMk/>
          <pc:sldMk cId="2304580859" sldId="264"/>
        </pc:sldMkLst>
      </pc:sldChg>
      <pc:sldChg chg="del">
        <pc:chgData name="Peder Vinther Emdal Hay (PPED - Lektor, cand. merc. - VI - AK)" userId="ad7a681e-c780-4e75-ac36-844e41c3ae13" providerId="ADAL" clId="{CBF5F9A6-C4A2-46A4-985A-24F47D8D7F0F}" dt="2025-08-19T09:19:24.018" v="860" actId="2696"/>
        <pc:sldMkLst>
          <pc:docMk/>
          <pc:sldMk cId="2443284511" sldId="265"/>
        </pc:sldMkLst>
      </pc:sldChg>
      <pc:sldChg chg="del">
        <pc:chgData name="Peder Vinther Emdal Hay (PPED - Lektor, cand. merc. - VI - AK)" userId="ad7a681e-c780-4e75-ac36-844e41c3ae13" providerId="ADAL" clId="{CBF5F9A6-C4A2-46A4-985A-24F47D8D7F0F}" dt="2025-08-19T09:19:24.018" v="860" actId="2696"/>
        <pc:sldMkLst>
          <pc:docMk/>
          <pc:sldMk cId="2529528981" sldId="266"/>
        </pc:sldMkLst>
      </pc:sldChg>
      <pc:sldChg chg="add del">
        <pc:chgData name="Peder Vinther Emdal Hay (PPED - Lektor, cand. merc. - VI - AK)" userId="ad7a681e-c780-4e75-ac36-844e41c3ae13" providerId="ADAL" clId="{CBF5F9A6-C4A2-46A4-985A-24F47D8D7F0F}" dt="2025-08-19T08:02:42.431" v="448" actId="2696"/>
        <pc:sldMkLst>
          <pc:docMk/>
          <pc:sldMk cId="70842284" sldId="267"/>
        </pc:sldMkLst>
      </pc:sldChg>
      <pc:sldChg chg="del">
        <pc:chgData name="Peder Vinther Emdal Hay (PPED - Lektor, cand. merc. - VI - AK)" userId="ad7a681e-c780-4e75-ac36-844e41c3ae13" providerId="ADAL" clId="{CBF5F9A6-C4A2-46A4-985A-24F47D8D7F0F}" dt="2025-08-19T09:19:24.018" v="860" actId="2696"/>
        <pc:sldMkLst>
          <pc:docMk/>
          <pc:sldMk cId="1632695381" sldId="268"/>
        </pc:sldMkLst>
      </pc:sldChg>
      <pc:sldChg chg="del">
        <pc:chgData name="Peder Vinther Emdal Hay (PPED - Lektor, cand. merc. - VI - AK)" userId="ad7a681e-c780-4e75-ac36-844e41c3ae13" providerId="ADAL" clId="{CBF5F9A6-C4A2-46A4-985A-24F47D8D7F0F}" dt="2025-08-19T08:11:19.968" v="476" actId="2696"/>
        <pc:sldMkLst>
          <pc:docMk/>
          <pc:sldMk cId="20481035" sldId="271"/>
        </pc:sldMkLst>
      </pc:sldChg>
      <pc:sldChg chg="add">
        <pc:chgData name="Peder Vinther Emdal Hay (PPED - Lektor, cand. merc. - VI - AK)" userId="ad7a681e-c780-4e75-ac36-844e41c3ae13" providerId="ADAL" clId="{CBF5F9A6-C4A2-46A4-985A-24F47D8D7F0F}" dt="2025-08-19T08:11:36.076" v="477"/>
        <pc:sldMkLst>
          <pc:docMk/>
          <pc:sldMk cId="1914059673" sldId="271"/>
        </pc:sldMkLst>
      </pc:sldChg>
      <pc:sldChg chg="add">
        <pc:chgData name="Peder Vinther Emdal Hay (PPED - Lektor, cand. merc. - VI - AK)" userId="ad7a681e-c780-4e75-ac36-844e41c3ae13" providerId="ADAL" clId="{CBF5F9A6-C4A2-46A4-985A-24F47D8D7F0F}" dt="2025-08-19T08:11:36.076" v="477"/>
        <pc:sldMkLst>
          <pc:docMk/>
          <pc:sldMk cId="985458652" sldId="272"/>
        </pc:sldMkLst>
      </pc:sldChg>
      <pc:sldChg chg="del">
        <pc:chgData name="Peder Vinther Emdal Hay (PPED - Lektor, cand. merc. - VI - AK)" userId="ad7a681e-c780-4e75-ac36-844e41c3ae13" providerId="ADAL" clId="{CBF5F9A6-C4A2-46A4-985A-24F47D8D7F0F}" dt="2025-08-19T08:11:19.968" v="476" actId="2696"/>
        <pc:sldMkLst>
          <pc:docMk/>
          <pc:sldMk cId="1491652236" sldId="272"/>
        </pc:sldMkLst>
      </pc:sldChg>
      <pc:sldChg chg="del">
        <pc:chgData name="Peder Vinther Emdal Hay (PPED - Lektor, cand. merc. - VI - AK)" userId="ad7a681e-c780-4e75-ac36-844e41c3ae13" providerId="ADAL" clId="{CBF5F9A6-C4A2-46A4-985A-24F47D8D7F0F}" dt="2025-08-19T09:19:24.018" v="860" actId="2696"/>
        <pc:sldMkLst>
          <pc:docMk/>
          <pc:sldMk cId="4076757930" sldId="276"/>
        </pc:sldMkLst>
      </pc:sldChg>
      <pc:sldChg chg="del">
        <pc:chgData name="Peder Vinther Emdal Hay (PPED - Lektor, cand. merc. - VI - AK)" userId="ad7a681e-c780-4e75-ac36-844e41c3ae13" providerId="ADAL" clId="{CBF5F9A6-C4A2-46A4-985A-24F47D8D7F0F}" dt="2025-08-19T09:19:24.018" v="860" actId="2696"/>
        <pc:sldMkLst>
          <pc:docMk/>
          <pc:sldMk cId="2818451322" sldId="282"/>
        </pc:sldMkLst>
      </pc:sldChg>
      <pc:sldChg chg="del">
        <pc:chgData name="Peder Vinther Emdal Hay (PPED - Lektor, cand. merc. - VI - AK)" userId="ad7a681e-c780-4e75-ac36-844e41c3ae13" providerId="ADAL" clId="{CBF5F9A6-C4A2-46A4-985A-24F47D8D7F0F}" dt="2025-08-19T09:19:24.018" v="860" actId="2696"/>
        <pc:sldMkLst>
          <pc:docMk/>
          <pc:sldMk cId="3296516491" sldId="283"/>
        </pc:sldMkLst>
      </pc:sldChg>
      <pc:sldChg chg="add">
        <pc:chgData name="Peder Vinther Emdal Hay (PPED - Lektor, cand. merc. - VI - AK)" userId="ad7a681e-c780-4e75-ac36-844e41c3ae13" providerId="ADAL" clId="{CBF5F9A6-C4A2-46A4-985A-24F47D8D7F0F}" dt="2025-08-19T08:11:36.076" v="477"/>
        <pc:sldMkLst>
          <pc:docMk/>
          <pc:sldMk cId="819302405" sldId="286"/>
        </pc:sldMkLst>
      </pc:sldChg>
      <pc:sldChg chg="del ord">
        <pc:chgData name="Peder Vinther Emdal Hay (PPED - Lektor, cand. merc. - VI - AK)" userId="ad7a681e-c780-4e75-ac36-844e41c3ae13" providerId="ADAL" clId="{CBF5F9A6-C4A2-46A4-985A-24F47D8D7F0F}" dt="2025-08-19T08:11:19.968" v="476" actId="2696"/>
        <pc:sldMkLst>
          <pc:docMk/>
          <pc:sldMk cId="2761318121" sldId="286"/>
        </pc:sldMkLst>
      </pc:sldChg>
      <pc:sldChg chg="del">
        <pc:chgData name="Peder Vinther Emdal Hay (PPED - Lektor, cand. merc. - VI - AK)" userId="ad7a681e-c780-4e75-ac36-844e41c3ae13" providerId="ADAL" clId="{CBF5F9A6-C4A2-46A4-985A-24F47D8D7F0F}" dt="2025-08-19T09:19:24.018" v="860" actId="2696"/>
        <pc:sldMkLst>
          <pc:docMk/>
          <pc:sldMk cId="1751508880" sldId="291"/>
        </pc:sldMkLst>
      </pc:sldChg>
      <pc:sldChg chg="del">
        <pc:chgData name="Peder Vinther Emdal Hay (PPED - Lektor, cand. merc. - VI - AK)" userId="ad7a681e-c780-4e75-ac36-844e41c3ae13" providerId="ADAL" clId="{CBF5F9A6-C4A2-46A4-985A-24F47D8D7F0F}" dt="2025-08-19T09:19:24.018" v="860" actId="2696"/>
        <pc:sldMkLst>
          <pc:docMk/>
          <pc:sldMk cId="2075361764" sldId="292"/>
        </pc:sldMkLst>
      </pc:sldChg>
      <pc:sldChg chg="modSp add mod ord">
        <pc:chgData name="Peder Vinther Emdal Hay (PPED - Lektor, cand. merc. - VI - AK)" userId="ad7a681e-c780-4e75-ac36-844e41c3ae13" providerId="ADAL" clId="{CBF5F9A6-C4A2-46A4-985A-24F47D8D7F0F}" dt="2025-08-19T09:23:05.867" v="951" actId="1076"/>
        <pc:sldMkLst>
          <pc:docMk/>
          <pc:sldMk cId="3513578642" sldId="293"/>
        </pc:sldMkLst>
      </pc:sldChg>
      <pc:sldChg chg="delSp add del setBg delDesignElem">
        <pc:chgData name="Peder Vinther Emdal Hay (PPED - Lektor, cand. merc. - VI - AK)" userId="ad7a681e-c780-4e75-ac36-844e41c3ae13" providerId="ADAL" clId="{CBF5F9A6-C4A2-46A4-985A-24F47D8D7F0F}" dt="2025-08-19T07:16:26.039" v="96" actId="2696"/>
        <pc:sldMkLst>
          <pc:docMk/>
          <pc:sldMk cId="2712453613" sldId="377"/>
        </pc:sldMkLst>
      </pc:sldChg>
      <pc:sldChg chg="del">
        <pc:chgData name="Peder Vinther Emdal Hay (PPED - Lektor, cand. merc. - VI - AK)" userId="ad7a681e-c780-4e75-ac36-844e41c3ae13" providerId="ADAL" clId="{CBF5F9A6-C4A2-46A4-985A-24F47D8D7F0F}" dt="2025-08-19T09:19:24.018" v="860" actId="2696"/>
        <pc:sldMkLst>
          <pc:docMk/>
          <pc:sldMk cId="975506311" sldId="442"/>
        </pc:sldMkLst>
      </pc:sldChg>
      <pc:sldChg chg="del">
        <pc:chgData name="Peder Vinther Emdal Hay (PPED - Lektor, cand. merc. - VI - AK)" userId="ad7a681e-c780-4e75-ac36-844e41c3ae13" providerId="ADAL" clId="{CBF5F9A6-C4A2-46A4-985A-24F47D8D7F0F}" dt="2025-08-19T09:19:24.018" v="860" actId="2696"/>
        <pc:sldMkLst>
          <pc:docMk/>
          <pc:sldMk cId="3480292642" sldId="443"/>
        </pc:sldMkLst>
      </pc:sldChg>
      <pc:sldChg chg="add">
        <pc:chgData name="Peder Vinther Emdal Hay (PPED - Lektor, cand. merc. - VI - AK)" userId="ad7a681e-c780-4e75-ac36-844e41c3ae13" providerId="ADAL" clId="{CBF5F9A6-C4A2-46A4-985A-24F47D8D7F0F}" dt="2025-08-19T08:08:11.249" v="471"/>
        <pc:sldMkLst>
          <pc:docMk/>
          <pc:sldMk cId="42394491" sldId="444"/>
        </pc:sldMkLst>
      </pc:sldChg>
      <pc:sldChg chg="add del">
        <pc:chgData name="Peder Vinther Emdal Hay (PPED - Lektor, cand. merc. - VI - AK)" userId="ad7a681e-c780-4e75-ac36-844e41c3ae13" providerId="ADAL" clId="{CBF5F9A6-C4A2-46A4-985A-24F47D8D7F0F}" dt="2025-08-19T08:07:53.505" v="470" actId="2696"/>
        <pc:sldMkLst>
          <pc:docMk/>
          <pc:sldMk cId="2923670061" sldId="444"/>
        </pc:sldMkLst>
      </pc:sldChg>
      <pc:sldChg chg="add">
        <pc:chgData name="Peder Vinther Emdal Hay (PPED - Lektor, cand. merc. - VI - AK)" userId="ad7a681e-c780-4e75-ac36-844e41c3ae13" providerId="ADAL" clId="{CBF5F9A6-C4A2-46A4-985A-24F47D8D7F0F}" dt="2025-08-19T08:08:11.249" v="471"/>
        <pc:sldMkLst>
          <pc:docMk/>
          <pc:sldMk cId="2231999122" sldId="450"/>
        </pc:sldMkLst>
      </pc:sldChg>
      <pc:sldChg chg="add del">
        <pc:chgData name="Peder Vinther Emdal Hay (PPED - Lektor, cand. merc. - VI - AK)" userId="ad7a681e-c780-4e75-ac36-844e41c3ae13" providerId="ADAL" clId="{CBF5F9A6-C4A2-46A4-985A-24F47D8D7F0F}" dt="2025-08-19T08:07:53.505" v="470" actId="2696"/>
        <pc:sldMkLst>
          <pc:docMk/>
          <pc:sldMk cId="3725064345" sldId="450"/>
        </pc:sldMkLst>
      </pc:sldChg>
      <pc:sldChg chg="del">
        <pc:chgData name="Peder Vinther Emdal Hay (PPED - Lektor, cand. merc. - VI - AK)" userId="ad7a681e-c780-4e75-ac36-844e41c3ae13" providerId="ADAL" clId="{CBF5F9A6-C4A2-46A4-985A-24F47D8D7F0F}" dt="2025-08-19T09:19:24.018" v="860" actId="2696"/>
        <pc:sldMkLst>
          <pc:docMk/>
          <pc:sldMk cId="2194306184" sldId="454"/>
        </pc:sldMkLst>
      </pc:sldChg>
      <pc:sldChg chg="del">
        <pc:chgData name="Peder Vinther Emdal Hay (PPED - Lektor, cand. merc. - VI - AK)" userId="ad7a681e-c780-4e75-ac36-844e41c3ae13" providerId="ADAL" clId="{CBF5F9A6-C4A2-46A4-985A-24F47D8D7F0F}" dt="2025-08-19T09:19:24.018" v="860" actId="2696"/>
        <pc:sldMkLst>
          <pc:docMk/>
          <pc:sldMk cId="2068779479" sldId="455"/>
        </pc:sldMkLst>
      </pc:sldChg>
      <pc:sldChg chg="del">
        <pc:chgData name="Peder Vinther Emdal Hay (PPED - Lektor, cand. merc. - VI - AK)" userId="ad7a681e-c780-4e75-ac36-844e41c3ae13" providerId="ADAL" clId="{CBF5F9A6-C4A2-46A4-985A-24F47D8D7F0F}" dt="2025-08-19T09:19:24.018" v="860" actId="2696"/>
        <pc:sldMkLst>
          <pc:docMk/>
          <pc:sldMk cId="3531313683" sldId="456"/>
        </pc:sldMkLst>
      </pc:sldChg>
      <pc:sldChg chg="del">
        <pc:chgData name="Peder Vinther Emdal Hay (PPED - Lektor, cand. merc. - VI - AK)" userId="ad7a681e-c780-4e75-ac36-844e41c3ae13" providerId="ADAL" clId="{CBF5F9A6-C4A2-46A4-985A-24F47D8D7F0F}" dt="2025-08-19T09:19:24.018" v="860" actId="2696"/>
        <pc:sldMkLst>
          <pc:docMk/>
          <pc:sldMk cId="1293191582" sldId="457"/>
        </pc:sldMkLst>
      </pc:sldChg>
      <pc:sldChg chg="del ord">
        <pc:chgData name="Peder Vinther Emdal Hay (PPED - Lektor, cand. merc. - VI - AK)" userId="ad7a681e-c780-4e75-ac36-844e41c3ae13" providerId="ADAL" clId="{CBF5F9A6-C4A2-46A4-985A-24F47D8D7F0F}" dt="2025-08-19T07:20:08.086" v="134" actId="2696"/>
        <pc:sldMkLst>
          <pc:docMk/>
          <pc:sldMk cId="3322777699" sldId="458"/>
        </pc:sldMkLst>
      </pc:sldChg>
      <pc:sldChg chg="del">
        <pc:chgData name="Peder Vinther Emdal Hay (PPED - Lektor, cand. merc. - VI - AK)" userId="ad7a681e-c780-4e75-ac36-844e41c3ae13" providerId="ADAL" clId="{CBF5F9A6-C4A2-46A4-985A-24F47D8D7F0F}" dt="2025-08-19T09:19:24.018" v="860" actId="2696"/>
        <pc:sldMkLst>
          <pc:docMk/>
          <pc:sldMk cId="529213791" sldId="462"/>
        </pc:sldMkLst>
      </pc:sldChg>
      <pc:sldChg chg="modSp mod ord">
        <pc:chgData name="Peder Vinther Emdal Hay (PPED - Lektor, cand. merc. - VI - AK)" userId="ad7a681e-c780-4e75-ac36-844e41c3ae13" providerId="ADAL" clId="{CBF5F9A6-C4A2-46A4-985A-24F47D8D7F0F}" dt="2025-08-19T08:00:04.728" v="442" actId="27636"/>
        <pc:sldMkLst>
          <pc:docMk/>
          <pc:sldMk cId="2233621527" sldId="463"/>
        </pc:sldMkLst>
        <pc:spChg chg="mod">
          <ac:chgData name="Peder Vinther Emdal Hay (PPED - Lektor, cand. merc. - VI - AK)" userId="ad7a681e-c780-4e75-ac36-844e41c3ae13" providerId="ADAL" clId="{CBF5F9A6-C4A2-46A4-985A-24F47D8D7F0F}" dt="2025-08-19T07:19:12.478" v="123" actId="20577"/>
          <ac:spMkLst>
            <pc:docMk/>
            <pc:sldMk cId="2233621527" sldId="463"/>
            <ac:spMk id="2" creationId="{3898586D-703F-0C22-4B5F-D34269A3562E}"/>
          </ac:spMkLst>
        </pc:spChg>
        <pc:spChg chg="mod">
          <ac:chgData name="Peder Vinther Emdal Hay (PPED - Lektor, cand. merc. - VI - AK)" userId="ad7a681e-c780-4e75-ac36-844e41c3ae13" providerId="ADAL" clId="{CBF5F9A6-C4A2-46A4-985A-24F47D8D7F0F}" dt="2025-08-19T08:00:04.728" v="442" actId="27636"/>
          <ac:spMkLst>
            <pc:docMk/>
            <pc:sldMk cId="2233621527" sldId="463"/>
            <ac:spMk id="3" creationId="{E684451C-1D51-AB4C-78BD-8B5556E1E804}"/>
          </ac:spMkLst>
        </pc:spChg>
      </pc:sldChg>
      <pc:sldChg chg="del">
        <pc:chgData name="Peder Vinther Emdal Hay (PPED - Lektor, cand. merc. - VI - AK)" userId="ad7a681e-c780-4e75-ac36-844e41c3ae13" providerId="ADAL" clId="{CBF5F9A6-C4A2-46A4-985A-24F47D8D7F0F}" dt="2025-08-19T09:19:24.018" v="860" actId="2696"/>
        <pc:sldMkLst>
          <pc:docMk/>
          <pc:sldMk cId="2602523665" sldId="464"/>
        </pc:sldMkLst>
      </pc:sldChg>
      <pc:sldChg chg="del">
        <pc:chgData name="Peder Vinther Emdal Hay (PPED - Lektor, cand. merc. - VI - AK)" userId="ad7a681e-c780-4e75-ac36-844e41c3ae13" providerId="ADAL" clId="{CBF5F9A6-C4A2-46A4-985A-24F47D8D7F0F}" dt="2025-08-19T09:19:24.018" v="860" actId="2696"/>
        <pc:sldMkLst>
          <pc:docMk/>
          <pc:sldMk cId="2317128447" sldId="465"/>
        </pc:sldMkLst>
      </pc:sldChg>
      <pc:sldChg chg="del">
        <pc:chgData name="Peder Vinther Emdal Hay (PPED - Lektor, cand. merc. - VI - AK)" userId="ad7a681e-c780-4e75-ac36-844e41c3ae13" providerId="ADAL" clId="{CBF5F9A6-C4A2-46A4-985A-24F47D8D7F0F}" dt="2025-08-19T09:19:24.018" v="860" actId="2696"/>
        <pc:sldMkLst>
          <pc:docMk/>
          <pc:sldMk cId="3601886017" sldId="469"/>
        </pc:sldMkLst>
      </pc:sldChg>
      <pc:sldChg chg="ord">
        <pc:chgData name="Peder Vinther Emdal Hay (PPED - Lektor, cand. merc. - VI - AK)" userId="ad7a681e-c780-4e75-ac36-844e41c3ae13" providerId="ADAL" clId="{CBF5F9A6-C4A2-46A4-985A-24F47D8D7F0F}" dt="2025-08-19T08:01:34.104" v="447"/>
        <pc:sldMkLst>
          <pc:docMk/>
          <pc:sldMk cId="4137507861" sldId="470"/>
        </pc:sldMkLst>
      </pc:sldChg>
      <pc:sldChg chg="add del">
        <pc:chgData name="Peder Vinther Emdal Hay (PPED - Lektor, cand. merc. - VI - AK)" userId="ad7a681e-c780-4e75-ac36-844e41c3ae13" providerId="ADAL" clId="{CBF5F9A6-C4A2-46A4-985A-24F47D8D7F0F}" dt="2025-08-19T08:07:01.014" v="468" actId="2696"/>
        <pc:sldMkLst>
          <pc:docMk/>
          <pc:sldMk cId="1873680334" sldId="471"/>
        </pc:sldMkLst>
      </pc:sldChg>
      <pc:sldChg chg="add">
        <pc:chgData name="Peder Vinther Emdal Hay (PPED - Lektor, cand. merc. - VI - AK)" userId="ad7a681e-c780-4e75-ac36-844e41c3ae13" providerId="ADAL" clId="{CBF5F9A6-C4A2-46A4-985A-24F47D8D7F0F}" dt="2025-08-19T08:07:15.937" v="469"/>
        <pc:sldMkLst>
          <pc:docMk/>
          <pc:sldMk cId="3147493230" sldId="471"/>
        </pc:sldMkLst>
      </pc:sldChg>
      <pc:sldChg chg="del">
        <pc:chgData name="Peder Vinther Emdal Hay (PPED - Lektor, cand. merc. - VI - AK)" userId="ad7a681e-c780-4e75-ac36-844e41c3ae13" providerId="ADAL" clId="{CBF5F9A6-C4A2-46A4-985A-24F47D8D7F0F}" dt="2025-08-19T09:19:24.018" v="860" actId="2696"/>
        <pc:sldMkLst>
          <pc:docMk/>
          <pc:sldMk cId="1784735293" sldId="475"/>
        </pc:sldMkLst>
      </pc:sldChg>
      <pc:sldChg chg="del">
        <pc:chgData name="Peder Vinther Emdal Hay (PPED - Lektor, cand. merc. - VI - AK)" userId="ad7a681e-c780-4e75-ac36-844e41c3ae13" providerId="ADAL" clId="{CBF5F9A6-C4A2-46A4-985A-24F47D8D7F0F}" dt="2025-08-19T09:19:24.018" v="860" actId="2696"/>
        <pc:sldMkLst>
          <pc:docMk/>
          <pc:sldMk cId="430108611" sldId="476"/>
        </pc:sldMkLst>
      </pc:sldChg>
      <pc:sldChg chg="del">
        <pc:chgData name="Peder Vinther Emdal Hay (PPED - Lektor, cand. merc. - VI - AK)" userId="ad7a681e-c780-4e75-ac36-844e41c3ae13" providerId="ADAL" clId="{CBF5F9A6-C4A2-46A4-985A-24F47D8D7F0F}" dt="2025-08-19T08:10:12.318" v="474" actId="2696"/>
        <pc:sldMkLst>
          <pc:docMk/>
          <pc:sldMk cId="902670734" sldId="477"/>
        </pc:sldMkLst>
      </pc:sldChg>
      <pc:sldChg chg="modSp add mod">
        <pc:chgData name="Peder Vinther Emdal Hay (PPED - Lektor, cand. merc. - VI - AK)" userId="ad7a681e-c780-4e75-ac36-844e41c3ae13" providerId="ADAL" clId="{CBF5F9A6-C4A2-46A4-985A-24F47D8D7F0F}" dt="2025-08-19T15:17:19.074" v="954" actId="108"/>
        <pc:sldMkLst>
          <pc:docMk/>
          <pc:sldMk cId="2520819153" sldId="477"/>
        </pc:sldMkLst>
        <pc:graphicFrameChg chg="mod modGraphic">
          <ac:chgData name="Peder Vinther Emdal Hay (PPED - Lektor, cand. merc. - VI - AK)" userId="ad7a681e-c780-4e75-ac36-844e41c3ae13" providerId="ADAL" clId="{CBF5F9A6-C4A2-46A4-985A-24F47D8D7F0F}" dt="2025-08-19T15:17:19.074" v="954" actId="108"/>
          <ac:graphicFrameMkLst>
            <pc:docMk/>
            <pc:sldMk cId="2520819153" sldId="477"/>
            <ac:graphicFrameMk id="9" creationId="{CB7D7870-D2F9-A83D-156E-B2DB4BF04737}"/>
          </ac:graphicFrameMkLst>
        </pc:graphicFrameChg>
      </pc:sldChg>
      <pc:sldChg chg="del">
        <pc:chgData name="Peder Vinther Emdal Hay (PPED - Lektor, cand. merc. - VI - AK)" userId="ad7a681e-c780-4e75-ac36-844e41c3ae13" providerId="ADAL" clId="{CBF5F9A6-C4A2-46A4-985A-24F47D8D7F0F}" dt="2025-08-19T09:19:24.018" v="860" actId="2696"/>
        <pc:sldMkLst>
          <pc:docMk/>
          <pc:sldMk cId="1865679040" sldId="478"/>
        </pc:sldMkLst>
      </pc:sldChg>
      <pc:sldChg chg="del">
        <pc:chgData name="Peder Vinther Emdal Hay (PPED - Lektor, cand. merc. - VI - AK)" userId="ad7a681e-c780-4e75-ac36-844e41c3ae13" providerId="ADAL" clId="{CBF5F9A6-C4A2-46A4-985A-24F47D8D7F0F}" dt="2025-08-19T09:19:24.018" v="860" actId="2696"/>
        <pc:sldMkLst>
          <pc:docMk/>
          <pc:sldMk cId="314127265" sldId="480"/>
        </pc:sldMkLst>
      </pc:sldChg>
      <pc:sldChg chg="modSp mod">
        <pc:chgData name="Peder Vinther Emdal Hay (PPED - Lektor, cand. merc. - VI - AK)" userId="ad7a681e-c780-4e75-ac36-844e41c3ae13" providerId="ADAL" clId="{CBF5F9A6-C4A2-46A4-985A-24F47D8D7F0F}" dt="2025-08-19T07:11:19.546" v="95" actId="1035"/>
        <pc:sldMkLst>
          <pc:docMk/>
          <pc:sldMk cId="3715883189" sldId="481"/>
        </pc:sldMkLst>
      </pc:sldChg>
      <pc:sldChg chg="delSp">
        <pc:chgData name="Peder Vinther Emdal Hay (PPED - Lektor, cand. merc. - VI - AK)" userId="ad7a681e-c780-4e75-ac36-844e41c3ae13" providerId="ADAL" clId="{CBF5F9A6-C4A2-46A4-985A-24F47D8D7F0F}" dt="2025-08-19T07:27:01.057" v="431" actId="478"/>
        <pc:sldMkLst>
          <pc:docMk/>
          <pc:sldMk cId="2129586363" sldId="482"/>
        </pc:sldMkLst>
      </pc:sldChg>
      <pc:sldChg chg="del">
        <pc:chgData name="Peder Vinther Emdal Hay (PPED - Lektor, cand. merc. - VI - AK)" userId="ad7a681e-c780-4e75-ac36-844e41c3ae13" providerId="ADAL" clId="{CBF5F9A6-C4A2-46A4-985A-24F47D8D7F0F}" dt="2025-08-19T09:19:24.018" v="860" actId="2696"/>
        <pc:sldMkLst>
          <pc:docMk/>
          <pc:sldMk cId="349069156" sldId="488"/>
        </pc:sldMkLst>
      </pc:sldChg>
      <pc:sldChg chg="addSp delSp modSp mod modClrScheme chgLayout">
        <pc:chgData name="Peder Vinther Emdal Hay (PPED - Lektor, cand. merc. - VI - AK)" userId="ad7a681e-c780-4e75-ac36-844e41c3ae13" providerId="ADAL" clId="{CBF5F9A6-C4A2-46A4-985A-24F47D8D7F0F}" dt="2025-08-19T07:17:38.593" v="107" actId="1076"/>
        <pc:sldMkLst>
          <pc:docMk/>
          <pc:sldMk cId="1493834004" sldId="490"/>
        </pc:sldMkLst>
        <pc:spChg chg="mod">
          <ac:chgData name="Peder Vinther Emdal Hay (PPED - Lektor, cand. merc. - VI - AK)" userId="ad7a681e-c780-4e75-ac36-844e41c3ae13" providerId="ADAL" clId="{CBF5F9A6-C4A2-46A4-985A-24F47D8D7F0F}" dt="2025-08-19T06:41:35.801" v="47" actId="26606"/>
          <ac:spMkLst>
            <pc:docMk/>
            <pc:sldMk cId="1493834004" sldId="490"/>
            <ac:spMk id="2" creationId="{01453E24-26E8-4F95-E90B-A3A64693E3B7}"/>
          </ac:spMkLst>
        </pc:spChg>
        <pc:spChg chg="mod">
          <ac:chgData name="Peder Vinther Emdal Hay (PPED - Lektor, cand. merc. - VI - AK)" userId="ad7a681e-c780-4e75-ac36-844e41c3ae13" providerId="ADAL" clId="{CBF5F9A6-C4A2-46A4-985A-24F47D8D7F0F}" dt="2025-08-19T07:17:38.593" v="107" actId="1076"/>
          <ac:spMkLst>
            <pc:docMk/>
            <pc:sldMk cId="1493834004" sldId="490"/>
            <ac:spMk id="3" creationId="{E50EE097-605B-BA25-C63B-14CFFA7F7AEE}"/>
          </ac:spMkLst>
        </pc:spChg>
        <pc:picChg chg="add mod">
          <ac:chgData name="Peder Vinther Emdal Hay (PPED - Lektor, cand. merc. - VI - AK)" userId="ad7a681e-c780-4e75-ac36-844e41c3ae13" providerId="ADAL" clId="{CBF5F9A6-C4A2-46A4-985A-24F47D8D7F0F}" dt="2025-08-19T07:17:24.252" v="102" actId="1076"/>
          <ac:picMkLst>
            <pc:docMk/>
            <pc:sldMk cId="1493834004" sldId="490"/>
            <ac:picMk id="6" creationId="{13F87DB9-7B8B-A8A9-EC2B-2F0E9FD73281}"/>
          </ac:picMkLst>
        </pc:picChg>
      </pc:sldChg>
      <pc:sldChg chg="modSp mod">
        <pc:chgData name="Peder Vinther Emdal Hay (PPED - Lektor, cand. merc. - VI - AK)" userId="ad7a681e-c780-4e75-ac36-844e41c3ae13" providerId="ADAL" clId="{CBF5F9A6-C4A2-46A4-985A-24F47D8D7F0F}" dt="2025-08-19T06:52:43.495" v="81" actId="1076"/>
        <pc:sldMkLst>
          <pc:docMk/>
          <pc:sldMk cId="3928592913" sldId="491"/>
        </pc:sldMkLst>
      </pc:sldChg>
      <pc:sldChg chg="addSp delSp modSp mod">
        <pc:chgData name="Peder Vinther Emdal Hay (PPED - Lektor, cand. merc. - VI - AK)" userId="ad7a681e-c780-4e75-ac36-844e41c3ae13" providerId="ADAL" clId="{CBF5F9A6-C4A2-46A4-985A-24F47D8D7F0F}" dt="2025-08-19T06:53:47.077" v="86" actId="26606"/>
        <pc:sldMkLst>
          <pc:docMk/>
          <pc:sldMk cId="2230833942" sldId="492"/>
        </pc:sldMkLst>
      </pc:sldChg>
      <pc:sldChg chg="addSp delSp modSp add mod">
        <pc:chgData name="Peder Vinther Emdal Hay (PPED - Lektor, cand. merc. - VI - AK)" userId="ad7a681e-c780-4e75-ac36-844e41c3ae13" providerId="ADAL" clId="{CBF5F9A6-C4A2-46A4-985A-24F47D8D7F0F}" dt="2025-08-19T09:18:05.477" v="849"/>
        <pc:sldMkLst>
          <pc:docMk/>
          <pc:sldMk cId="2312180478" sldId="493"/>
        </pc:sldMkLst>
        <pc:spChg chg="mod">
          <ac:chgData name="Peder Vinther Emdal Hay (PPED - Lektor, cand. merc. - VI - AK)" userId="ad7a681e-c780-4e75-ac36-844e41c3ae13" providerId="ADAL" clId="{CBF5F9A6-C4A2-46A4-985A-24F47D8D7F0F}" dt="2025-08-19T07:21:10.458" v="186" actId="20577"/>
          <ac:spMkLst>
            <pc:docMk/>
            <pc:sldMk cId="2312180478" sldId="493"/>
            <ac:spMk id="2" creationId="{0FB17F1D-2724-E56E-9ED2-0596E794CA0A}"/>
          </ac:spMkLst>
        </pc:spChg>
      </pc:sldChg>
      <pc:sldChg chg="add">
        <pc:chgData name="Peder Vinther Emdal Hay (PPED - Lektor, cand. merc. - VI - AK)" userId="ad7a681e-c780-4e75-ac36-844e41c3ae13" providerId="ADAL" clId="{CBF5F9A6-C4A2-46A4-985A-24F47D8D7F0F}" dt="2025-08-19T07:10:07.464" v="90"/>
        <pc:sldMkLst>
          <pc:docMk/>
          <pc:sldMk cId="3577346323" sldId="518"/>
        </pc:sldMkLst>
      </pc:sldChg>
      <pc:sldChg chg="add">
        <pc:chgData name="Peder Vinther Emdal Hay (PPED - Lektor, cand. merc. - VI - AK)" userId="ad7a681e-c780-4e75-ac36-844e41c3ae13" providerId="ADAL" clId="{CBF5F9A6-C4A2-46A4-985A-24F47D8D7F0F}" dt="2025-08-19T07:10:07.464" v="90"/>
        <pc:sldMkLst>
          <pc:docMk/>
          <pc:sldMk cId="3233060559" sldId="519"/>
        </pc:sldMkLst>
      </pc:sldChg>
      <pc:sldChg chg="add del">
        <pc:chgData name="Peder Vinther Emdal Hay (PPED - Lektor, cand. merc. - VI - AK)" userId="ad7a681e-c780-4e75-ac36-844e41c3ae13" providerId="ADAL" clId="{CBF5F9A6-C4A2-46A4-985A-24F47D8D7F0F}" dt="2025-08-19T08:02:42.431" v="448" actId="2696"/>
        <pc:sldMkLst>
          <pc:docMk/>
          <pc:sldMk cId="3454518676" sldId="520"/>
        </pc:sldMkLst>
      </pc:sldChg>
      <pc:sldChg chg="add del">
        <pc:chgData name="Peder Vinther Emdal Hay (PPED - Lektor, cand. merc. - VI - AK)" userId="ad7a681e-c780-4e75-ac36-844e41c3ae13" providerId="ADAL" clId="{CBF5F9A6-C4A2-46A4-985A-24F47D8D7F0F}" dt="2025-08-19T08:02:42.431" v="448" actId="2696"/>
        <pc:sldMkLst>
          <pc:docMk/>
          <pc:sldMk cId="2621274390" sldId="521"/>
        </pc:sldMkLst>
      </pc:sldChg>
      <pc:sldChg chg="modSp add del mod">
        <pc:chgData name="Peder Vinther Emdal Hay (PPED - Lektor, cand. merc. - VI - AK)" userId="ad7a681e-c780-4e75-ac36-844e41c3ae13" providerId="ADAL" clId="{CBF5F9A6-C4A2-46A4-985A-24F47D8D7F0F}" dt="2025-08-19T08:15:39.940" v="485" actId="2696"/>
        <pc:sldMkLst>
          <pc:docMk/>
          <pc:sldMk cId="3546254079" sldId="525"/>
        </pc:sldMkLst>
      </pc:sldChg>
      <pc:sldChg chg="add">
        <pc:chgData name="Peder Vinther Emdal Hay (PPED - Lektor, cand. merc. - VI - AK)" userId="ad7a681e-c780-4e75-ac36-844e41c3ae13" providerId="ADAL" clId="{CBF5F9A6-C4A2-46A4-985A-24F47D8D7F0F}" dt="2025-08-19T07:10:07.464" v="90"/>
        <pc:sldMkLst>
          <pc:docMk/>
          <pc:sldMk cId="586212784" sldId="528"/>
        </pc:sldMkLst>
      </pc:sldChg>
      <pc:sldChg chg="add del">
        <pc:chgData name="Peder Vinther Emdal Hay (PPED - Lektor, cand. merc. - VI - AK)" userId="ad7a681e-c780-4e75-ac36-844e41c3ae13" providerId="ADAL" clId="{CBF5F9A6-C4A2-46A4-985A-24F47D8D7F0F}" dt="2025-08-19T08:07:01.014" v="468" actId="2696"/>
        <pc:sldMkLst>
          <pc:docMk/>
          <pc:sldMk cId="1294033345" sldId="532"/>
        </pc:sldMkLst>
      </pc:sldChg>
      <pc:sldChg chg="add">
        <pc:chgData name="Peder Vinther Emdal Hay (PPED - Lektor, cand. merc. - VI - AK)" userId="ad7a681e-c780-4e75-ac36-844e41c3ae13" providerId="ADAL" clId="{CBF5F9A6-C4A2-46A4-985A-24F47D8D7F0F}" dt="2025-08-19T08:07:15.937" v="469"/>
        <pc:sldMkLst>
          <pc:docMk/>
          <pc:sldMk cId="2854935662" sldId="532"/>
        </pc:sldMkLst>
      </pc:sldChg>
      <pc:sldChg chg="add">
        <pc:chgData name="Peder Vinther Emdal Hay (PPED - Lektor, cand. merc. - VI - AK)" userId="ad7a681e-c780-4e75-ac36-844e41c3ae13" providerId="ADAL" clId="{CBF5F9A6-C4A2-46A4-985A-24F47D8D7F0F}" dt="2025-08-19T08:07:15.937" v="469"/>
        <pc:sldMkLst>
          <pc:docMk/>
          <pc:sldMk cId="1066119046" sldId="533"/>
        </pc:sldMkLst>
      </pc:sldChg>
      <pc:sldChg chg="add del">
        <pc:chgData name="Peder Vinther Emdal Hay (PPED - Lektor, cand. merc. - VI - AK)" userId="ad7a681e-c780-4e75-ac36-844e41c3ae13" providerId="ADAL" clId="{CBF5F9A6-C4A2-46A4-985A-24F47D8D7F0F}" dt="2025-08-19T08:07:01.014" v="468" actId="2696"/>
        <pc:sldMkLst>
          <pc:docMk/>
          <pc:sldMk cId="2361934710" sldId="533"/>
        </pc:sldMkLst>
      </pc:sldChg>
      <pc:sldChg chg="add del setBg">
        <pc:chgData name="Peder Vinther Emdal Hay (PPED - Lektor, cand. merc. - VI - AK)" userId="ad7a681e-c780-4e75-ac36-844e41c3ae13" providerId="ADAL" clId="{CBF5F9A6-C4A2-46A4-985A-24F47D8D7F0F}" dt="2025-08-19T09:19:24.018" v="860" actId="2696"/>
        <pc:sldMkLst>
          <pc:docMk/>
          <pc:sldMk cId="3514465434" sldId="534"/>
        </pc:sldMkLst>
      </pc:sldChg>
      <pc:sldChg chg="add del">
        <pc:chgData name="Peder Vinther Emdal Hay (PPED - Lektor, cand. merc. - VI - AK)" userId="ad7a681e-c780-4e75-ac36-844e41c3ae13" providerId="ADAL" clId="{CBF5F9A6-C4A2-46A4-985A-24F47D8D7F0F}" dt="2025-08-19T09:19:24.018" v="860" actId="2696"/>
        <pc:sldMkLst>
          <pc:docMk/>
          <pc:sldMk cId="2043360641" sldId="542"/>
        </pc:sldMkLst>
      </pc:sldChg>
      <pc:sldChg chg="modSp add del mod">
        <pc:chgData name="Peder Vinther Emdal Hay (PPED - Lektor, cand. merc. - VI - AK)" userId="ad7a681e-c780-4e75-ac36-844e41c3ae13" providerId="ADAL" clId="{CBF5F9A6-C4A2-46A4-985A-24F47D8D7F0F}" dt="2025-08-19T09:19:24.018" v="860" actId="2696"/>
        <pc:sldMkLst>
          <pc:docMk/>
          <pc:sldMk cId="679050717" sldId="545"/>
        </pc:sldMkLst>
      </pc:sldChg>
      <pc:sldChg chg="add">
        <pc:chgData name="Peder Vinther Emdal Hay (PPED - Lektor, cand. merc. - VI - AK)" userId="ad7a681e-c780-4e75-ac36-844e41c3ae13" providerId="ADAL" clId="{CBF5F9A6-C4A2-46A4-985A-24F47D8D7F0F}" dt="2025-08-19T07:31:57.386" v="433"/>
        <pc:sldMkLst>
          <pc:docMk/>
          <pc:sldMk cId="874870493" sldId="548"/>
        </pc:sldMkLst>
      </pc:sldChg>
      <pc:sldChg chg="modSp add del mod">
        <pc:chgData name="Peder Vinther Emdal Hay (PPED - Lektor, cand. merc. - VI - AK)" userId="ad7a681e-c780-4e75-ac36-844e41c3ae13" providerId="ADAL" clId="{CBF5F9A6-C4A2-46A4-985A-24F47D8D7F0F}" dt="2025-08-19T07:31:48.121" v="432" actId="2696"/>
        <pc:sldMkLst>
          <pc:docMk/>
          <pc:sldMk cId="2865981091" sldId="548"/>
        </pc:sldMkLst>
      </pc:sldChg>
      <pc:sldChg chg="add del">
        <pc:chgData name="Peder Vinther Emdal Hay (PPED - Lektor, cand. merc. - VI - AK)" userId="ad7a681e-c780-4e75-ac36-844e41c3ae13" providerId="ADAL" clId="{CBF5F9A6-C4A2-46A4-985A-24F47D8D7F0F}" dt="2025-08-19T09:19:24.018" v="860" actId="2696"/>
        <pc:sldMkLst>
          <pc:docMk/>
          <pc:sldMk cId="3597490749" sldId="549"/>
        </pc:sldMkLst>
      </pc:sldChg>
      <pc:sldChg chg="add del">
        <pc:chgData name="Peder Vinther Emdal Hay (PPED - Lektor, cand. merc. - VI - AK)" userId="ad7a681e-c780-4e75-ac36-844e41c3ae13" providerId="ADAL" clId="{CBF5F9A6-C4A2-46A4-985A-24F47D8D7F0F}" dt="2025-08-19T09:19:24.018" v="860" actId="2696"/>
        <pc:sldMkLst>
          <pc:docMk/>
          <pc:sldMk cId="838141076" sldId="550"/>
        </pc:sldMkLst>
      </pc:sldChg>
      <pc:sldChg chg="add del">
        <pc:chgData name="Peder Vinther Emdal Hay (PPED - Lektor, cand. merc. - VI - AK)" userId="ad7a681e-c780-4e75-ac36-844e41c3ae13" providerId="ADAL" clId="{CBF5F9A6-C4A2-46A4-985A-24F47D8D7F0F}" dt="2025-08-19T09:19:24.018" v="860" actId="2696"/>
        <pc:sldMkLst>
          <pc:docMk/>
          <pc:sldMk cId="1827931142" sldId="551"/>
        </pc:sldMkLst>
      </pc:sldChg>
      <pc:sldChg chg="add del">
        <pc:chgData name="Peder Vinther Emdal Hay (PPED - Lektor, cand. merc. - VI - AK)" userId="ad7a681e-c780-4e75-ac36-844e41c3ae13" providerId="ADAL" clId="{CBF5F9A6-C4A2-46A4-985A-24F47D8D7F0F}" dt="2025-08-19T09:19:24.018" v="860" actId="2696"/>
        <pc:sldMkLst>
          <pc:docMk/>
          <pc:sldMk cId="2623525606" sldId="552"/>
        </pc:sldMkLst>
      </pc:sldChg>
      <pc:sldChg chg="add del">
        <pc:chgData name="Peder Vinther Emdal Hay (PPED - Lektor, cand. merc. - VI - AK)" userId="ad7a681e-c780-4e75-ac36-844e41c3ae13" providerId="ADAL" clId="{CBF5F9A6-C4A2-46A4-985A-24F47D8D7F0F}" dt="2025-08-19T09:19:24.018" v="860" actId="2696"/>
        <pc:sldMkLst>
          <pc:docMk/>
          <pc:sldMk cId="1606781201" sldId="553"/>
        </pc:sldMkLst>
      </pc:sldChg>
      <pc:sldChg chg="add del">
        <pc:chgData name="Peder Vinther Emdal Hay (PPED - Lektor, cand. merc. - VI - AK)" userId="ad7a681e-c780-4e75-ac36-844e41c3ae13" providerId="ADAL" clId="{CBF5F9A6-C4A2-46A4-985A-24F47D8D7F0F}" dt="2025-08-19T09:19:24.018" v="860" actId="2696"/>
        <pc:sldMkLst>
          <pc:docMk/>
          <pc:sldMk cId="433192706" sldId="554"/>
        </pc:sldMkLst>
      </pc:sldChg>
      <pc:sldChg chg="add del">
        <pc:chgData name="Peder Vinther Emdal Hay (PPED - Lektor, cand. merc. - VI - AK)" userId="ad7a681e-c780-4e75-ac36-844e41c3ae13" providerId="ADAL" clId="{CBF5F9A6-C4A2-46A4-985A-24F47D8D7F0F}" dt="2025-08-19T09:19:24.018" v="860" actId="2696"/>
        <pc:sldMkLst>
          <pc:docMk/>
          <pc:sldMk cId="4209068325" sldId="555"/>
        </pc:sldMkLst>
      </pc:sldChg>
      <pc:sldChg chg="add del">
        <pc:chgData name="Peder Vinther Emdal Hay (PPED - Lektor, cand. merc. - VI - AK)" userId="ad7a681e-c780-4e75-ac36-844e41c3ae13" providerId="ADAL" clId="{CBF5F9A6-C4A2-46A4-985A-24F47D8D7F0F}" dt="2025-08-19T09:19:24.018" v="860" actId="2696"/>
        <pc:sldMkLst>
          <pc:docMk/>
          <pc:sldMk cId="740525037" sldId="556"/>
        </pc:sldMkLst>
      </pc:sldChg>
      <pc:sldChg chg="add del">
        <pc:chgData name="Peder Vinther Emdal Hay (PPED - Lektor, cand. merc. - VI - AK)" userId="ad7a681e-c780-4e75-ac36-844e41c3ae13" providerId="ADAL" clId="{CBF5F9A6-C4A2-46A4-985A-24F47D8D7F0F}" dt="2025-08-19T09:19:24.018" v="860" actId="2696"/>
        <pc:sldMkLst>
          <pc:docMk/>
          <pc:sldMk cId="2781398362" sldId="557"/>
        </pc:sldMkLst>
      </pc:sldChg>
      <pc:sldChg chg="add del">
        <pc:chgData name="Peder Vinther Emdal Hay (PPED - Lektor, cand. merc. - VI - AK)" userId="ad7a681e-c780-4e75-ac36-844e41c3ae13" providerId="ADAL" clId="{CBF5F9A6-C4A2-46A4-985A-24F47D8D7F0F}" dt="2025-08-19T09:19:24.018" v="860" actId="2696"/>
        <pc:sldMkLst>
          <pc:docMk/>
          <pc:sldMk cId="3571781139" sldId="558"/>
        </pc:sldMkLst>
      </pc:sldChg>
      <pc:sldChg chg="add del">
        <pc:chgData name="Peder Vinther Emdal Hay (PPED - Lektor, cand. merc. - VI - AK)" userId="ad7a681e-c780-4e75-ac36-844e41c3ae13" providerId="ADAL" clId="{CBF5F9A6-C4A2-46A4-985A-24F47D8D7F0F}" dt="2025-08-19T08:02:42.431" v="448" actId="2696"/>
        <pc:sldMkLst>
          <pc:docMk/>
          <pc:sldMk cId="3535925220" sldId="562"/>
        </pc:sldMkLst>
      </pc:sldChg>
      <pc:sldChg chg="add">
        <pc:chgData name="Peder Vinther Emdal Hay (PPED - Lektor, cand. merc. - VI - AK)" userId="ad7a681e-c780-4e75-ac36-844e41c3ae13" providerId="ADAL" clId="{CBF5F9A6-C4A2-46A4-985A-24F47D8D7F0F}" dt="2025-08-19T07:10:07.464" v="90"/>
        <pc:sldMkLst>
          <pc:docMk/>
          <pc:sldMk cId="1861381691" sldId="564"/>
        </pc:sldMkLst>
      </pc:sldChg>
      <pc:sldChg chg="delSp add setBg delDesignElem">
        <pc:chgData name="Peder Vinther Emdal Hay (PPED - Lektor, cand. merc. - VI - AK)" userId="ad7a681e-c780-4e75-ac36-844e41c3ae13" providerId="ADAL" clId="{CBF5F9A6-C4A2-46A4-985A-24F47D8D7F0F}" dt="2025-08-19T07:10:07.464" v="90"/>
        <pc:sldMkLst>
          <pc:docMk/>
          <pc:sldMk cId="2624243855" sldId="565"/>
        </pc:sldMkLst>
      </pc:sldChg>
      <pc:sldChg chg="add del setBg">
        <pc:chgData name="Peder Vinther Emdal Hay (PPED - Lektor, cand. merc. - VI - AK)" userId="ad7a681e-c780-4e75-ac36-844e41c3ae13" providerId="ADAL" clId="{CBF5F9A6-C4A2-46A4-985A-24F47D8D7F0F}" dt="2025-08-19T09:19:24.018" v="860" actId="2696"/>
        <pc:sldMkLst>
          <pc:docMk/>
          <pc:sldMk cId="3461029777" sldId="566"/>
        </pc:sldMkLst>
      </pc:sldChg>
      <pc:sldChg chg="add del">
        <pc:chgData name="Peder Vinther Emdal Hay (PPED - Lektor, cand. merc. - VI - AK)" userId="ad7a681e-c780-4e75-ac36-844e41c3ae13" providerId="ADAL" clId="{CBF5F9A6-C4A2-46A4-985A-24F47D8D7F0F}" dt="2025-08-19T09:19:24.018" v="860" actId="2696"/>
        <pc:sldMkLst>
          <pc:docMk/>
          <pc:sldMk cId="3725929936" sldId="567"/>
        </pc:sldMkLst>
      </pc:sldChg>
      <pc:sldChg chg="add del">
        <pc:chgData name="Peder Vinther Emdal Hay (PPED - Lektor, cand. merc. - VI - AK)" userId="ad7a681e-c780-4e75-ac36-844e41c3ae13" providerId="ADAL" clId="{CBF5F9A6-C4A2-46A4-985A-24F47D8D7F0F}" dt="2025-08-19T09:19:24.018" v="860" actId="2696"/>
        <pc:sldMkLst>
          <pc:docMk/>
          <pc:sldMk cId="1363995769" sldId="569"/>
        </pc:sldMkLst>
      </pc:sldChg>
      <pc:sldChg chg="add del">
        <pc:chgData name="Peder Vinther Emdal Hay (PPED - Lektor, cand. merc. - VI - AK)" userId="ad7a681e-c780-4e75-ac36-844e41c3ae13" providerId="ADAL" clId="{CBF5F9A6-C4A2-46A4-985A-24F47D8D7F0F}" dt="2025-08-19T09:19:24.018" v="860" actId="2696"/>
        <pc:sldMkLst>
          <pc:docMk/>
          <pc:sldMk cId="1437527262" sldId="570"/>
        </pc:sldMkLst>
      </pc:sldChg>
      <pc:sldChg chg="add del setBg">
        <pc:chgData name="Peder Vinther Emdal Hay (PPED - Lektor, cand. merc. - VI - AK)" userId="ad7a681e-c780-4e75-ac36-844e41c3ae13" providerId="ADAL" clId="{CBF5F9A6-C4A2-46A4-985A-24F47D8D7F0F}" dt="2025-08-19T09:19:24.018" v="860" actId="2696"/>
        <pc:sldMkLst>
          <pc:docMk/>
          <pc:sldMk cId="1346533596" sldId="571"/>
        </pc:sldMkLst>
      </pc:sldChg>
      <pc:sldChg chg="add del">
        <pc:chgData name="Peder Vinther Emdal Hay (PPED - Lektor, cand. merc. - VI - AK)" userId="ad7a681e-c780-4e75-ac36-844e41c3ae13" providerId="ADAL" clId="{CBF5F9A6-C4A2-46A4-985A-24F47D8D7F0F}" dt="2025-08-19T09:19:24.018" v="860" actId="2696"/>
        <pc:sldMkLst>
          <pc:docMk/>
          <pc:sldMk cId="836467082" sldId="572"/>
        </pc:sldMkLst>
      </pc:sldChg>
      <pc:sldChg chg="add del">
        <pc:chgData name="Peder Vinther Emdal Hay (PPED - Lektor, cand. merc. - VI - AK)" userId="ad7a681e-c780-4e75-ac36-844e41c3ae13" providerId="ADAL" clId="{CBF5F9A6-C4A2-46A4-985A-24F47D8D7F0F}" dt="2025-08-19T09:19:24.018" v="860" actId="2696"/>
        <pc:sldMkLst>
          <pc:docMk/>
          <pc:sldMk cId="2691527942" sldId="580"/>
        </pc:sldMkLst>
      </pc:sldChg>
      <pc:sldChg chg="add del">
        <pc:chgData name="Peder Vinther Emdal Hay (PPED - Lektor, cand. merc. - VI - AK)" userId="ad7a681e-c780-4e75-ac36-844e41c3ae13" providerId="ADAL" clId="{CBF5F9A6-C4A2-46A4-985A-24F47D8D7F0F}" dt="2025-08-19T09:19:24.018" v="860" actId="2696"/>
        <pc:sldMkLst>
          <pc:docMk/>
          <pc:sldMk cId="4168373434" sldId="581"/>
        </pc:sldMkLst>
      </pc:sldChg>
      <pc:sldChg chg="add">
        <pc:chgData name="Peder Vinther Emdal Hay (PPED - Lektor, cand. merc. - VI - AK)" userId="ad7a681e-c780-4e75-ac36-844e41c3ae13" providerId="ADAL" clId="{CBF5F9A6-C4A2-46A4-985A-24F47D8D7F0F}" dt="2025-08-19T08:07:15.937" v="469"/>
        <pc:sldMkLst>
          <pc:docMk/>
          <pc:sldMk cId="1985482640" sldId="591"/>
        </pc:sldMkLst>
      </pc:sldChg>
      <pc:sldChg chg="add del">
        <pc:chgData name="Peder Vinther Emdal Hay (PPED - Lektor, cand. merc. - VI - AK)" userId="ad7a681e-c780-4e75-ac36-844e41c3ae13" providerId="ADAL" clId="{CBF5F9A6-C4A2-46A4-985A-24F47D8D7F0F}" dt="2025-08-19T08:07:01.014" v="468" actId="2696"/>
        <pc:sldMkLst>
          <pc:docMk/>
          <pc:sldMk cId="2655025886" sldId="591"/>
        </pc:sldMkLst>
      </pc:sldChg>
      <pc:sldChg chg="add del setBg">
        <pc:chgData name="Peder Vinther Emdal Hay (PPED - Lektor, cand. merc. - VI - AK)" userId="ad7a681e-c780-4e75-ac36-844e41c3ae13" providerId="ADAL" clId="{CBF5F9A6-C4A2-46A4-985A-24F47D8D7F0F}" dt="2025-08-19T08:02:42.431" v="448" actId="2696"/>
        <pc:sldMkLst>
          <pc:docMk/>
          <pc:sldMk cId="2777270942" sldId="592"/>
        </pc:sldMkLst>
      </pc:sldChg>
      <pc:sldChg chg="add">
        <pc:chgData name="Peder Vinther Emdal Hay (PPED - Lektor, cand. merc. - VI - AK)" userId="ad7a681e-c780-4e75-ac36-844e41c3ae13" providerId="ADAL" clId="{CBF5F9A6-C4A2-46A4-985A-24F47D8D7F0F}" dt="2025-08-19T07:10:07.464" v="90"/>
        <pc:sldMkLst>
          <pc:docMk/>
          <pc:sldMk cId="4283628569" sldId="594"/>
        </pc:sldMkLst>
      </pc:sldChg>
      <pc:sldChg chg="add del ord setBg">
        <pc:chgData name="Peder Vinther Emdal Hay (PPED - Lektor, cand. merc. - VI - AK)" userId="ad7a681e-c780-4e75-ac36-844e41c3ae13" providerId="ADAL" clId="{CBF5F9A6-C4A2-46A4-985A-24F47D8D7F0F}" dt="2025-08-19T09:19:24.018" v="860" actId="2696"/>
        <pc:sldMkLst>
          <pc:docMk/>
          <pc:sldMk cId="699648526" sldId="595"/>
        </pc:sldMkLst>
      </pc:sldChg>
      <pc:sldChg chg="add del">
        <pc:chgData name="Peder Vinther Emdal Hay (PPED - Lektor, cand. merc. - VI - AK)" userId="ad7a681e-c780-4e75-ac36-844e41c3ae13" providerId="ADAL" clId="{CBF5F9A6-C4A2-46A4-985A-24F47D8D7F0F}" dt="2025-08-19T09:19:24.018" v="860" actId="2696"/>
        <pc:sldMkLst>
          <pc:docMk/>
          <pc:sldMk cId="3088396151" sldId="597"/>
        </pc:sldMkLst>
      </pc:sldChg>
      <pc:sldChg chg="add del setBg">
        <pc:chgData name="Peder Vinther Emdal Hay (PPED - Lektor, cand. merc. - VI - AK)" userId="ad7a681e-c780-4e75-ac36-844e41c3ae13" providerId="ADAL" clId="{CBF5F9A6-C4A2-46A4-985A-24F47D8D7F0F}" dt="2025-08-19T09:19:24.018" v="860" actId="2696"/>
        <pc:sldMkLst>
          <pc:docMk/>
          <pc:sldMk cId="3021943238" sldId="598"/>
        </pc:sldMkLst>
      </pc:sldChg>
      <pc:sldChg chg="add del">
        <pc:chgData name="Peder Vinther Emdal Hay (PPED - Lektor, cand. merc. - VI - AK)" userId="ad7a681e-c780-4e75-ac36-844e41c3ae13" providerId="ADAL" clId="{CBF5F9A6-C4A2-46A4-985A-24F47D8D7F0F}" dt="2025-08-19T09:19:24.018" v="860" actId="2696"/>
        <pc:sldMkLst>
          <pc:docMk/>
          <pc:sldMk cId="1120559626" sldId="602"/>
        </pc:sldMkLst>
      </pc:sldChg>
      <pc:sldChg chg="add del">
        <pc:chgData name="Peder Vinther Emdal Hay (PPED - Lektor, cand. merc. - VI - AK)" userId="ad7a681e-c780-4e75-ac36-844e41c3ae13" providerId="ADAL" clId="{CBF5F9A6-C4A2-46A4-985A-24F47D8D7F0F}" dt="2025-08-19T08:07:53.505" v="470" actId="2696"/>
        <pc:sldMkLst>
          <pc:docMk/>
          <pc:sldMk cId="2531167841" sldId="603"/>
        </pc:sldMkLst>
      </pc:sldChg>
      <pc:sldChg chg="add">
        <pc:chgData name="Peder Vinther Emdal Hay (PPED - Lektor, cand. merc. - VI - AK)" userId="ad7a681e-c780-4e75-ac36-844e41c3ae13" providerId="ADAL" clId="{CBF5F9A6-C4A2-46A4-985A-24F47D8D7F0F}" dt="2025-08-19T08:08:11.249" v="471"/>
        <pc:sldMkLst>
          <pc:docMk/>
          <pc:sldMk cId="3928463823" sldId="603"/>
        </pc:sldMkLst>
      </pc:sldChg>
      <pc:sldChg chg="add del">
        <pc:chgData name="Peder Vinther Emdal Hay (PPED - Lektor, cand. merc. - VI - AK)" userId="ad7a681e-c780-4e75-ac36-844e41c3ae13" providerId="ADAL" clId="{CBF5F9A6-C4A2-46A4-985A-24F47D8D7F0F}" dt="2025-08-19T08:07:53.505" v="470" actId="2696"/>
        <pc:sldMkLst>
          <pc:docMk/>
          <pc:sldMk cId="1894445764" sldId="605"/>
        </pc:sldMkLst>
      </pc:sldChg>
      <pc:sldChg chg="add">
        <pc:chgData name="Peder Vinther Emdal Hay (PPED - Lektor, cand. merc. - VI - AK)" userId="ad7a681e-c780-4e75-ac36-844e41c3ae13" providerId="ADAL" clId="{CBF5F9A6-C4A2-46A4-985A-24F47D8D7F0F}" dt="2025-08-19T08:08:11.249" v="471"/>
        <pc:sldMkLst>
          <pc:docMk/>
          <pc:sldMk cId="2250417543" sldId="605"/>
        </pc:sldMkLst>
      </pc:sldChg>
      <pc:sldChg chg="add">
        <pc:chgData name="Peder Vinther Emdal Hay (PPED - Lektor, cand. merc. - VI - AK)" userId="ad7a681e-c780-4e75-ac36-844e41c3ae13" providerId="ADAL" clId="{CBF5F9A6-C4A2-46A4-985A-24F47D8D7F0F}" dt="2025-08-19T08:12:15.422" v="481"/>
        <pc:sldMkLst>
          <pc:docMk/>
          <pc:sldMk cId="1753737983" sldId="606"/>
        </pc:sldMkLst>
      </pc:sldChg>
      <pc:sldChg chg="add del">
        <pc:chgData name="Peder Vinther Emdal Hay (PPED - Lektor, cand. merc. - VI - AK)" userId="ad7a681e-c780-4e75-ac36-844e41c3ae13" providerId="ADAL" clId="{CBF5F9A6-C4A2-46A4-985A-24F47D8D7F0F}" dt="2025-08-19T08:12:05.994" v="480" actId="2696"/>
        <pc:sldMkLst>
          <pc:docMk/>
          <pc:sldMk cId="4036112137" sldId="606"/>
        </pc:sldMkLst>
      </pc:sldChg>
      <pc:sldChg chg="add">
        <pc:chgData name="Peder Vinther Emdal Hay (PPED - Lektor, cand. merc. - VI - AK)" userId="ad7a681e-c780-4e75-ac36-844e41c3ae13" providerId="ADAL" clId="{CBF5F9A6-C4A2-46A4-985A-24F47D8D7F0F}" dt="2025-08-19T08:08:11.249" v="471"/>
        <pc:sldMkLst>
          <pc:docMk/>
          <pc:sldMk cId="2510346010" sldId="607"/>
        </pc:sldMkLst>
      </pc:sldChg>
      <pc:sldChg chg="add del">
        <pc:chgData name="Peder Vinther Emdal Hay (PPED - Lektor, cand. merc. - VI - AK)" userId="ad7a681e-c780-4e75-ac36-844e41c3ae13" providerId="ADAL" clId="{CBF5F9A6-C4A2-46A4-985A-24F47D8D7F0F}" dt="2025-08-19T08:07:53.505" v="470" actId="2696"/>
        <pc:sldMkLst>
          <pc:docMk/>
          <pc:sldMk cId="3981508171" sldId="607"/>
        </pc:sldMkLst>
      </pc:sldChg>
      <pc:sldChg chg="add del">
        <pc:chgData name="Peder Vinther Emdal Hay (PPED - Lektor, cand. merc. - VI - AK)" userId="ad7a681e-c780-4e75-ac36-844e41c3ae13" providerId="ADAL" clId="{CBF5F9A6-C4A2-46A4-985A-24F47D8D7F0F}" dt="2025-08-19T09:19:24.018" v="860" actId="2696"/>
        <pc:sldMkLst>
          <pc:docMk/>
          <pc:sldMk cId="3851788773" sldId="609"/>
        </pc:sldMkLst>
      </pc:sldChg>
      <pc:sldChg chg="add del">
        <pc:chgData name="Peder Vinther Emdal Hay (PPED - Lektor, cand. merc. - VI - AK)" userId="ad7a681e-c780-4e75-ac36-844e41c3ae13" providerId="ADAL" clId="{CBF5F9A6-C4A2-46A4-985A-24F47D8D7F0F}" dt="2025-08-19T08:02:42.431" v="448" actId="2696"/>
        <pc:sldMkLst>
          <pc:docMk/>
          <pc:sldMk cId="739469957" sldId="610"/>
        </pc:sldMkLst>
      </pc:sldChg>
      <pc:sldChg chg="add ord">
        <pc:chgData name="Peder Vinther Emdal Hay (PPED - Lektor, cand. merc. - VI - AK)" userId="ad7a681e-c780-4e75-ac36-844e41c3ae13" providerId="ADAL" clId="{CBF5F9A6-C4A2-46A4-985A-24F47D8D7F0F}" dt="2025-08-19T08:15:56.832" v="487"/>
        <pc:sldMkLst>
          <pc:docMk/>
          <pc:sldMk cId="1674945796" sldId="611"/>
        </pc:sldMkLst>
      </pc:sldChg>
      <pc:sldChg chg="add del">
        <pc:chgData name="Peder Vinther Emdal Hay (PPED - Lektor, cand. merc. - VI - AK)" userId="ad7a681e-c780-4e75-ac36-844e41c3ae13" providerId="ADAL" clId="{CBF5F9A6-C4A2-46A4-985A-24F47D8D7F0F}" dt="2025-08-19T08:02:42.431" v="448" actId="2696"/>
        <pc:sldMkLst>
          <pc:docMk/>
          <pc:sldMk cId="3076503987" sldId="612"/>
        </pc:sldMkLst>
      </pc:sldChg>
      <pc:sldChg chg="add del">
        <pc:chgData name="Peder Vinther Emdal Hay (PPED - Lektor, cand. merc. - VI - AK)" userId="ad7a681e-c780-4e75-ac36-844e41c3ae13" providerId="ADAL" clId="{CBF5F9A6-C4A2-46A4-985A-24F47D8D7F0F}" dt="2025-08-19T09:19:24.018" v="860" actId="2696"/>
        <pc:sldMkLst>
          <pc:docMk/>
          <pc:sldMk cId="3125915503" sldId="614"/>
        </pc:sldMkLst>
      </pc:sldChg>
      <pc:sldChg chg="add">
        <pc:chgData name="Peder Vinther Emdal Hay (PPED - Lektor, cand. merc. - VI - AK)" userId="ad7a681e-c780-4e75-ac36-844e41c3ae13" providerId="ADAL" clId="{CBF5F9A6-C4A2-46A4-985A-24F47D8D7F0F}" dt="2025-08-19T08:08:11.249" v="471"/>
        <pc:sldMkLst>
          <pc:docMk/>
          <pc:sldMk cId="432560421" sldId="619"/>
        </pc:sldMkLst>
      </pc:sldChg>
      <pc:sldChg chg="add del">
        <pc:chgData name="Peder Vinther Emdal Hay (PPED - Lektor, cand. merc. - VI - AK)" userId="ad7a681e-c780-4e75-ac36-844e41c3ae13" providerId="ADAL" clId="{CBF5F9A6-C4A2-46A4-985A-24F47D8D7F0F}" dt="2025-08-19T08:07:53.505" v="470" actId="2696"/>
        <pc:sldMkLst>
          <pc:docMk/>
          <pc:sldMk cId="1506809293" sldId="619"/>
        </pc:sldMkLst>
      </pc:sldChg>
      <pc:sldChg chg="add del">
        <pc:chgData name="Peder Vinther Emdal Hay (PPED - Lektor, cand. merc. - VI - AK)" userId="ad7a681e-c780-4e75-ac36-844e41c3ae13" providerId="ADAL" clId="{CBF5F9A6-C4A2-46A4-985A-24F47D8D7F0F}" dt="2025-08-19T08:07:53.505" v="470" actId="2696"/>
        <pc:sldMkLst>
          <pc:docMk/>
          <pc:sldMk cId="1532544056" sldId="620"/>
        </pc:sldMkLst>
      </pc:sldChg>
      <pc:sldChg chg="add">
        <pc:chgData name="Peder Vinther Emdal Hay (PPED - Lektor, cand. merc. - VI - AK)" userId="ad7a681e-c780-4e75-ac36-844e41c3ae13" providerId="ADAL" clId="{CBF5F9A6-C4A2-46A4-985A-24F47D8D7F0F}" dt="2025-08-19T08:08:11.249" v="471"/>
        <pc:sldMkLst>
          <pc:docMk/>
          <pc:sldMk cId="4142128571" sldId="620"/>
        </pc:sldMkLst>
      </pc:sldChg>
      <pc:sldChg chg="add del">
        <pc:chgData name="Peder Vinther Emdal Hay (PPED - Lektor, cand. merc. - VI - AK)" userId="ad7a681e-c780-4e75-ac36-844e41c3ae13" providerId="ADAL" clId="{CBF5F9A6-C4A2-46A4-985A-24F47D8D7F0F}" dt="2025-08-19T08:02:42.431" v="448" actId="2696"/>
        <pc:sldMkLst>
          <pc:docMk/>
          <pc:sldMk cId="1999643298" sldId="629"/>
        </pc:sldMkLst>
      </pc:sldChg>
      <pc:sldChg chg="modSp add mod">
        <pc:chgData name="Peder Vinther Emdal Hay (PPED - Lektor, cand. merc. - VI - AK)" userId="ad7a681e-c780-4e75-ac36-844e41c3ae13" providerId="ADAL" clId="{CBF5F9A6-C4A2-46A4-985A-24F47D8D7F0F}" dt="2025-08-19T07:22:06.389" v="188" actId="27636"/>
        <pc:sldMkLst>
          <pc:docMk/>
          <pc:sldMk cId="1214101612" sldId="630"/>
        </pc:sldMkLst>
        <pc:spChg chg="mod">
          <ac:chgData name="Peder Vinther Emdal Hay (PPED - Lektor, cand. merc. - VI - AK)" userId="ad7a681e-c780-4e75-ac36-844e41c3ae13" providerId="ADAL" clId="{CBF5F9A6-C4A2-46A4-985A-24F47D8D7F0F}" dt="2025-08-19T07:22:06.389" v="188" actId="27636"/>
          <ac:spMkLst>
            <pc:docMk/>
            <pc:sldMk cId="1214101612" sldId="630"/>
            <ac:spMk id="3" creationId="{0A381FC9-5029-C4CD-DDE8-BB8D5DA5D207}"/>
          </ac:spMkLst>
        </pc:spChg>
      </pc:sldChg>
      <pc:sldChg chg="add ord">
        <pc:chgData name="Peder Vinther Emdal Hay (PPED - Lektor, cand. merc. - VI - AK)" userId="ad7a681e-c780-4e75-ac36-844e41c3ae13" providerId="ADAL" clId="{CBF5F9A6-C4A2-46A4-985A-24F47D8D7F0F}" dt="2025-08-19T08:00:28.657" v="445"/>
        <pc:sldMkLst>
          <pc:docMk/>
          <pc:sldMk cId="1123754326" sldId="631"/>
        </pc:sldMkLst>
      </pc:sldChg>
      <pc:sldChg chg="add del">
        <pc:chgData name="Peder Vinther Emdal Hay (PPED - Lektor, cand. merc. - VI - AK)" userId="ad7a681e-c780-4e75-ac36-844e41c3ae13" providerId="ADAL" clId="{CBF5F9A6-C4A2-46A4-985A-24F47D8D7F0F}" dt="2025-08-19T07:33:56.109" v="434" actId="2696"/>
        <pc:sldMkLst>
          <pc:docMk/>
          <pc:sldMk cId="580646245" sldId="632"/>
        </pc:sldMkLst>
      </pc:sldChg>
      <pc:sldChg chg="add del">
        <pc:chgData name="Peder Vinther Emdal Hay (PPED - Lektor, cand. merc. - VI - AK)" userId="ad7a681e-c780-4e75-ac36-844e41c3ae13" providerId="ADAL" clId="{CBF5F9A6-C4A2-46A4-985A-24F47D8D7F0F}" dt="2025-08-19T07:33:56.109" v="434" actId="2696"/>
        <pc:sldMkLst>
          <pc:docMk/>
          <pc:sldMk cId="1006739790" sldId="633"/>
        </pc:sldMkLst>
      </pc:sldChg>
      <pc:sldChg chg="add">
        <pc:chgData name="Peder Vinther Emdal Hay (PPED - Lektor, cand. merc. - VI - AK)" userId="ad7a681e-c780-4e75-ac36-844e41c3ae13" providerId="ADAL" clId="{CBF5F9A6-C4A2-46A4-985A-24F47D8D7F0F}" dt="2025-08-19T07:10:07.464" v="90"/>
        <pc:sldMkLst>
          <pc:docMk/>
          <pc:sldMk cId="1288914820" sldId="634"/>
        </pc:sldMkLst>
      </pc:sldChg>
      <pc:sldChg chg="add">
        <pc:chgData name="Peder Vinther Emdal Hay (PPED - Lektor, cand. merc. - VI - AK)" userId="ad7a681e-c780-4e75-ac36-844e41c3ae13" providerId="ADAL" clId="{CBF5F9A6-C4A2-46A4-985A-24F47D8D7F0F}" dt="2025-08-19T07:10:07.464" v="90"/>
        <pc:sldMkLst>
          <pc:docMk/>
          <pc:sldMk cId="1765790533" sldId="635"/>
        </pc:sldMkLst>
      </pc:sldChg>
      <pc:sldChg chg="add">
        <pc:chgData name="Peder Vinther Emdal Hay (PPED - Lektor, cand. merc. - VI - AK)" userId="ad7a681e-c780-4e75-ac36-844e41c3ae13" providerId="ADAL" clId="{CBF5F9A6-C4A2-46A4-985A-24F47D8D7F0F}" dt="2025-08-19T07:10:07.464" v="90"/>
        <pc:sldMkLst>
          <pc:docMk/>
          <pc:sldMk cId="3103063108" sldId="636"/>
        </pc:sldMkLst>
      </pc:sldChg>
      <pc:sldChg chg="add del">
        <pc:chgData name="Peder Vinther Emdal Hay (PPED - Lektor, cand. merc. - VI - AK)" userId="ad7a681e-c780-4e75-ac36-844e41c3ae13" providerId="ADAL" clId="{CBF5F9A6-C4A2-46A4-985A-24F47D8D7F0F}" dt="2025-08-19T08:02:42.431" v="448" actId="2696"/>
        <pc:sldMkLst>
          <pc:docMk/>
          <pc:sldMk cId="4207341891" sldId="637"/>
        </pc:sldMkLst>
      </pc:sldChg>
      <pc:sldChg chg="add del">
        <pc:chgData name="Peder Vinther Emdal Hay (PPED - Lektor, cand. merc. - VI - AK)" userId="ad7a681e-c780-4e75-ac36-844e41c3ae13" providerId="ADAL" clId="{CBF5F9A6-C4A2-46A4-985A-24F47D8D7F0F}" dt="2025-08-19T08:02:42.431" v="448" actId="2696"/>
        <pc:sldMkLst>
          <pc:docMk/>
          <pc:sldMk cId="1451342198" sldId="638"/>
        </pc:sldMkLst>
      </pc:sldChg>
      <pc:sldChg chg="add del">
        <pc:chgData name="Peder Vinther Emdal Hay (PPED - Lektor, cand. merc. - VI - AK)" userId="ad7a681e-c780-4e75-ac36-844e41c3ae13" providerId="ADAL" clId="{CBF5F9A6-C4A2-46A4-985A-24F47D8D7F0F}" dt="2025-08-19T09:19:24.018" v="860" actId="2696"/>
        <pc:sldMkLst>
          <pc:docMk/>
          <pc:sldMk cId="3728251110" sldId="639"/>
        </pc:sldMkLst>
      </pc:sldChg>
      <pc:sldChg chg="add del">
        <pc:chgData name="Peder Vinther Emdal Hay (PPED - Lektor, cand. merc. - VI - AK)" userId="ad7a681e-c780-4e75-ac36-844e41c3ae13" providerId="ADAL" clId="{CBF5F9A6-C4A2-46A4-985A-24F47D8D7F0F}" dt="2025-08-19T09:19:24.018" v="860" actId="2696"/>
        <pc:sldMkLst>
          <pc:docMk/>
          <pc:sldMk cId="1423036431" sldId="640"/>
        </pc:sldMkLst>
      </pc:sldChg>
      <pc:sldChg chg="add del setBg">
        <pc:chgData name="Peder Vinther Emdal Hay (PPED - Lektor, cand. merc. - VI - AK)" userId="ad7a681e-c780-4e75-ac36-844e41c3ae13" providerId="ADAL" clId="{CBF5F9A6-C4A2-46A4-985A-24F47D8D7F0F}" dt="2025-08-19T09:19:24.018" v="860" actId="2696"/>
        <pc:sldMkLst>
          <pc:docMk/>
          <pc:sldMk cId="1420796416" sldId="641"/>
        </pc:sldMkLst>
      </pc:sldChg>
      <pc:sldChg chg="add del">
        <pc:chgData name="Peder Vinther Emdal Hay (PPED - Lektor, cand. merc. - VI - AK)" userId="ad7a681e-c780-4e75-ac36-844e41c3ae13" providerId="ADAL" clId="{CBF5F9A6-C4A2-46A4-985A-24F47D8D7F0F}" dt="2025-08-19T09:19:24.018" v="860" actId="2696"/>
        <pc:sldMkLst>
          <pc:docMk/>
          <pc:sldMk cId="807158866" sldId="642"/>
        </pc:sldMkLst>
      </pc:sldChg>
      <pc:sldChg chg="add del">
        <pc:chgData name="Peder Vinther Emdal Hay (PPED - Lektor, cand. merc. - VI - AK)" userId="ad7a681e-c780-4e75-ac36-844e41c3ae13" providerId="ADAL" clId="{CBF5F9A6-C4A2-46A4-985A-24F47D8D7F0F}" dt="2025-08-19T09:19:24.018" v="860" actId="2696"/>
        <pc:sldMkLst>
          <pc:docMk/>
          <pc:sldMk cId="382410004" sldId="643"/>
        </pc:sldMkLst>
      </pc:sldChg>
      <pc:sldChg chg="add del setBg">
        <pc:chgData name="Peder Vinther Emdal Hay (PPED - Lektor, cand. merc. - VI - AK)" userId="ad7a681e-c780-4e75-ac36-844e41c3ae13" providerId="ADAL" clId="{CBF5F9A6-C4A2-46A4-985A-24F47D8D7F0F}" dt="2025-08-19T09:19:24.018" v="860" actId="2696"/>
        <pc:sldMkLst>
          <pc:docMk/>
          <pc:sldMk cId="2932710064" sldId="644"/>
        </pc:sldMkLst>
      </pc:sldChg>
      <pc:sldChg chg="delSp add del setBg delDesignElem">
        <pc:chgData name="Peder Vinther Emdal Hay (PPED - Lektor, cand. merc. - VI - AK)" userId="ad7a681e-c780-4e75-ac36-844e41c3ae13" providerId="ADAL" clId="{CBF5F9A6-C4A2-46A4-985A-24F47D8D7F0F}" dt="2025-08-19T09:19:24.018" v="860" actId="2696"/>
        <pc:sldMkLst>
          <pc:docMk/>
          <pc:sldMk cId="1579987265" sldId="645"/>
        </pc:sldMkLst>
      </pc:sldChg>
      <pc:sldChg chg="add del setBg">
        <pc:chgData name="Peder Vinther Emdal Hay (PPED - Lektor, cand. merc. - VI - AK)" userId="ad7a681e-c780-4e75-ac36-844e41c3ae13" providerId="ADAL" clId="{CBF5F9A6-C4A2-46A4-985A-24F47D8D7F0F}" dt="2025-08-19T09:19:24.018" v="860" actId="2696"/>
        <pc:sldMkLst>
          <pc:docMk/>
          <pc:sldMk cId="3024373840" sldId="646"/>
        </pc:sldMkLst>
      </pc:sldChg>
      <pc:sldChg chg="add del">
        <pc:chgData name="Peder Vinther Emdal Hay (PPED - Lektor, cand. merc. - VI - AK)" userId="ad7a681e-c780-4e75-ac36-844e41c3ae13" providerId="ADAL" clId="{CBF5F9A6-C4A2-46A4-985A-24F47D8D7F0F}" dt="2025-08-19T09:19:24.018" v="860" actId="2696"/>
        <pc:sldMkLst>
          <pc:docMk/>
          <pc:sldMk cId="139945060" sldId="647"/>
        </pc:sldMkLst>
      </pc:sldChg>
      <pc:sldChg chg="add del">
        <pc:chgData name="Peder Vinther Emdal Hay (PPED - Lektor, cand. merc. - VI - AK)" userId="ad7a681e-c780-4e75-ac36-844e41c3ae13" providerId="ADAL" clId="{CBF5F9A6-C4A2-46A4-985A-24F47D8D7F0F}" dt="2025-08-19T09:19:24.018" v="860" actId="2696"/>
        <pc:sldMkLst>
          <pc:docMk/>
          <pc:sldMk cId="3765020656" sldId="648"/>
        </pc:sldMkLst>
      </pc:sldChg>
      <pc:sldChg chg="add del">
        <pc:chgData name="Peder Vinther Emdal Hay (PPED - Lektor, cand. merc. - VI - AK)" userId="ad7a681e-c780-4e75-ac36-844e41c3ae13" providerId="ADAL" clId="{CBF5F9A6-C4A2-46A4-985A-24F47D8D7F0F}" dt="2025-08-19T09:19:24.018" v="860" actId="2696"/>
        <pc:sldMkLst>
          <pc:docMk/>
          <pc:sldMk cId="4106840669" sldId="649"/>
        </pc:sldMkLst>
      </pc:sldChg>
      <pc:sldChg chg="add del">
        <pc:chgData name="Peder Vinther Emdal Hay (PPED - Lektor, cand. merc. - VI - AK)" userId="ad7a681e-c780-4e75-ac36-844e41c3ae13" providerId="ADAL" clId="{CBF5F9A6-C4A2-46A4-985A-24F47D8D7F0F}" dt="2025-08-19T09:19:24.018" v="860" actId="2696"/>
        <pc:sldMkLst>
          <pc:docMk/>
          <pc:sldMk cId="2932302635" sldId="650"/>
        </pc:sldMkLst>
      </pc:sldChg>
      <pc:sldChg chg="add del">
        <pc:chgData name="Peder Vinther Emdal Hay (PPED - Lektor, cand. merc. - VI - AK)" userId="ad7a681e-c780-4e75-ac36-844e41c3ae13" providerId="ADAL" clId="{CBF5F9A6-C4A2-46A4-985A-24F47D8D7F0F}" dt="2025-08-19T09:19:24.018" v="860" actId="2696"/>
        <pc:sldMkLst>
          <pc:docMk/>
          <pc:sldMk cId="221883738" sldId="651"/>
        </pc:sldMkLst>
      </pc:sldChg>
      <pc:sldChg chg="add del">
        <pc:chgData name="Peder Vinther Emdal Hay (PPED - Lektor, cand. merc. - VI - AK)" userId="ad7a681e-c780-4e75-ac36-844e41c3ae13" providerId="ADAL" clId="{CBF5F9A6-C4A2-46A4-985A-24F47D8D7F0F}" dt="2025-08-19T09:19:24.018" v="860" actId="2696"/>
        <pc:sldMkLst>
          <pc:docMk/>
          <pc:sldMk cId="2285700014" sldId="652"/>
        </pc:sldMkLst>
      </pc:sldChg>
      <pc:sldChg chg="add del">
        <pc:chgData name="Peder Vinther Emdal Hay (PPED - Lektor, cand. merc. - VI - AK)" userId="ad7a681e-c780-4e75-ac36-844e41c3ae13" providerId="ADAL" clId="{CBF5F9A6-C4A2-46A4-985A-24F47D8D7F0F}" dt="2025-08-19T09:19:24.018" v="860" actId="2696"/>
        <pc:sldMkLst>
          <pc:docMk/>
          <pc:sldMk cId="4052229388" sldId="653"/>
        </pc:sldMkLst>
      </pc:sldChg>
      <pc:sldChg chg="add del">
        <pc:chgData name="Peder Vinther Emdal Hay (PPED - Lektor, cand. merc. - VI - AK)" userId="ad7a681e-c780-4e75-ac36-844e41c3ae13" providerId="ADAL" clId="{CBF5F9A6-C4A2-46A4-985A-24F47D8D7F0F}" dt="2025-08-19T09:19:24.018" v="860" actId="2696"/>
        <pc:sldMkLst>
          <pc:docMk/>
          <pc:sldMk cId="1582477884" sldId="654"/>
        </pc:sldMkLst>
      </pc:sldChg>
      <pc:sldChg chg="add del setBg">
        <pc:chgData name="Peder Vinther Emdal Hay (PPED - Lektor, cand. merc. - VI - AK)" userId="ad7a681e-c780-4e75-ac36-844e41c3ae13" providerId="ADAL" clId="{CBF5F9A6-C4A2-46A4-985A-24F47D8D7F0F}" dt="2025-08-19T09:19:24.018" v="860" actId="2696"/>
        <pc:sldMkLst>
          <pc:docMk/>
          <pc:sldMk cId="4080755452" sldId="655"/>
        </pc:sldMkLst>
      </pc:sldChg>
      <pc:sldChg chg="add del">
        <pc:chgData name="Peder Vinther Emdal Hay (PPED - Lektor, cand. merc. - VI - AK)" userId="ad7a681e-c780-4e75-ac36-844e41c3ae13" providerId="ADAL" clId="{CBF5F9A6-C4A2-46A4-985A-24F47D8D7F0F}" dt="2025-08-19T08:00:10.748" v="443" actId="2696"/>
        <pc:sldMkLst>
          <pc:docMk/>
          <pc:sldMk cId="228216286" sldId="656"/>
        </pc:sldMkLst>
      </pc:sldChg>
      <pc:sldMasterChg chg="delSldLayout">
        <pc:chgData name="Peder Vinther Emdal Hay (PPED - Lektor, cand. merc. - VI - AK)" userId="ad7a681e-c780-4e75-ac36-844e41c3ae13" providerId="ADAL" clId="{CBF5F9A6-C4A2-46A4-985A-24F47D8D7F0F}" dt="2025-08-19T08:02:42.431" v="448" actId="2696"/>
        <pc:sldMasterMkLst>
          <pc:docMk/>
          <pc:sldMasterMk cId="576654598" sldId="2147483648"/>
        </pc:sldMasterMkLst>
        <pc:sldLayoutChg chg="del">
          <pc:chgData name="Peder Vinther Emdal Hay (PPED - Lektor, cand. merc. - VI - AK)" userId="ad7a681e-c780-4e75-ac36-844e41c3ae13" providerId="ADAL" clId="{CBF5F9A6-C4A2-46A4-985A-24F47D8D7F0F}" dt="2025-08-19T08:02:42.431" v="448" actId="2696"/>
          <pc:sldLayoutMkLst>
            <pc:docMk/>
            <pc:sldMasterMk cId="576654598" sldId="2147483648"/>
            <pc:sldLayoutMk cId="3327726271" sldId="2147483661"/>
          </pc:sldLayoutMkLst>
        </pc:sldLayoutChg>
      </pc:sldMasterChg>
    </pc:docChg>
  </pc:docChgLst>
</pc:chgInfo>
</file>

<file path=ppt/diagrams/_rels/data2.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svg"/><Relationship Id="rId1" Type="http://schemas.openxmlformats.org/officeDocument/2006/relationships/image" Target="../media/image20.png"/><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diagrams/_rels/drawing2.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svg"/><Relationship Id="rId1" Type="http://schemas.openxmlformats.org/officeDocument/2006/relationships/image" Target="../media/image20.png"/><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FF54E1-FB8B-4D3C-AD2C-454B1C7B70E2}"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da-DK"/>
        </a:p>
      </dgm:t>
    </dgm:pt>
    <dgm:pt modelId="{706B2151-9462-4025-89F4-2AC999DDF139}">
      <dgm:prSet phldrT="[Tekst]" custT="1"/>
      <dgm:spPr/>
      <dgm:t>
        <a:bodyPr/>
        <a:lstStyle/>
        <a:p>
          <a:r>
            <a:rPr lang="da-DK" sz="2100" b="1" baseline="0">
              <a:solidFill>
                <a:schemeClr val="tx1"/>
              </a:solidFill>
            </a:rPr>
            <a:t>1. Skrive-ordre</a:t>
          </a:r>
        </a:p>
      </dgm:t>
    </dgm:pt>
    <dgm:pt modelId="{BD523A8C-8D3E-4C09-A6DF-EA8546D00169}" type="parTrans" cxnId="{ADE2206C-1D4A-4BB8-B90B-567BFEADD606}">
      <dgm:prSet/>
      <dgm:spPr/>
      <dgm:t>
        <a:bodyPr/>
        <a:lstStyle/>
        <a:p>
          <a:endParaRPr lang="da-DK" baseline="0"/>
        </a:p>
      </dgm:t>
    </dgm:pt>
    <dgm:pt modelId="{2231C779-BEB7-4F71-8DC2-79EDBE79CBAD}" type="sibTrans" cxnId="{ADE2206C-1D4A-4BB8-B90B-567BFEADD606}">
      <dgm:prSet/>
      <dgm:spPr/>
      <dgm:t>
        <a:bodyPr/>
        <a:lstStyle/>
        <a:p>
          <a:endParaRPr lang="da-DK" baseline="0"/>
        </a:p>
      </dgm:t>
    </dgm:pt>
    <dgm:pt modelId="{302DB4B9-DD39-4A2E-BFB0-C7DD6B7132CC}">
      <dgm:prSet phldrT="[Tekst]" custT="1"/>
      <dgm:spPr/>
      <dgm:t>
        <a:bodyPr/>
        <a:lstStyle/>
        <a:p>
          <a:r>
            <a:rPr lang="da-DK" sz="2100" b="1" baseline="0">
              <a:solidFill>
                <a:schemeClr val="tx1"/>
              </a:solidFill>
            </a:rPr>
            <a:t>2. Skrive-proces</a:t>
          </a:r>
        </a:p>
      </dgm:t>
    </dgm:pt>
    <dgm:pt modelId="{3D21B0BC-E1F4-4CF9-A442-26B54740EF49}" type="parTrans" cxnId="{22AB3C15-8EE4-4CE2-903A-A270DEE98A21}">
      <dgm:prSet/>
      <dgm:spPr/>
      <dgm:t>
        <a:bodyPr/>
        <a:lstStyle/>
        <a:p>
          <a:endParaRPr lang="da-DK" baseline="0"/>
        </a:p>
      </dgm:t>
    </dgm:pt>
    <dgm:pt modelId="{580FF46A-0FDA-4EE2-8882-21B03537AD2E}" type="sibTrans" cxnId="{22AB3C15-8EE4-4CE2-903A-A270DEE98A21}">
      <dgm:prSet/>
      <dgm:spPr/>
      <dgm:t>
        <a:bodyPr/>
        <a:lstStyle/>
        <a:p>
          <a:endParaRPr lang="da-DK" baseline="0"/>
        </a:p>
      </dgm:t>
    </dgm:pt>
    <dgm:pt modelId="{39392571-FC3A-49C6-A7E5-A031657A4CC9}">
      <dgm:prSet phldrT="[Tekst]" custT="1"/>
      <dgm:spPr/>
      <dgm:t>
        <a:bodyPr/>
        <a:lstStyle/>
        <a:p>
          <a:r>
            <a:rPr lang="da-DK" sz="2100" b="1" baseline="0">
              <a:solidFill>
                <a:schemeClr val="tx1"/>
              </a:solidFill>
            </a:rPr>
            <a:t>4. Elev-refleksion</a:t>
          </a:r>
        </a:p>
      </dgm:t>
    </dgm:pt>
    <dgm:pt modelId="{5584141E-BEC7-4FD5-92FD-C4BD4C65515E}" type="parTrans" cxnId="{B685F9D5-F5F5-40D9-9752-AFD6B6F5EE48}">
      <dgm:prSet/>
      <dgm:spPr/>
      <dgm:t>
        <a:bodyPr/>
        <a:lstStyle/>
        <a:p>
          <a:endParaRPr lang="da-DK" baseline="0"/>
        </a:p>
      </dgm:t>
    </dgm:pt>
    <dgm:pt modelId="{478AAC6A-B594-4528-946B-85C48E6DFAEB}" type="sibTrans" cxnId="{B685F9D5-F5F5-40D9-9752-AFD6B6F5EE48}">
      <dgm:prSet/>
      <dgm:spPr/>
      <dgm:t>
        <a:bodyPr/>
        <a:lstStyle/>
        <a:p>
          <a:endParaRPr lang="da-DK" baseline="0"/>
        </a:p>
      </dgm:t>
    </dgm:pt>
    <dgm:pt modelId="{E7E20A7B-0116-4C65-8809-655D8F2B55CA}">
      <dgm:prSet phldrT="[Tekst]" custT="1"/>
      <dgm:spPr/>
      <dgm:t>
        <a:bodyPr/>
        <a:lstStyle/>
        <a:p>
          <a:r>
            <a:rPr lang="da-DK" sz="2100" b="1" baseline="0">
              <a:solidFill>
                <a:schemeClr val="tx1"/>
              </a:solidFill>
            </a:rPr>
            <a:t>3.</a:t>
          </a:r>
        </a:p>
        <a:p>
          <a:r>
            <a:rPr lang="da-DK" sz="2100" b="1" baseline="0">
              <a:solidFill>
                <a:schemeClr val="tx1"/>
              </a:solidFill>
            </a:rPr>
            <a:t>Feedback</a:t>
          </a:r>
        </a:p>
      </dgm:t>
    </dgm:pt>
    <dgm:pt modelId="{9E8BFCFE-60B0-4812-A33F-BB1340FC762D}" type="parTrans" cxnId="{EB3D49FD-3040-4773-A976-45517F0A7908}">
      <dgm:prSet/>
      <dgm:spPr/>
      <dgm:t>
        <a:bodyPr/>
        <a:lstStyle/>
        <a:p>
          <a:endParaRPr lang="da-DK" baseline="0"/>
        </a:p>
      </dgm:t>
    </dgm:pt>
    <dgm:pt modelId="{205D9C36-B4CC-4A69-8A6B-BC5149784FEC}" type="sibTrans" cxnId="{EB3D49FD-3040-4773-A976-45517F0A7908}">
      <dgm:prSet/>
      <dgm:spPr/>
      <dgm:t>
        <a:bodyPr/>
        <a:lstStyle/>
        <a:p>
          <a:endParaRPr lang="da-DK" baseline="0"/>
        </a:p>
      </dgm:t>
    </dgm:pt>
    <dgm:pt modelId="{A04045D2-2114-4E8B-8E68-54A76A5B0BC0}" type="pres">
      <dgm:prSet presAssocID="{30FF54E1-FB8B-4D3C-AD2C-454B1C7B70E2}" presName="cycle" presStyleCnt="0">
        <dgm:presLayoutVars>
          <dgm:dir/>
          <dgm:resizeHandles val="exact"/>
        </dgm:presLayoutVars>
      </dgm:prSet>
      <dgm:spPr/>
    </dgm:pt>
    <dgm:pt modelId="{1F4DFCA1-94BE-406E-A052-8450909A78E4}" type="pres">
      <dgm:prSet presAssocID="{706B2151-9462-4025-89F4-2AC999DDF139}" presName="node" presStyleLbl="node1" presStyleIdx="0" presStyleCnt="4">
        <dgm:presLayoutVars>
          <dgm:bulletEnabled val="1"/>
        </dgm:presLayoutVars>
      </dgm:prSet>
      <dgm:spPr/>
    </dgm:pt>
    <dgm:pt modelId="{6863E242-B3D4-4323-9E56-C2F72198D109}" type="pres">
      <dgm:prSet presAssocID="{2231C779-BEB7-4F71-8DC2-79EDBE79CBAD}" presName="sibTrans" presStyleLbl="sibTrans2D1" presStyleIdx="0" presStyleCnt="4"/>
      <dgm:spPr/>
    </dgm:pt>
    <dgm:pt modelId="{26294883-76AA-4C5F-9687-BDC042FD1B52}" type="pres">
      <dgm:prSet presAssocID="{2231C779-BEB7-4F71-8DC2-79EDBE79CBAD}" presName="connectorText" presStyleLbl="sibTrans2D1" presStyleIdx="0" presStyleCnt="4"/>
      <dgm:spPr/>
    </dgm:pt>
    <dgm:pt modelId="{E1096FA4-99A3-4FFA-9289-979772676209}" type="pres">
      <dgm:prSet presAssocID="{302DB4B9-DD39-4A2E-BFB0-C7DD6B7132CC}" presName="node" presStyleLbl="node1" presStyleIdx="1" presStyleCnt="4">
        <dgm:presLayoutVars>
          <dgm:bulletEnabled val="1"/>
        </dgm:presLayoutVars>
      </dgm:prSet>
      <dgm:spPr/>
    </dgm:pt>
    <dgm:pt modelId="{1B5D0D16-4CA9-4DF8-8E7D-2AACC5FC8C2A}" type="pres">
      <dgm:prSet presAssocID="{580FF46A-0FDA-4EE2-8882-21B03537AD2E}" presName="sibTrans" presStyleLbl="sibTrans2D1" presStyleIdx="1" presStyleCnt="4"/>
      <dgm:spPr/>
    </dgm:pt>
    <dgm:pt modelId="{AFEEAE80-BD1B-42B9-A46A-8DCB11382D7A}" type="pres">
      <dgm:prSet presAssocID="{580FF46A-0FDA-4EE2-8882-21B03537AD2E}" presName="connectorText" presStyleLbl="sibTrans2D1" presStyleIdx="1" presStyleCnt="4"/>
      <dgm:spPr/>
    </dgm:pt>
    <dgm:pt modelId="{EFA5B565-95B8-4B65-9166-D3A23AB5F3A4}" type="pres">
      <dgm:prSet presAssocID="{E7E20A7B-0116-4C65-8809-655D8F2B55CA}" presName="node" presStyleLbl="node1" presStyleIdx="2" presStyleCnt="4">
        <dgm:presLayoutVars>
          <dgm:bulletEnabled val="1"/>
        </dgm:presLayoutVars>
      </dgm:prSet>
      <dgm:spPr/>
    </dgm:pt>
    <dgm:pt modelId="{A52BCB8C-24B2-4818-B739-9446118C83BA}" type="pres">
      <dgm:prSet presAssocID="{205D9C36-B4CC-4A69-8A6B-BC5149784FEC}" presName="sibTrans" presStyleLbl="sibTrans2D1" presStyleIdx="2" presStyleCnt="4"/>
      <dgm:spPr/>
    </dgm:pt>
    <dgm:pt modelId="{B1C0987F-F798-43DF-8067-1BC546FF37C7}" type="pres">
      <dgm:prSet presAssocID="{205D9C36-B4CC-4A69-8A6B-BC5149784FEC}" presName="connectorText" presStyleLbl="sibTrans2D1" presStyleIdx="2" presStyleCnt="4"/>
      <dgm:spPr/>
    </dgm:pt>
    <dgm:pt modelId="{724CBEAD-6E77-43BD-9323-2E6952EF2118}" type="pres">
      <dgm:prSet presAssocID="{39392571-FC3A-49C6-A7E5-A031657A4CC9}" presName="node" presStyleLbl="node1" presStyleIdx="3" presStyleCnt="4">
        <dgm:presLayoutVars>
          <dgm:bulletEnabled val="1"/>
        </dgm:presLayoutVars>
      </dgm:prSet>
      <dgm:spPr/>
    </dgm:pt>
    <dgm:pt modelId="{A8C2785D-D81A-49CA-B8EB-7C55C630F437}" type="pres">
      <dgm:prSet presAssocID="{478AAC6A-B594-4528-946B-85C48E6DFAEB}" presName="sibTrans" presStyleLbl="sibTrans2D1" presStyleIdx="3" presStyleCnt="4" custLinFactNeighborX="-13857" custLinFactNeighborY="-5967"/>
      <dgm:spPr/>
    </dgm:pt>
    <dgm:pt modelId="{88BED354-0F60-4E9C-AB46-FE239158CFA1}" type="pres">
      <dgm:prSet presAssocID="{478AAC6A-B594-4528-946B-85C48E6DFAEB}" presName="connectorText" presStyleLbl="sibTrans2D1" presStyleIdx="3" presStyleCnt="4"/>
      <dgm:spPr/>
    </dgm:pt>
  </dgm:ptLst>
  <dgm:cxnLst>
    <dgm:cxn modelId="{F8289510-B994-4462-8740-A4CEC420B436}" type="presOf" srcId="{39392571-FC3A-49C6-A7E5-A031657A4CC9}" destId="{724CBEAD-6E77-43BD-9323-2E6952EF2118}" srcOrd="0" destOrd="0" presId="urn:microsoft.com/office/officeart/2005/8/layout/cycle2"/>
    <dgm:cxn modelId="{22AB3C15-8EE4-4CE2-903A-A270DEE98A21}" srcId="{30FF54E1-FB8B-4D3C-AD2C-454B1C7B70E2}" destId="{302DB4B9-DD39-4A2E-BFB0-C7DD6B7132CC}" srcOrd="1" destOrd="0" parTransId="{3D21B0BC-E1F4-4CF9-A442-26B54740EF49}" sibTransId="{580FF46A-0FDA-4EE2-8882-21B03537AD2E}"/>
    <dgm:cxn modelId="{C0223C2C-F359-4E48-A5EA-F8FD31A28715}" type="presOf" srcId="{2231C779-BEB7-4F71-8DC2-79EDBE79CBAD}" destId="{6863E242-B3D4-4323-9E56-C2F72198D109}" srcOrd="0" destOrd="0" presId="urn:microsoft.com/office/officeart/2005/8/layout/cycle2"/>
    <dgm:cxn modelId="{17866040-5A20-487F-BC56-96C81AF2B364}" type="presOf" srcId="{580FF46A-0FDA-4EE2-8882-21B03537AD2E}" destId="{AFEEAE80-BD1B-42B9-A46A-8DCB11382D7A}" srcOrd="1" destOrd="0" presId="urn:microsoft.com/office/officeart/2005/8/layout/cycle2"/>
    <dgm:cxn modelId="{ADE2206C-1D4A-4BB8-B90B-567BFEADD606}" srcId="{30FF54E1-FB8B-4D3C-AD2C-454B1C7B70E2}" destId="{706B2151-9462-4025-89F4-2AC999DDF139}" srcOrd="0" destOrd="0" parTransId="{BD523A8C-8D3E-4C09-A6DF-EA8546D00169}" sibTransId="{2231C779-BEB7-4F71-8DC2-79EDBE79CBAD}"/>
    <dgm:cxn modelId="{09419F6D-B11C-4386-BE3B-BA70DFFEAF43}" type="presOf" srcId="{580FF46A-0FDA-4EE2-8882-21B03537AD2E}" destId="{1B5D0D16-4CA9-4DF8-8E7D-2AACC5FC8C2A}" srcOrd="0" destOrd="0" presId="urn:microsoft.com/office/officeart/2005/8/layout/cycle2"/>
    <dgm:cxn modelId="{F7555855-919C-411F-8AAE-B4FFE7579921}" type="presOf" srcId="{478AAC6A-B594-4528-946B-85C48E6DFAEB}" destId="{A8C2785D-D81A-49CA-B8EB-7C55C630F437}" srcOrd="0" destOrd="0" presId="urn:microsoft.com/office/officeart/2005/8/layout/cycle2"/>
    <dgm:cxn modelId="{E731BE77-9D2A-4998-8042-451061558361}" type="presOf" srcId="{205D9C36-B4CC-4A69-8A6B-BC5149784FEC}" destId="{B1C0987F-F798-43DF-8067-1BC546FF37C7}" srcOrd="1" destOrd="0" presId="urn:microsoft.com/office/officeart/2005/8/layout/cycle2"/>
    <dgm:cxn modelId="{AABE647B-D6C3-41C7-B835-90AFD9FDEAB1}" type="presOf" srcId="{2231C779-BEB7-4F71-8DC2-79EDBE79CBAD}" destId="{26294883-76AA-4C5F-9687-BDC042FD1B52}" srcOrd="1" destOrd="0" presId="urn:microsoft.com/office/officeart/2005/8/layout/cycle2"/>
    <dgm:cxn modelId="{97ACD681-1670-49C4-A1B6-1E38FBDA0789}" type="presOf" srcId="{706B2151-9462-4025-89F4-2AC999DDF139}" destId="{1F4DFCA1-94BE-406E-A052-8450909A78E4}" srcOrd="0" destOrd="0" presId="urn:microsoft.com/office/officeart/2005/8/layout/cycle2"/>
    <dgm:cxn modelId="{67623489-93F8-41F9-9057-B5270186D095}" type="presOf" srcId="{478AAC6A-B594-4528-946B-85C48E6DFAEB}" destId="{88BED354-0F60-4E9C-AB46-FE239158CFA1}" srcOrd="1" destOrd="0" presId="urn:microsoft.com/office/officeart/2005/8/layout/cycle2"/>
    <dgm:cxn modelId="{7125148E-71F7-4A62-8B71-1541688FCF4F}" type="presOf" srcId="{E7E20A7B-0116-4C65-8809-655D8F2B55CA}" destId="{EFA5B565-95B8-4B65-9166-D3A23AB5F3A4}" srcOrd="0" destOrd="0" presId="urn:microsoft.com/office/officeart/2005/8/layout/cycle2"/>
    <dgm:cxn modelId="{026BD3AB-88A3-4832-B9D9-87D31118DED0}" type="presOf" srcId="{30FF54E1-FB8B-4D3C-AD2C-454B1C7B70E2}" destId="{A04045D2-2114-4E8B-8E68-54A76A5B0BC0}" srcOrd="0" destOrd="0" presId="urn:microsoft.com/office/officeart/2005/8/layout/cycle2"/>
    <dgm:cxn modelId="{6D8975CE-567B-46FA-BA3E-037BE79E42DF}" type="presOf" srcId="{205D9C36-B4CC-4A69-8A6B-BC5149784FEC}" destId="{A52BCB8C-24B2-4818-B739-9446118C83BA}" srcOrd="0" destOrd="0" presId="urn:microsoft.com/office/officeart/2005/8/layout/cycle2"/>
    <dgm:cxn modelId="{B685F9D5-F5F5-40D9-9752-AFD6B6F5EE48}" srcId="{30FF54E1-FB8B-4D3C-AD2C-454B1C7B70E2}" destId="{39392571-FC3A-49C6-A7E5-A031657A4CC9}" srcOrd="3" destOrd="0" parTransId="{5584141E-BEC7-4FD5-92FD-C4BD4C65515E}" sibTransId="{478AAC6A-B594-4528-946B-85C48E6DFAEB}"/>
    <dgm:cxn modelId="{283239E8-8205-45D3-9AC4-D05DE4D19A58}" type="presOf" srcId="{302DB4B9-DD39-4A2E-BFB0-C7DD6B7132CC}" destId="{E1096FA4-99A3-4FFA-9289-979772676209}" srcOrd="0" destOrd="0" presId="urn:microsoft.com/office/officeart/2005/8/layout/cycle2"/>
    <dgm:cxn modelId="{EB3D49FD-3040-4773-A976-45517F0A7908}" srcId="{30FF54E1-FB8B-4D3C-AD2C-454B1C7B70E2}" destId="{E7E20A7B-0116-4C65-8809-655D8F2B55CA}" srcOrd="2" destOrd="0" parTransId="{9E8BFCFE-60B0-4812-A33F-BB1340FC762D}" sibTransId="{205D9C36-B4CC-4A69-8A6B-BC5149784FEC}"/>
    <dgm:cxn modelId="{739AE054-9E35-42EE-A2B0-552259AD645A}" type="presParOf" srcId="{A04045D2-2114-4E8B-8E68-54A76A5B0BC0}" destId="{1F4DFCA1-94BE-406E-A052-8450909A78E4}" srcOrd="0" destOrd="0" presId="urn:microsoft.com/office/officeart/2005/8/layout/cycle2"/>
    <dgm:cxn modelId="{C1D1DD7F-644B-4E29-BA96-E4FCC4746782}" type="presParOf" srcId="{A04045D2-2114-4E8B-8E68-54A76A5B0BC0}" destId="{6863E242-B3D4-4323-9E56-C2F72198D109}" srcOrd="1" destOrd="0" presId="urn:microsoft.com/office/officeart/2005/8/layout/cycle2"/>
    <dgm:cxn modelId="{3E71AA85-2D25-413B-9E26-CE4034E98D57}" type="presParOf" srcId="{6863E242-B3D4-4323-9E56-C2F72198D109}" destId="{26294883-76AA-4C5F-9687-BDC042FD1B52}" srcOrd="0" destOrd="0" presId="urn:microsoft.com/office/officeart/2005/8/layout/cycle2"/>
    <dgm:cxn modelId="{8DF3ACE3-96BE-403D-B4D6-42B7B99F7B3A}" type="presParOf" srcId="{A04045D2-2114-4E8B-8E68-54A76A5B0BC0}" destId="{E1096FA4-99A3-4FFA-9289-979772676209}" srcOrd="2" destOrd="0" presId="urn:microsoft.com/office/officeart/2005/8/layout/cycle2"/>
    <dgm:cxn modelId="{184EBA3C-7C3E-4F65-801E-7353862E1501}" type="presParOf" srcId="{A04045D2-2114-4E8B-8E68-54A76A5B0BC0}" destId="{1B5D0D16-4CA9-4DF8-8E7D-2AACC5FC8C2A}" srcOrd="3" destOrd="0" presId="urn:microsoft.com/office/officeart/2005/8/layout/cycle2"/>
    <dgm:cxn modelId="{679207A9-A36A-450A-8AF9-5EDA7FB1BC32}" type="presParOf" srcId="{1B5D0D16-4CA9-4DF8-8E7D-2AACC5FC8C2A}" destId="{AFEEAE80-BD1B-42B9-A46A-8DCB11382D7A}" srcOrd="0" destOrd="0" presId="urn:microsoft.com/office/officeart/2005/8/layout/cycle2"/>
    <dgm:cxn modelId="{ECC4F073-7996-4781-94AD-D1AD733EDF7D}" type="presParOf" srcId="{A04045D2-2114-4E8B-8E68-54A76A5B0BC0}" destId="{EFA5B565-95B8-4B65-9166-D3A23AB5F3A4}" srcOrd="4" destOrd="0" presId="urn:microsoft.com/office/officeart/2005/8/layout/cycle2"/>
    <dgm:cxn modelId="{15A57B5C-B4D0-4520-863E-37E5E861EB78}" type="presParOf" srcId="{A04045D2-2114-4E8B-8E68-54A76A5B0BC0}" destId="{A52BCB8C-24B2-4818-B739-9446118C83BA}" srcOrd="5" destOrd="0" presId="urn:microsoft.com/office/officeart/2005/8/layout/cycle2"/>
    <dgm:cxn modelId="{3727991A-FEA8-4791-AA0D-5627E2E04693}" type="presParOf" srcId="{A52BCB8C-24B2-4818-B739-9446118C83BA}" destId="{B1C0987F-F798-43DF-8067-1BC546FF37C7}" srcOrd="0" destOrd="0" presId="urn:microsoft.com/office/officeart/2005/8/layout/cycle2"/>
    <dgm:cxn modelId="{AF993082-EB2C-44FF-A884-E9BC623A4AA5}" type="presParOf" srcId="{A04045D2-2114-4E8B-8E68-54A76A5B0BC0}" destId="{724CBEAD-6E77-43BD-9323-2E6952EF2118}" srcOrd="6" destOrd="0" presId="urn:microsoft.com/office/officeart/2005/8/layout/cycle2"/>
    <dgm:cxn modelId="{E1EC7BEF-34C3-4A05-97B2-49C1EC375417}" type="presParOf" srcId="{A04045D2-2114-4E8B-8E68-54A76A5B0BC0}" destId="{A8C2785D-D81A-49CA-B8EB-7C55C630F437}" srcOrd="7" destOrd="0" presId="urn:microsoft.com/office/officeart/2005/8/layout/cycle2"/>
    <dgm:cxn modelId="{08BAAA8A-7AD9-4071-AA92-1B3C4C699DB4}" type="presParOf" srcId="{A8C2785D-D81A-49CA-B8EB-7C55C630F437}" destId="{88BED354-0F60-4E9C-AB46-FE239158CFA1}" srcOrd="0" destOrd="0" presId="urn:microsoft.com/office/officeart/2005/8/layout/cycle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CBA1FB0-EAD3-4376-B8B3-B48D18E015E1}" type="doc">
      <dgm:prSet loTypeId="urn:microsoft.com/office/officeart/2018/2/layout/IconLabelDescriptionList" loCatId="icon" qsTypeId="urn:microsoft.com/office/officeart/2005/8/quickstyle/simple1" qsCatId="simple" csTypeId="urn:microsoft.com/office/officeart/2005/8/colors/accent1_2" csCatId="accent1" phldr="1"/>
      <dgm:spPr/>
      <dgm:t>
        <a:bodyPr/>
        <a:lstStyle/>
        <a:p>
          <a:endParaRPr lang="en-US"/>
        </a:p>
      </dgm:t>
    </dgm:pt>
    <dgm:pt modelId="{E405A8B2-180A-40B4-BD6C-0C342A7ED96E}">
      <dgm:prSet/>
      <dgm:spPr/>
      <dgm:t>
        <a:bodyPr/>
        <a:lstStyle/>
        <a:p>
          <a:pPr>
            <a:lnSpc>
              <a:spcPct val="100000"/>
            </a:lnSpc>
            <a:defRPr b="1"/>
          </a:pPr>
          <a:r>
            <a:rPr lang="da-DK"/>
            <a:t>Bevidsthed om synlig læring</a:t>
          </a:r>
          <a:endParaRPr lang="en-US"/>
        </a:p>
      </dgm:t>
    </dgm:pt>
    <dgm:pt modelId="{F887E60A-B80D-4D0A-B619-E8ECBBC7CA83}" type="parTrans" cxnId="{9746DFE9-F8C0-426B-81C2-92EAA0EDC9EA}">
      <dgm:prSet/>
      <dgm:spPr/>
      <dgm:t>
        <a:bodyPr/>
        <a:lstStyle/>
        <a:p>
          <a:endParaRPr lang="en-US"/>
        </a:p>
      </dgm:t>
    </dgm:pt>
    <dgm:pt modelId="{7C984328-D99F-46F8-B3A3-71211EF02390}" type="sibTrans" cxnId="{9746DFE9-F8C0-426B-81C2-92EAA0EDC9EA}">
      <dgm:prSet/>
      <dgm:spPr/>
      <dgm:t>
        <a:bodyPr/>
        <a:lstStyle/>
        <a:p>
          <a:endParaRPr lang="en-US"/>
        </a:p>
      </dgm:t>
    </dgm:pt>
    <dgm:pt modelId="{B5B7E7C2-F08D-4CBB-9A38-66BBBA3D3AF3}">
      <dgm:prSet/>
      <dgm:spPr/>
      <dgm:t>
        <a:bodyPr/>
        <a:lstStyle/>
        <a:p>
          <a:pPr>
            <a:lnSpc>
              <a:spcPct val="100000"/>
            </a:lnSpc>
          </a:pPr>
          <a:r>
            <a:rPr lang="da-DK"/>
            <a:t>Hvad er målet med opgaven?</a:t>
          </a:r>
          <a:endParaRPr lang="en-US"/>
        </a:p>
      </dgm:t>
    </dgm:pt>
    <dgm:pt modelId="{0583100C-C0AA-4208-933B-280350D9D0DE}" type="parTrans" cxnId="{E0EE5415-55E2-4746-969A-F034A3A01BA9}">
      <dgm:prSet/>
      <dgm:spPr/>
      <dgm:t>
        <a:bodyPr/>
        <a:lstStyle/>
        <a:p>
          <a:endParaRPr lang="en-US"/>
        </a:p>
      </dgm:t>
    </dgm:pt>
    <dgm:pt modelId="{50AABAC4-4894-4505-BB1D-58E0686F3B73}" type="sibTrans" cxnId="{E0EE5415-55E2-4746-969A-F034A3A01BA9}">
      <dgm:prSet/>
      <dgm:spPr/>
      <dgm:t>
        <a:bodyPr/>
        <a:lstStyle/>
        <a:p>
          <a:endParaRPr lang="en-US"/>
        </a:p>
      </dgm:t>
    </dgm:pt>
    <dgm:pt modelId="{3F38E734-D954-4C37-A2AE-805820AD4C80}">
      <dgm:prSet/>
      <dgm:spPr/>
      <dgm:t>
        <a:bodyPr/>
        <a:lstStyle/>
        <a:p>
          <a:pPr>
            <a:lnSpc>
              <a:spcPct val="100000"/>
            </a:lnSpc>
          </a:pPr>
          <a:r>
            <a:rPr lang="da-DK"/>
            <a:t>Hvilke kompetencer skal trænes?</a:t>
          </a:r>
          <a:endParaRPr lang="en-US"/>
        </a:p>
      </dgm:t>
    </dgm:pt>
    <dgm:pt modelId="{4EC6BC8D-441F-4DB7-A978-FEE9574F0A9E}" type="parTrans" cxnId="{79C5DFC5-6E6E-479E-9410-ABD74DFBB701}">
      <dgm:prSet/>
      <dgm:spPr/>
      <dgm:t>
        <a:bodyPr/>
        <a:lstStyle/>
        <a:p>
          <a:endParaRPr lang="en-US"/>
        </a:p>
      </dgm:t>
    </dgm:pt>
    <dgm:pt modelId="{84B52DCD-61AD-4EE7-889C-E55C2E2DF812}" type="sibTrans" cxnId="{79C5DFC5-6E6E-479E-9410-ABD74DFBB701}">
      <dgm:prSet/>
      <dgm:spPr/>
      <dgm:t>
        <a:bodyPr/>
        <a:lstStyle/>
        <a:p>
          <a:endParaRPr lang="en-US"/>
        </a:p>
      </dgm:t>
    </dgm:pt>
    <dgm:pt modelId="{B5F959F4-0AEC-4BFA-A07E-33DEE21ABF19}">
      <dgm:prSet/>
      <dgm:spPr/>
      <dgm:t>
        <a:bodyPr/>
        <a:lstStyle/>
        <a:p>
          <a:pPr>
            <a:lnSpc>
              <a:spcPct val="100000"/>
            </a:lnSpc>
          </a:pPr>
          <a:r>
            <a:rPr lang="da-DK"/>
            <a:t>Hvilke bedømmelseskriterier – feed-up? (hjælper eleven – og læreren!)</a:t>
          </a:r>
          <a:endParaRPr lang="en-US"/>
        </a:p>
      </dgm:t>
    </dgm:pt>
    <dgm:pt modelId="{2520D521-C8EC-47B1-B279-50CE8B69049D}" type="parTrans" cxnId="{B36BDDB2-503E-4DA3-A17B-ED057D9FD505}">
      <dgm:prSet/>
      <dgm:spPr/>
      <dgm:t>
        <a:bodyPr/>
        <a:lstStyle/>
        <a:p>
          <a:endParaRPr lang="en-US"/>
        </a:p>
      </dgm:t>
    </dgm:pt>
    <dgm:pt modelId="{4CBF3838-C503-4ABA-8DCA-F1A7E03458A6}" type="sibTrans" cxnId="{B36BDDB2-503E-4DA3-A17B-ED057D9FD505}">
      <dgm:prSet/>
      <dgm:spPr/>
      <dgm:t>
        <a:bodyPr/>
        <a:lstStyle/>
        <a:p>
          <a:endParaRPr lang="en-US"/>
        </a:p>
      </dgm:t>
    </dgm:pt>
    <dgm:pt modelId="{19DC3FD6-0B88-4919-82E6-C812CA57DFC8}">
      <dgm:prSet/>
      <dgm:spPr/>
      <dgm:t>
        <a:bodyPr/>
        <a:lstStyle/>
        <a:p>
          <a:pPr>
            <a:lnSpc>
              <a:spcPct val="100000"/>
            </a:lnSpc>
            <a:defRPr b="1"/>
          </a:pPr>
          <a:r>
            <a:rPr lang="da-DK"/>
            <a:t>Genrebevidsthed</a:t>
          </a:r>
          <a:endParaRPr lang="en-US"/>
        </a:p>
      </dgm:t>
    </dgm:pt>
    <dgm:pt modelId="{65C2FD87-B5CB-4EB3-B465-DFC616B8C7E3}" type="parTrans" cxnId="{7EC09505-48A5-437D-A763-8F833BC2D1AF}">
      <dgm:prSet/>
      <dgm:spPr/>
      <dgm:t>
        <a:bodyPr/>
        <a:lstStyle/>
        <a:p>
          <a:endParaRPr lang="en-US"/>
        </a:p>
      </dgm:t>
    </dgm:pt>
    <dgm:pt modelId="{C858FC2A-D965-4322-A40B-2284DEADE094}" type="sibTrans" cxnId="{7EC09505-48A5-437D-A763-8F833BC2D1AF}">
      <dgm:prSet/>
      <dgm:spPr/>
      <dgm:t>
        <a:bodyPr/>
        <a:lstStyle/>
        <a:p>
          <a:endParaRPr lang="en-US"/>
        </a:p>
      </dgm:t>
    </dgm:pt>
    <dgm:pt modelId="{50164B48-573D-4FF5-81F4-4138D4B0E787}">
      <dgm:prSet/>
      <dgm:spPr/>
      <dgm:t>
        <a:bodyPr/>
        <a:lstStyle/>
        <a:p>
          <a:pPr>
            <a:lnSpc>
              <a:spcPct val="100000"/>
            </a:lnSpc>
          </a:pPr>
          <a:r>
            <a:rPr lang="da-DK"/>
            <a:t>Færdighedsopgave, notat, rapport, synopsis, faglig artikel, Power Point…</a:t>
          </a:r>
          <a:endParaRPr lang="en-US"/>
        </a:p>
      </dgm:t>
    </dgm:pt>
    <dgm:pt modelId="{A0505003-1700-4D90-849A-2650E3CC34F8}" type="parTrans" cxnId="{F0B9AEC5-58CD-48AE-8F5D-048FAEA0BBBF}">
      <dgm:prSet/>
      <dgm:spPr/>
      <dgm:t>
        <a:bodyPr/>
        <a:lstStyle/>
        <a:p>
          <a:endParaRPr lang="en-US"/>
        </a:p>
      </dgm:t>
    </dgm:pt>
    <dgm:pt modelId="{E573BA01-560D-40AA-B1E7-1A43A3A6C59D}" type="sibTrans" cxnId="{F0B9AEC5-58CD-48AE-8F5D-048FAEA0BBBF}">
      <dgm:prSet/>
      <dgm:spPr/>
      <dgm:t>
        <a:bodyPr/>
        <a:lstStyle/>
        <a:p>
          <a:endParaRPr lang="en-US"/>
        </a:p>
      </dgm:t>
    </dgm:pt>
    <dgm:pt modelId="{C18C8898-36EE-4CAA-8FD9-E417BD1EA016}">
      <dgm:prSet/>
      <dgm:spPr/>
      <dgm:t>
        <a:bodyPr/>
        <a:lstStyle/>
        <a:p>
          <a:pPr>
            <a:lnSpc>
              <a:spcPct val="100000"/>
            </a:lnSpc>
          </a:pPr>
          <a:r>
            <a:rPr lang="da-DK"/>
            <a:t>Hvorfor netop denne genre?</a:t>
          </a:r>
          <a:endParaRPr lang="en-US"/>
        </a:p>
      </dgm:t>
    </dgm:pt>
    <dgm:pt modelId="{48895110-E39D-4E1F-AC94-4E48A2C67CF1}" type="parTrans" cxnId="{E59A45FC-95D6-4466-B92D-7B64326E2F44}">
      <dgm:prSet/>
      <dgm:spPr/>
      <dgm:t>
        <a:bodyPr/>
        <a:lstStyle/>
        <a:p>
          <a:endParaRPr lang="en-US"/>
        </a:p>
      </dgm:t>
    </dgm:pt>
    <dgm:pt modelId="{32C141BE-1788-457C-8178-E408B5C43BCA}" type="sibTrans" cxnId="{E59A45FC-95D6-4466-B92D-7B64326E2F44}">
      <dgm:prSet/>
      <dgm:spPr/>
      <dgm:t>
        <a:bodyPr/>
        <a:lstStyle/>
        <a:p>
          <a:endParaRPr lang="en-US"/>
        </a:p>
      </dgm:t>
    </dgm:pt>
    <dgm:pt modelId="{6099876A-FCEE-4C7A-B42C-FAE27A5DB086}">
      <dgm:prSet/>
      <dgm:spPr/>
      <dgm:t>
        <a:bodyPr/>
        <a:lstStyle/>
        <a:p>
          <a:pPr>
            <a:lnSpc>
              <a:spcPct val="100000"/>
            </a:lnSpc>
          </a:pPr>
          <a:r>
            <a:rPr lang="da-DK"/>
            <a:t>Hvilke umistelige elementer findes i genren?</a:t>
          </a:r>
          <a:endParaRPr lang="en-US"/>
        </a:p>
      </dgm:t>
    </dgm:pt>
    <dgm:pt modelId="{37B8CD41-F6BD-4C04-BD05-FDDA1F0E7789}" type="parTrans" cxnId="{B04A215B-F6D1-4CD1-9643-A2893359CA7F}">
      <dgm:prSet/>
      <dgm:spPr/>
      <dgm:t>
        <a:bodyPr/>
        <a:lstStyle/>
        <a:p>
          <a:endParaRPr lang="en-US"/>
        </a:p>
      </dgm:t>
    </dgm:pt>
    <dgm:pt modelId="{24040D0C-8CF6-4DB9-9763-8699748F87CF}" type="sibTrans" cxnId="{B04A215B-F6D1-4CD1-9643-A2893359CA7F}">
      <dgm:prSet/>
      <dgm:spPr/>
      <dgm:t>
        <a:bodyPr/>
        <a:lstStyle/>
        <a:p>
          <a:endParaRPr lang="en-US"/>
        </a:p>
      </dgm:t>
    </dgm:pt>
    <dgm:pt modelId="{4FEEE16C-1F7E-496C-9286-EAAFDF510F46}">
      <dgm:prSet/>
      <dgm:spPr/>
      <dgm:t>
        <a:bodyPr/>
        <a:lstStyle/>
        <a:p>
          <a:pPr>
            <a:lnSpc>
              <a:spcPct val="100000"/>
            </a:lnSpc>
            <a:defRPr b="1"/>
          </a:pPr>
          <a:r>
            <a:rPr lang="da-DK"/>
            <a:t>Bevidsthed om spørgeformer</a:t>
          </a:r>
          <a:endParaRPr lang="en-US"/>
        </a:p>
      </dgm:t>
    </dgm:pt>
    <dgm:pt modelId="{BDDD616F-C11C-49D3-9228-5606CC212BC7}" type="parTrans" cxnId="{3BBFC48B-A8E1-4668-8563-DA71C89CB511}">
      <dgm:prSet/>
      <dgm:spPr/>
      <dgm:t>
        <a:bodyPr/>
        <a:lstStyle/>
        <a:p>
          <a:endParaRPr lang="en-US"/>
        </a:p>
      </dgm:t>
    </dgm:pt>
    <dgm:pt modelId="{6966DA99-AF0C-4BE9-8367-24BBFA917E80}" type="sibTrans" cxnId="{3BBFC48B-A8E1-4668-8563-DA71C89CB511}">
      <dgm:prSet/>
      <dgm:spPr/>
      <dgm:t>
        <a:bodyPr/>
        <a:lstStyle/>
        <a:p>
          <a:endParaRPr lang="en-US"/>
        </a:p>
      </dgm:t>
    </dgm:pt>
    <dgm:pt modelId="{BE9F7DF2-69A4-43DF-B3C5-F1D3EF7D47BC}">
      <dgm:prSet/>
      <dgm:spPr/>
      <dgm:t>
        <a:bodyPr/>
        <a:lstStyle/>
        <a:p>
          <a:pPr>
            <a:lnSpc>
              <a:spcPct val="100000"/>
            </a:lnSpc>
          </a:pPr>
          <a:r>
            <a:rPr lang="da-DK"/>
            <a:t>Beregn, redegør, forklar, analysér, diskutér, vurdér…</a:t>
          </a:r>
          <a:endParaRPr lang="en-US"/>
        </a:p>
      </dgm:t>
    </dgm:pt>
    <dgm:pt modelId="{427DFE9D-6DB4-4FE4-B895-7A922A93C95C}" type="parTrans" cxnId="{D27DA1CA-80F4-4D44-B3BB-E2B0904F7DCD}">
      <dgm:prSet/>
      <dgm:spPr/>
      <dgm:t>
        <a:bodyPr/>
        <a:lstStyle/>
        <a:p>
          <a:endParaRPr lang="en-US"/>
        </a:p>
      </dgm:t>
    </dgm:pt>
    <dgm:pt modelId="{9E56BE22-75EB-4B0F-9CE0-E6BAA565F5A9}" type="sibTrans" cxnId="{D27DA1CA-80F4-4D44-B3BB-E2B0904F7DCD}">
      <dgm:prSet/>
      <dgm:spPr/>
      <dgm:t>
        <a:bodyPr/>
        <a:lstStyle/>
        <a:p>
          <a:endParaRPr lang="en-US"/>
        </a:p>
      </dgm:t>
    </dgm:pt>
    <dgm:pt modelId="{2A121372-19F5-46B9-BF99-3C81E6368C48}">
      <dgm:prSet/>
      <dgm:spPr/>
      <dgm:t>
        <a:bodyPr/>
        <a:lstStyle/>
        <a:p>
          <a:pPr>
            <a:lnSpc>
              <a:spcPct val="100000"/>
            </a:lnSpc>
            <a:defRPr b="1"/>
          </a:pPr>
          <a:r>
            <a:rPr lang="da-DK"/>
            <a:t>Progression over tid</a:t>
          </a:r>
          <a:endParaRPr lang="en-US"/>
        </a:p>
      </dgm:t>
    </dgm:pt>
    <dgm:pt modelId="{965BB84D-82E3-4ADB-9FF5-E6928626D502}" type="parTrans" cxnId="{0685035C-4424-4C4D-8664-788FA82E725D}">
      <dgm:prSet/>
      <dgm:spPr/>
      <dgm:t>
        <a:bodyPr/>
        <a:lstStyle/>
        <a:p>
          <a:endParaRPr lang="en-US"/>
        </a:p>
      </dgm:t>
    </dgm:pt>
    <dgm:pt modelId="{01B50744-A39D-4AE8-91E0-747AFFB3EA74}" type="sibTrans" cxnId="{0685035C-4424-4C4D-8664-788FA82E725D}">
      <dgm:prSet/>
      <dgm:spPr/>
      <dgm:t>
        <a:bodyPr/>
        <a:lstStyle/>
        <a:p>
          <a:endParaRPr lang="en-US"/>
        </a:p>
      </dgm:t>
    </dgm:pt>
    <dgm:pt modelId="{1D979861-AA23-4194-9949-6DCDCC857EFE}">
      <dgm:prSet/>
      <dgm:spPr/>
      <dgm:t>
        <a:bodyPr/>
        <a:lstStyle/>
        <a:p>
          <a:pPr>
            <a:lnSpc>
              <a:spcPct val="100000"/>
            </a:lnSpc>
          </a:pPr>
          <a:r>
            <a:rPr lang="da-DK"/>
            <a:t>Sværhedsgraden skal være passende i forhold til elevens kompetencer. </a:t>
          </a:r>
          <a:endParaRPr lang="en-US"/>
        </a:p>
      </dgm:t>
    </dgm:pt>
    <dgm:pt modelId="{B97868DA-1C73-415D-8DF4-F97C877D7E90}" type="parTrans" cxnId="{CFA5895D-E17B-425F-8FCD-5D508A0701D0}">
      <dgm:prSet/>
      <dgm:spPr/>
      <dgm:t>
        <a:bodyPr/>
        <a:lstStyle/>
        <a:p>
          <a:endParaRPr lang="en-US"/>
        </a:p>
      </dgm:t>
    </dgm:pt>
    <dgm:pt modelId="{ED99255E-C606-4636-8839-6EBBBC47FB7E}" type="sibTrans" cxnId="{CFA5895D-E17B-425F-8FCD-5D508A0701D0}">
      <dgm:prSet/>
      <dgm:spPr/>
      <dgm:t>
        <a:bodyPr/>
        <a:lstStyle/>
        <a:p>
          <a:endParaRPr lang="en-US"/>
        </a:p>
      </dgm:t>
    </dgm:pt>
    <dgm:pt modelId="{292251D3-BA1C-4DD4-942D-1ACC07B234C4}" type="pres">
      <dgm:prSet presAssocID="{4CBA1FB0-EAD3-4376-B8B3-B48D18E015E1}" presName="root" presStyleCnt="0">
        <dgm:presLayoutVars>
          <dgm:dir/>
          <dgm:resizeHandles val="exact"/>
        </dgm:presLayoutVars>
      </dgm:prSet>
      <dgm:spPr/>
    </dgm:pt>
    <dgm:pt modelId="{3C42A2AE-F4E7-4DE3-BF55-A7E833E58664}" type="pres">
      <dgm:prSet presAssocID="{E405A8B2-180A-40B4-BD6C-0C342A7ED96E}" presName="compNode" presStyleCnt="0"/>
      <dgm:spPr/>
    </dgm:pt>
    <dgm:pt modelId="{106CB0D7-285B-4777-B84C-F5F1E1CAEC75}" type="pres">
      <dgm:prSet presAssocID="{E405A8B2-180A-40B4-BD6C-0C342A7ED96E}"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dgm:spPr>
      <dgm:extLst>
        <a:ext uri="{E40237B7-FDA0-4F09-8148-C483321AD2D9}">
          <dgm14:cNvPr xmlns:dgm14="http://schemas.microsoft.com/office/drawing/2010/diagram" id="0" name="" descr="Head with Gears"/>
        </a:ext>
      </dgm:extLst>
    </dgm:pt>
    <dgm:pt modelId="{650773F6-89FD-4046-8BF1-9B1C019DB451}" type="pres">
      <dgm:prSet presAssocID="{E405A8B2-180A-40B4-BD6C-0C342A7ED96E}" presName="iconSpace" presStyleCnt="0"/>
      <dgm:spPr/>
    </dgm:pt>
    <dgm:pt modelId="{1434DC69-E399-4360-9407-DAE30A9D8E56}" type="pres">
      <dgm:prSet presAssocID="{E405A8B2-180A-40B4-BD6C-0C342A7ED96E}" presName="parTx" presStyleLbl="revTx" presStyleIdx="0" presStyleCnt="8">
        <dgm:presLayoutVars>
          <dgm:chMax val="0"/>
          <dgm:chPref val="0"/>
        </dgm:presLayoutVars>
      </dgm:prSet>
      <dgm:spPr/>
    </dgm:pt>
    <dgm:pt modelId="{3166DB0D-B4CE-403B-A3BF-02E68483B17A}" type="pres">
      <dgm:prSet presAssocID="{E405A8B2-180A-40B4-BD6C-0C342A7ED96E}" presName="txSpace" presStyleCnt="0"/>
      <dgm:spPr/>
    </dgm:pt>
    <dgm:pt modelId="{FA26EA41-2755-49B9-B145-8383DBE2BBC0}" type="pres">
      <dgm:prSet presAssocID="{E405A8B2-180A-40B4-BD6C-0C342A7ED96E}" presName="desTx" presStyleLbl="revTx" presStyleIdx="1" presStyleCnt="8">
        <dgm:presLayoutVars/>
      </dgm:prSet>
      <dgm:spPr/>
    </dgm:pt>
    <dgm:pt modelId="{FE73407D-73A5-45BD-AFC2-544410D883A3}" type="pres">
      <dgm:prSet presAssocID="{7C984328-D99F-46F8-B3A3-71211EF02390}" presName="sibTrans" presStyleCnt="0"/>
      <dgm:spPr/>
    </dgm:pt>
    <dgm:pt modelId="{F0821DF0-EC4A-41FD-9566-0ADEFFC9DD79}" type="pres">
      <dgm:prSet presAssocID="{19DC3FD6-0B88-4919-82E6-C812CA57DFC8}" presName="compNode" presStyleCnt="0"/>
      <dgm:spPr/>
    </dgm:pt>
    <dgm:pt modelId="{6D00CD80-D9D8-4C07-835F-A00181B5AF66}" type="pres">
      <dgm:prSet presAssocID="{19DC3FD6-0B88-4919-82E6-C812CA57DFC8}" presName="iconRect" presStyleLbl="node1" presStyleIdx="1" presStyleCnt="4"/>
      <dgm:spPr>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dgm:spPr>
      <dgm:extLst>
        <a:ext uri="{E40237B7-FDA0-4F09-8148-C483321AD2D9}">
          <dgm14:cNvPr xmlns:dgm14="http://schemas.microsoft.com/office/drawing/2010/diagram" id="0" name="" descr="Dokument med massiv udfyldning"/>
        </a:ext>
      </dgm:extLst>
    </dgm:pt>
    <dgm:pt modelId="{C3E84D91-DF0E-4600-A198-D1F939540DC0}" type="pres">
      <dgm:prSet presAssocID="{19DC3FD6-0B88-4919-82E6-C812CA57DFC8}" presName="iconSpace" presStyleCnt="0"/>
      <dgm:spPr/>
    </dgm:pt>
    <dgm:pt modelId="{582EE618-93B8-4685-9C98-F1AE4F302889}" type="pres">
      <dgm:prSet presAssocID="{19DC3FD6-0B88-4919-82E6-C812CA57DFC8}" presName="parTx" presStyleLbl="revTx" presStyleIdx="2" presStyleCnt="8">
        <dgm:presLayoutVars>
          <dgm:chMax val="0"/>
          <dgm:chPref val="0"/>
        </dgm:presLayoutVars>
      </dgm:prSet>
      <dgm:spPr/>
    </dgm:pt>
    <dgm:pt modelId="{095CC45F-BCD5-4636-9728-1871B3B7FB3B}" type="pres">
      <dgm:prSet presAssocID="{19DC3FD6-0B88-4919-82E6-C812CA57DFC8}" presName="txSpace" presStyleCnt="0"/>
      <dgm:spPr/>
    </dgm:pt>
    <dgm:pt modelId="{D2482048-C01E-4DAE-8C99-9868E6710093}" type="pres">
      <dgm:prSet presAssocID="{19DC3FD6-0B88-4919-82E6-C812CA57DFC8}" presName="desTx" presStyleLbl="revTx" presStyleIdx="3" presStyleCnt="8">
        <dgm:presLayoutVars/>
      </dgm:prSet>
      <dgm:spPr/>
    </dgm:pt>
    <dgm:pt modelId="{36A1A71C-3145-49FA-8810-12FCF92C9242}" type="pres">
      <dgm:prSet presAssocID="{C858FC2A-D965-4322-A40B-2284DEADE094}" presName="sibTrans" presStyleCnt="0"/>
      <dgm:spPr/>
    </dgm:pt>
    <dgm:pt modelId="{7501F1BC-35D1-49CE-83D7-77273B8DE606}" type="pres">
      <dgm:prSet presAssocID="{4FEEE16C-1F7E-496C-9286-EAAFDF510F46}" presName="compNode" presStyleCnt="0"/>
      <dgm:spPr/>
    </dgm:pt>
    <dgm:pt modelId="{3F42995A-0B14-4B6B-A4A5-85EC025BD8C0}" type="pres">
      <dgm:prSet presAssocID="{4FEEE16C-1F7E-496C-9286-EAAFDF510F46}" presName="iconRect" presStyleLbl="node1" presStyleIdx="2" presStyleCnt="4"/>
      <dgm:spPr>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dgm:spPr>
      <dgm:extLst>
        <a:ext uri="{E40237B7-FDA0-4F09-8148-C483321AD2D9}">
          <dgm14:cNvPr xmlns:dgm14="http://schemas.microsoft.com/office/drawing/2010/diagram" id="0" name="" descr="Spørgsmålstegn med massiv udfyldning"/>
        </a:ext>
      </dgm:extLst>
    </dgm:pt>
    <dgm:pt modelId="{D1A91881-A719-4DC3-8F16-7E51260FDF0F}" type="pres">
      <dgm:prSet presAssocID="{4FEEE16C-1F7E-496C-9286-EAAFDF510F46}" presName="iconSpace" presStyleCnt="0"/>
      <dgm:spPr/>
    </dgm:pt>
    <dgm:pt modelId="{04DA43AC-1D4F-4776-98AA-2AFD9CE56C06}" type="pres">
      <dgm:prSet presAssocID="{4FEEE16C-1F7E-496C-9286-EAAFDF510F46}" presName="parTx" presStyleLbl="revTx" presStyleIdx="4" presStyleCnt="8">
        <dgm:presLayoutVars>
          <dgm:chMax val="0"/>
          <dgm:chPref val="0"/>
        </dgm:presLayoutVars>
      </dgm:prSet>
      <dgm:spPr/>
    </dgm:pt>
    <dgm:pt modelId="{3DF43F26-C1C5-4A02-B8C8-821351287FC9}" type="pres">
      <dgm:prSet presAssocID="{4FEEE16C-1F7E-496C-9286-EAAFDF510F46}" presName="txSpace" presStyleCnt="0"/>
      <dgm:spPr/>
    </dgm:pt>
    <dgm:pt modelId="{AA368E70-F7EB-4521-BD95-525AFD3E0778}" type="pres">
      <dgm:prSet presAssocID="{4FEEE16C-1F7E-496C-9286-EAAFDF510F46}" presName="desTx" presStyleLbl="revTx" presStyleIdx="5" presStyleCnt="8">
        <dgm:presLayoutVars/>
      </dgm:prSet>
      <dgm:spPr/>
    </dgm:pt>
    <dgm:pt modelId="{C3D8F86A-BD1B-49B3-98DA-C39BF10261D4}" type="pres">
      <dgm:prSet presAssocID="{6966DA99-AF0C-4BE9-8367-24BBFA917E80}" presName="sibTrans" presStyleCnt="0"/>
      <dgm:spPr/>
    </dgm:pt>
    <dgm:pt modelId="{AD6C5752-3CD3-4405-8BA7-B65E30E7ED8A}" type="pres">
      <dgm:prSet presAssocID="{2A121372-19F5-46B9-BF99-3C81E6368C48}" presName="compNode" presStyleCnt="0"/>
      <dgm:spPr/>
    </dgm:pt>
    <dgm:pt modelId="{3068959D-5054-450A-9516-26ACFE4DB9CF}" type="pres">
      <dgm:prSet presAssocID="{2A121372-19F5-46B9-BF99-3C81E6368C48}"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dgm:spPr>
      <dgm:extLst>
        <a:ext uri="{E40237B7-FDA0-4F09-8148-C483321AD2D9}">
          <dgm14:cNvPr xmlns:dgm14="http://schemas.microsoft.com/office/drawing/2010/diagram" id="0" name="" descr="Stopur"/>
        </a:ext>
      </dgm:extLst>
    </dgm:pt>
    <dgm:pt modelId="{A53D008A-F886-4E29-B4B5-8DB512B4BE94}" type="pres">
      <dgm:prSet presAssocID="{2A121372-19F5-46B9-BF99-3C81E6368C48}" presName="iconSpace" presStyleCnt="0"/>
      <dgm:spPr/>
    </dgm:pt>
    <dgm:pt modelId="{D586C8C1-4CA1-4F0B-9BB9-094EBD3F7B77}" type="pres">
      <dgm:prSet presAssocID="{2A121372-19F5-46B9-BF99-3C81E6368C48}" presName="parTx" presStyleLbl="revTx" presStyleIdx="6" presStyleCnt="8">
        <dgm:presLayoutVars>
          <dgm:chMax val="0"/>
          <dgm:chPref val="0"/>
        </dgm:presLayoutVars>
      </dgm:prSet>
      <dgm:spPr/>
    </dgm:pt>
    <dgm:pt modelId="{96196E18-A140-4359-87C3-E37EB625CE62}" type="pres">
      <dgm:prSet presAssocID="{2A121372-19F5-46B9-BF99-3C81E6368C48}" presName="txSpace" presStyleCnt="0"/>
      <dgm:spPr/>
    </dgm:pt>
    <dgm:pt modelId="{7B223C5D-C617-40BB-974E-10B6555F4FBE}" type="pres">
      <dgm:prSet presAssocID="{2A121372-19F5-46B9-BF99-3C81E6368C48}" presName="desTx" presStyleLbl="revTx" presStyleIdx="7" presStyleCnt="8">
        <dgm:presLayoutVars/>
      </dgm:prSet>
      <dgm:spPr/>
    </dgm:pt>
  </dgm:ptLst>
  <dgm:cxnLst>
    <dgm:cxn modelId="{7EC09505-48A5-437D-A763-8F833BC2D1AF}" srcId="{4CBA1FB0-EAD3-4376-B8B3-B48D18E015E1}" destId="{19DC3FD6-0B88-4919-82E6-C812CA57DFC8}" srcOrd="1" destOrd="0" parTransId="{65C2FD87-B5CB-4EB3-B465-DFC616B8C7E3}" sibTransId="{C858FC2A-D965-4322-A40B-2284DEADE094}"/>
    <dgm:cxn modelId="{64CC2D08-7728-4599-ACCE-3B7D2570B378}" type="presOf" srcId="{2A121372-19F5-46B9-BF99-3C81E6368C48}" destId="{D586C8C1-4CA1-4F0B-9BB9-094EBD3F7B77}" srcOrd="0" destOrd="0" presId="urn:microsoft.com/office/officeart/2018/2/layout/IconLabelDescriptionList"/>
    <dgm:cxn modelId="{E0EE5415-55E2-4746-969A-F034A3A01BA9}" srcId="{E405A8B2-180A-40B4-BD6C-0C342A7ED96E}" destId="{B5B7E7C2-F08D-4CBB-9A38-66BBBA3D3AF3}" srcOrd="0" destOrd="0" parTransId="{0583100C-C0AA-4208-933B-280350D9D0DE}" sibTransId="{50AABAC4-4894-4505-BB1D-58E0686F3B73}"/>
    <dgm:cxn modelId="{14953117-688F-477C-BE38-8DDBF1C3CCE6}" type="presOf" srcId="{6099876A-FCEE-4C7A-B42C-FAE27A5DB086}" destId="{D2482048-C01E-4DAE-8C99-9868E6710093}" srcOrd="0" destOrd="2" presId="urn:microsoft.com/office/officeart/2018/2/layout/IconLabelDescriptionList"/>
    <dgm:cxn modelId="{22EF6C2D-8CC4-42ED-9071-A5F5F9AE01E6}" type="presOf" srcId="{B5F959F4-0AEC-4BFA-A07E-33DEE21ABF19}" destId="{FA26EA41-2755-49B9-B145-8383DBE2BBC0}" srcOrd="0" destOrd="2" presId="urn:microsoft.com/office/officeart/2018/2/layout/IconLabelDescriptionList"/>
    <dgm:cxn modelId="{61FE8734-DDB4-4BF4-8206-4AC6A2453DA5}" type="presOf" srcId="{BE9F7DF2-69A4-43DF-B3C5-F1D3EF7D47BC}" destId="{AA368E70-F7EB-4521-BD95-525AFD3E0778}" srcOrd="0" destOrd="0" presId="urn:microsoft.com/office/officeart/2018/2/layout/IconLabelDescriptionList"/>
    <dgm:cxn modelId="{99862139-32D1-402E-830B-1AAE2C054E67}" type="presOf" srcId="{C18C8898-36EE-4CAA-8FD9-E417BD1EA016}" destId="{D2482048-C01E-4DAE-8C99-9868E6710093}" srcOrd="0" destOrd="1" presId="urn:microsoft.com/office/officeart/2018/2/layout/IconLabelDescriptionList"/>
    <dgm:cxn modelId="{B04A215B-F6D1-4CD1-9643-A2893359CA7F}" srcId="{19DC3FD6-0B88-4919-82E6-C812CA57DFC8}" destId="{6099876A-FCEE-4C7A-B42C-FAE27A5DB086}" srcOrd="2" destOrd="0" parTransId="{37B8CD41-F6BD-4C04-BD05-FDDA1F0E7789}" sibTransId="{24040D0C-8CF6-4DB9-9763-8699748F87CF}"/>
    <dgm:cxn modelId="{0685035C-4424-4C4D-8664-788FA82E725D}" srcId="{4CBA1FB0-EAD3-4376-B8B3-B48D18E015E1}" destId="{2A121372-19F5-46B9-BF99-3C81E6368C48}" srcOrd="3" destOrd="0" parTransId="{965BB84D-82E3-4ADB-9FF5-E6928626D502}" sibTransId="{01B50744-A39D-4AE8-91E0-747AFFB3EA74}"/>
    <dgm:cxn modelId="{CFA5895D-E17B-425F-8FCD-5D508A0701D0}" srcId="{2A121372-19F5-46B9-BF99-3C81E6368C48}" destId="{1D979861-AA23-4194-9949-6DCDCC857EFE}" srcOrd="0" destOrd="0" parTransId="{B97868DA-1C73-415D-8DF4-F97C877D7E90}" sibTransId="{ED99255E-C606-4636-8839-6EBBBC47FB7E}"/>
    <dgm:cxn modelId="{90813E6D-F44B-4810-A406-49F419B94BEB}" type="presOf" srcId="{50164B48-573D-4FF5-81F4-4138D4B0E787}" destId="{D2482048-C01E-4DAE-8C99-9868E6710093}" srcOrd="0" destOrd="0" presId="urn:microsoft.com/office/officeart/2018/2/layout/IconLabelDescriptionList"/>
    <dgm:cxn modelId="{3BBFC48B-A8E1-4668-8563-DA71C89CB511}" srcId="{4CBA1FB0-EAD3-4376-B8B3-B48D18E015E1}" destId="{4FEEE16C-1F7E-496C-9286-EAAFDF510F46}" srcOrd="2" destOrd="0" parTransId="{BDDD616F-C11C-49D3-9228-5606CC212BC7}" sibTransId="{6966DA99-AF0C-4BE9-8367-24BBFA917E80}"/>
    <dgm:cxn modelId="{BD10D68D-3680-40EB-94AF-E9D5AA017F5F}" type="presOf" srcId="{4CBA1FB0-EAD3-4376-B8B3-B48D18E015E1}" destId="{292251D3-BA1C-4DD4-942D-1ACC07B234C4}" srcOrd="0" destOrd="0" presId="urn:microsoft.com/office/officeart/2018/2/layout/IconLabelDescriptionList"/>
    <dgm:cxn modelId="{5C618AA4-4315-4825-B05A-80CF1D795A6D}" type="presOf" srcId="{3F38E734-D954-4C37-A2AE-805820AD4C80}" destId="{FA26EA41-2755-49B9-B145-8383DBE2BBC0}" srcOrd="0" destOrd="1" presId="urn:microsoft.com/office/officeart/2018/2/layout/IconLabelDescriptionList"/>
    <dgm:cxn modelId="{9B342FB1-F82F-4EAC-A14D-AD957C526BD9}" type="presOf" srcId="{B5B7E7C2-F08D-4CBB-9A38-66BBBA3D3AF3}" destId="{FA26EA41-2755-49B9-B145-8383DBE2BBC0}" srcOrd="0" destOrd="0" presId="urn:microsoft.com/office/officeart/2018/2/layout/IconLabelDescriptionList"/>
    <dgm:cxn modelId="{B36BDDB2-503E-4DA3-A17B-ED057D9FD505}" srcId="{E405A8B2-180A-40B4-BD6C-0C342A7ED96E}" destId="{B5F959F4-0AEC-4BFA-A07E-33DEE21ABF19}" srcOrd="2" destOrd="0" parTransId="{2520D521-C8EC-47B1-B279-50CE8B69049D}" sibTransId="{4CBF3838-C503-4ABA-8DCA-F1A7E03458A6}"/>
    <dgm:cxn modelId="{E0A4B8B4-6676-4436-8348-A3DA85E6AE58}" type="presOf" srcId="{1D979861-AA23-4194-9949-6DCDCC857EFE}" destId="{7B223C5D-C617-40BB-974E-10B6555F4FBE}" srcOrd="0" destOrd="0" presId="urn:microsoft.com/office/officeart/2018/2/layout/IconLabelDescriptionList"/>
    <dgm:cxn modelId="{150869C4-CD99-402C-BE4A-DF948AADE33B}" type="presOf" srcId="{19DC3FD6-0B88-4919-82E6-C812CA57DFC8}" destId="{582EE618-93B8-4685-9C98-F1AE4F302889}" srcOrd="0" destOrd="0" presId="urn:microsoft.com/office/officeart/2018/2/layout/IconLabelDescriptionList"/>
    <dgm:cxn modelId="{F0B9AEC5-58CD-48AE-8F5D-048FAEA0BBBF}" srcId="{19DC3FD6-0B88-4919-82E6-C812CA57DFC8}" destId="{50164B48-573D-4FF5-81F4-4138D4B0E787}" srcOrd="0" destOrd="0" parTransId="{A0505003-1700-4D90-849A-2650E3CC34F8}" sibTransId="{E573BA01-560D-40AA-B1E7-1A43A3A6C59D}"/>
    <dgm:cxn modelId="{79C5DFC5-6E6E-479E-9410-ABD74DFBB701}" srcId="{E405A8B2-180A-40B4-BD6C-0C342A7ED96E}" destId="{3F38E734-D954-4C37-A2AE-805820AD4C80}" srcOrd="1" destOrd="0" parTransId="{4EC6BC8D-441F-4DB7-A978-FEE9574F0A9E}" sibTransId="{84B52DCD-61AD-4EE7-889C-E55C2E2DF812}"/>
    <dgm:cxn modelId="{D27DA1CA-80F4-4D44-B3BB-E2B0904F7DCD}" srcId="{4FEEE16C-1F7E-496C-9286-EAAFDF510F46}" destId="{BE9F7DF2-69A4-43DF-B3C5-F1D3EF7D47BC}" srcOrd="0" destOrd="0" parTransId="{427DFE9D-6DB4-4FE4-B895-7A922A93C95C}" sibTransId="{9E56BE22-75EB-4B0F-9CE0-E6BAA565F5A9}"/>
    <dgm:cxn modelId="{8B15AED3-6506-4DB2-877C-8C7FC42D3D4B}" type="presOf" srcId="{4FEEE16C-1F7E-496C-9286-EAAFDF510F46}" destId="{04DA43AC-1D4F-4776-98AA-2AFD9CE56C06}" srcOrd="0" destOrd="0" presId="urn:microsoft.com/office/officeart/2018/2/layout/IconLabelDescriptionList"/>
    <dgm:cxn modelId="{DF9EFDDF-2BAD-47D8-BB99-1BDC4D14E34B}" type="presOf" srcId="{E405A8B2-180A-40B4-BD6C-0C342A7ED96E}" destId="{1434DC69-E399-4360-9407-DAE30A9D8E56}" srcOrd="0" destOrd="0" presId="urn:microsoft.com/office/officeart/2018/2/layout/IconLabelDescriptionList"/>
    <dgm:cxn modelId="{9746DFE9-F8C0-426B-81C2-92EAA0EDC9EA}" srcId="{4CBA1FB0-EAD3-4376-B8B3-B48D18E015E1}" destId="{E405A8B2-180A-40B4-BD6C-0C342A7ED96E}" srcOrd="0" destOrd="0" parTransId="{F887E60A-B80D-4D0A-B619-E8ECBBC7CA83}" sibTransId="{7C984328-D99F-46F8-B3A3-71211EF02390}"/>
    <dgm:cxn modelId="{E59A45FC-95D6-4466-B92D-7B64326E2F44}" srcId="{19DC3FD6-0B88-4919-82E6-C812CA57DFC8}" destId="{C18C8898-36EE-4CAA-8FD9-E417BD1EA016}" srcOrd="1" destOrd="0" parTransId="{48895110-E39D-4E1F-AC94-4E48A2C67CF1}" sibTransId="{32C141BE-1788-457C-8178-E408B5C43BCA}"/>
    <dgm:cxn modelId="{0562B9F9-262E-4CF4-BB80-223CBEA36A28}" type="presParOf" srcId="{292251D3-BA1C-4DD4-942D-1ACC07B234C4}" destId="{3C42A2AE-F4E7-4DE3-BF55-A7E833E58664}" srcOrd="0" destOrd="0" presId="urn:microsoft.com/office/officeart/2018/2/layout/IconLabelDescriptionList"/>
    <dgm:cxn modelId="{61E261FD-F06F-4A9A-980A-34B73D7C1279}" type="presParOf" srcId="{3C42A2AE-F4E7-4DE3-BF55-A7E833E58664}" destId="{106CB0D7-285B-4777-B84C-F5F1E1CAEC75}" srcOrd="0" destOrd="0" presId="urn:microsoft.com/office/officeart/2018/2/layout/IconLabelDescriptionList"/>
    <dgm:cxn modelId="{BA8FA6AD-D321-4741-8118-97E21B02A9FB}" type="presParOf" srcId="{3C42A2AE-F4E7-4DE3-BF55-A7E833E58664}" destId="{650773F6-89FD-4046-8BF1-9B1C019DB451}" srcOrd="1" destOrd="0" presId="urn:microsoft.com/office/officeart/2018/2/layout/IconLabelDescriptionList"/>
    <dgm:cxn modelId="{0EFA526D-12BC-4680-8281-22DF91903464}" type="presParOf" srcId="{3C42A2AE-F4E7-4DE3-BF55-A7E833E58664}" destId="{1434DC69-E399-4360-9407-DAE30A9D8E56}" srcOrd="2" destOrd="0" presId="urn:microsoft.com/office/officeart/2018/2/layout/IconLabelDescriptionList"/>
    <dgm:cxn modelId="{B332D00F-29C9-4C4A-962C-8C00B1B8EAEE}" type="presParOf" srcId="{3C42A2AE-F4E7-4DE3-BF55-A7E833E58664}" destId="{3166DB0D-B4CE-403B-A3BF-02E68483B17A}" srcOrd="3" destOrd="0" presId="urn:microsoft.com/office/officeart/2018/2/layout/IconLabelDescriptionList"/>
    <dgm:cxn modelId="{2B404E00-149F-4046-BAA0-88E1D7055BA1}" type="presParOf" srcId="{3C42A2AE-F4E7-4DE3-BF55-A7E833E58664}" destId="{FA26EA41-2755-49B9-B145-8383DBE2BBC0}" srcOrd="4" destOrd="0" presId="urn:microsoft.com/office/officeart/2018/2/layout/IconLabelDescriptionList"/>
    <dgm:cxn modelId="{3A33C2C4-184C-4A70-B7FD-278E8931004F}" type="presParOf" srcId="{292251D3-BA1C-4DD4-942D-1ACC07B234C4}" destId="{FE73407D-73A5-45BD-AFC2-544410D883A3}" srcOrd="1" destOrd="0" presId="urn:microsoft.com/office/officeart/2018/2/layout/IconLabelDescriptionList"/>
    <dgm:cxn modelId="{9F49AFE8-FAFB-4715-A542-F12C379CAEDD}" type="presParOf" srcId="{292251D3-BA1C-4DD4-942D-1ACC07B234C4}" destId="{F0821DF0-EC4A-41FD-9566-0ADEFFC9DD79}" srcOrd="2" destOrd="0" presId="urn:microsoft.com/office/officeart/2018/2/layout/IconLabelDescriptionList"/>
    <dgm:cxn modelId="{08381522-C749-4D56-B510-8516FF217C26}" type="presParOf" srcId="{F0821DF0-EC4A-41FD-9566-0ADEFFC9DD79}" destId="{6D00CD80-D9D8-4C07-835F-A00181B5AF66}" srcOrd="0" destOrd="0" presId="urn:microsoft.com/office/officeart/2018/2/layout/IconLabelDescriptionList"/>
    <dgm:cxn modelId="{694E4C65-44CD-4F86-BA2E-B8C81A305F35}" type="presParOf" srcId="{F0821DF0-EC4A-41FD-9566-0ADEFFC9DD79}" destId="{C3E84D91-DF0E-4600-A198-D1F939540DC0}" srcOrd="1" destOrd="0" presId="urn:microsoft.com/office/officeart/2018/2/layout/IconLabelDescriptionList"/>
    <dgm:cxn modelId="{E127872F-31A6-4D01-8E46-9F541A8128ED}" type="presParOf" srcId="{F0821DF0-EC4A-41FD-9566-0ADEFFC9DD79}" destId="{582EE618-93B8-4685-9C98-F1AE4F302889}" srcOrd="2" destOrd="0" presId="urn:microsoft.com/office/officeart/2018/2/layout/IconLabelDescriptionList"/>
    <dgm:cxn modelId="{76538C27-0749-4CE5-9D52-0C49C628E870}" type="presParOf" srcId="{F0821DF0-EC4A-41FD-9566-0ADEFFC9DD79}" destId="{095CC45F-BCD5-4636-9728-1871B3B7FB3B}" srcOrd="3" destOrd="0" presId="urn:microsoft.com/office/officeart/2018/2/layout/IconLabelDescriptionList"/>
    <dgm:cxn modelId="{EE39A95B-CF45-4D05-BAC4-03C40929BB85}" type="presParOf" srcId="{F0821DF0-EC4A-41FD-9566-0ADEFFC9DD79}" destId="{D2482048-C01E-4DAE-8C99-9868E6710093}" srcOrd="4" destOrd="0" presId="urn:microsoft.com/office/officeart/2018/2/layout/IconLabelDescriptionList"/>
    <dgm:cxn modelId="{8B57D4D0-CD8A-4C25-B880-6F7391A14C92}" type="presParOf" srcId="{292251D3-BA1C-4DD4-942D-1ACC07B234C4}" destId="{36A1A71C-3145-49FA-8810-12FCF92C9242}" srcOrd="3" destOrd="0" presId="urn:microsoft.com/office/officeart/2018/2/layout/IconLabelDescriptionList"/>
    <dgm:cxn modelId="{B1FFACFF-82D8-40F2-B4C7-AC6AFB2C44DE}" type="presParOf" srcId="{292251D3-BA1C-4DD4-942D-1ACC07B234C4}" destId="{7501F1BC-35D1-49CE-83D7-77273B8DE606}" srcOrd="4" destOrd="0" presId="urn:microsoft.com/office/officeart/2018/2/layout/IconLabelDescriptionList"/>
    <dgm:cxn modelId="{4FB55A6D-4EBA-4F74-BC04-79B6BD04A882}" type="presParOf" srcId="{7501F1BC-35D1-49CE-83D7-77273B8DE606}" destId="{3F42995A-0B14-4B6B-A4A5-85EC025BD8C0}" srcOrd="0" destOrd="0" presId="urn:microsoft.com/office/officeart/2018/2/layout/IconLabelDescriptionList"/>
    <dgm:cxn modelId="{6D130897-9CAA-4767-8B63-7DEA124C4FBE}" type="presParOf" srcId="{7501F1BC-35D1-49CE-83D7-77273B8DE606}" destId="{D1A91881-A719-4DC3-8F16-7E51260FDF0F}" srcOrd="1" destOrd="0" presId="urn:microsoft.com/office/officeart/2018/2/layout/IconLabelDescriptionList"/>
    <dgm:cxn modelId="{49BC891F-B3B2-4371-8C93-202D1FA8F088}" type="presParOf" srcId="{7501F1BC-35D1-49CE-83D7-77273B8DE606}" destId="{04DA43AC-1D4F-4776-98AA-2AFD9CE56C06}" srcOrd="2" destOrd="0" presId="urn:microsoft.com/office/officeart/2018/2/layout/IconLabelDescriptionList"/>
    <dgm:cxn modelId="{C474F6E3-ECA5-415D-BB18-DEFC47B5C6FD}" type="presParOf" srcId="{7501F1BC-35D1-49CE-83D7-77273B8DE606}" destId="{3DF43F26-C1C5-4A02-B8C8-821351287FC9}" srcOrd="3" destOrd="0" presId="urn:microsoft.com/office/officeart/2018/2/layout/IconLabelDescriptionList"/>
    <dgm:cxn modelId="{B66D7095-1CB0-4965-9711-B02EE2229C78}" type="presParOf" srcId="{7501F1BC-35D1-49CE-83D7-77273B8DE606}" destId="{AA368E70-F7EB-4521-BD95-525AFD3E0778}" srcOrd="4" destOrd="0" presId="urn:microsoft.com/office/officeart/2018/2/layout/IconLabelDescriptionList"/>
    <dgm:cxn modelId="{64A76CF4-6141-4597-955A-17AA2B05D6A7}" type="presParOf" srcId="{292251D3-BA1C-4DD4-942D-1ACC07B234C4}" destId="{C3D8F86A-BD1B-49B3-98DA-C39BF10261D4}" srcOrd="5" destOrd="0" presId="urn:microsoft.com/office/officeart/2018/2/layout/IconLabelDescriptionList"/>
    <dgm:cxn modelId="{B6F15023-1D76-4CE5-9DCE-ABD328A1D1F0}" type="presParOf" srcId="{292251D3-BA1C-4DD4-942D-1ACC07B234C4}" destId="{AD6C5752-3CD3-4405-8BA7-B65E30E7ED8A}" srcOrd="6" destOrd="0" presId="urn:microsoft.com/office/officeart/2018/2/layout/IconLabelDescriptionList"/>
    <dgm:cxn modelId="{B9000DD1-F2BB-46D0-911E-671FBB6A7992}" type="presParOf" srcId="{AD6C5752-3CD3-4405-8BA7-B65E30E7ED8A}" destId="{3068959D-5054-450A-9516-26ACFE4DB9CF}" srcOrd="0" destOrd="0" presId="urn:microsoft.com/office/officeart/2018/2/layout/IconLabelDescriptionList"/>
    <dgm:cxn modelId="{2BCB6453-0BCA-470B-85B1-DD46B762EC1F}" type="presParOf" srcId="{AD6C5752-3CD3-4405-8BA7-B65E30E7ED8A}" destId="{A53D008A-F886-4E29-B4B5-8DB512B4BE94}" srcOrd="1" destOrd="0" presId="urn:microsoft.com/office/officeart/2018/2/layout/IconLabelDescriptionList"/>
    <dgm:cxn modelId="{A1127DCE-951E-41E2-A3D3-E6906531EB1E}" type="presParOf" srcId="{AD6C5752-3CD3-4405-8BA7-B65E30E7ED8A}" destId="{D586C8C1-4CA1-4F0B-9BB9-094EBD3F7B77}" srcOrd="2" destOrd="0" presId="urn:microsoft.com/office/officeart/2018/2/layout/IconLabelDescriptionList"/>
    <dgm:cxn modelId="{891165C5-926F-4CFF-AC47-F18D794BD75B}" type="presParOf" srcId="{AD6C5752-3CD3-4405-8BA7-B65E30E7ED8A}" destId="{96196E18-A140-4359-87C3-E37EB625CE62}" srcOrd="3" destOrd="0" presId="urn:microsoft.com/office/officeart/2018/2/layout/IconLabelDescriptionList"/>
    <dgm:cxn modelId="{692D6C90-EA03-4156-AC88-39EB67941DBA}" type="presParOf" srcId="{AD6C5752-3CD3-4405-8BA7-B65E30E7ED8A}" destId="{7B223C5D-C617-40BB-974E-10B6555F4FBE}" srcOrd="4" destOrd="0" presId="urn:microsoft.com/office/officeart/2018/2/layout/IconLabelDescription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4DFCA1-94BE-406E-A052-8450909A78E4}">
      <dsp:nvSpPr>
        <dsp:cNvPr id="0" name=""/>
        <dsp:cNvSpPr/>
      </dsp:nvSpPr>
      <dsp:spPr>
        <a:xfrm>
          <a:off x="4873401" y="1816"/>
          <a:ext cx="2099756" cy="2099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da-DK" sz="2100" b="1" kern="1200" baseline="0">
              <a:solidFill>
                <a:schemeClr val="tx1"/>
              </a:solidFill>
            </a:rPr>
            <a:t>1. Skrive-ordre</a:t>
          </a:r>
        </a:p>
      </dsp:txBody>
      <dsp:txXfrm>
        <a:off x="5180903" y="309318"/>
        <a:ext cx="1484752" cy="1484752"/>
      </dsp:txXfrm>
    </dsp:sp>
    <dsp:sp modelId="{6863E242-B3D4-4323-9E56-C2F72198D109}">
      <dsp:nvSpPr>
        <dsp:cNvPr id="0" name=""/>
        <dsp:cNvSpPr/>
      </dsp:nvSpPr>
      <dsp:spPr>
        <a:xfrm rot="2700000">
          <a:off x="6747716" y="1800782"/>
          <a:ext cx="557971" cy="7086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33500">
            <a:lnSpc>
              <a:spcPct val="90000"/>
            </a:lnSpc>
            <a:spcBef>
              <a:spcPct val="0"/>
            </a:spcBef>
            <a:spcAft>
              <a:spcPct val="35000"/>
            </a:spcAft>
            <a:buNone/>
          </a:pPr>
          <a:endParaRPr lang="da-DK" sz="3000" kern="1200" baseline="0"/>
        </a:p>
      </dsp:txBody>
      <dsp:txXfrm>
        <a:off x="6772230" y="1883333"/>
        <a:ext cx="390580" cy="425201"/>
      </dsp:txXfrm>
    </dsp:sp>
    <dsp:sp modelId="{E1096FA4-99A3-4FFA-9289-979772676209}">
      <dsp:nvSpPr>
        <dsp:cNvPr id="0" name=""/>
        <dsp:cNvSpPr/>
      </dsp:nvSpPr>
      <dsp:spPr>
        <a:xfrm>
          <a:off x="7102579" y="2230993"/>
          <a:ext cx="2099756" cy="2099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da-DK" sz="2100" b="1" kern="1200" baseline="0">
              <a:solidFill>
                <a:schemeClr val="tx1"/>
              </a:solidFill>
            </a:rPr>
            <a:t>2. Skrive-proces</a:t>
          </a:r>
        </a:p>
      </dsp:txBody>
      <dsp:txXfrm>
        <a:off x="7410081" y="2538495"/>
        <a:ext cx="1484752" cy="1484752"/>
      </dsp:txXfrm>
    </dsp:sp>
    <dsp:sp modelId="{1B5D0D16-4CA9-4DF8-8E7D-2AACC5FC8C2A}">
      <dsp:nvSpPr>
        <dsp:cNvPr id="0" name=""/>
        <dsp:cNvSpPr/>
      </dsp:nvSpPr>
      <dsp:spPr>
        <a:xfrm rot="8100000">
          <a:off x="6770049" y="4029960"/>
          <a:ext cx="557971" cy="7086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33500">
            <a:lnSpc>
              <a:spcPct val="90000"/>
            </a:lnSpc>
            <a:spcBef>
              <a:spcPct val="0"/>
            </a:spcBef>
            <a:spcAft>
              <a:spcPct val="35000"/>
            </a:spcAft>
            <a:buNone/>
          </a:pPr>
          <a:endParaRPr lang="da-DK" sz="3000" kern="1200" baseline="0"/>
        </a:p>
      </dsp:txBody>
      <dsp:txXfrm rot="10800000">
        <a:off x="6912926" y="4112511"/>
        <a:ext cx="390580" cy="425201"/>
      </dsp:txXfrm>
    </dsp:sp>
    <dsp:sp modelId="{EFA5B565-95B8-4B65-9166-D3A23AB5F3A4}">
      <dsp:nvSpPr>
        <dsp:cNvPr id="0" name=""/>
        <dsp:cNvSpPr/>
      </dsp:nvSpPr>
      <dsp:spPr>
        <a:xfrm>
          <a:off x="4873401" y="4460171"/>
          <a:ext cx="2099756" cy="2099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da-DK" sz="2100" b="1" kern="1200" baseline="0">
              <a:solidFill>
                <a:schemeClr val="tx1"/>
              </a:solidFill>
            </a:rPr>
            <a:t>3.</a:t>
          </a:r>
        </a:p>
        <a:p>
          <a:pPr marL="0" lvl="0" indent="0" algn="ctr" defTabSz="933450">
            <a:lnSpc>
              <a:spcPct val="90000"/>
            </a:lnSpc>
            <a:spcBef>
              <a:spcPct val="0"/>
            </a:spcBef>
            <a:spcAft>
              <a:spcPct val="35000"/>
            </a:spcAft>
            <a:buNone/>
          </a:pPr>
          <a:r>
            <a:rPr lang="da-DK" sz="2100" b="1" kern="1200" baseline="0">
              <a:solidFill>
                <a:schemeClr val="tx1"/>
              </a:solidFill>
            </a:rPr>
            <a:t>Feedback</a:t>
          </a:r>
        </a:p>
      </dsp:txBody>
      <dsp:txXfrm>
        <a:off x="5180903" y="4767673"/>
        <a:ext cx="1484752" cy="1484752"/>
      </dsp:txXfrm>
    </dsp:sp>
    <dsp:sp modelId="{A52BCB8C-24B2-4818-B739-9446118C83BA}">
      <dsp:nvSpPr>
        <dsp:cNvPr id="0" name=""/>
        <dsp:cNvSpPr/>
      </dsp:nvSpPr>
      <dsp:spPr>
        <a:xfrm rot="13500000">
          <a:off x="4540871" y="4052293"/>
          <a:ext cx="557971" cy="7086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33500">
            <a:lnSpc>
              <a:spcPct val="90000"/>
            </a:lnSpc>
            <a:spcBef>
              <a:spcPct val="0"/>
            </a:spcBef>
            <a:spcAft>
              <a:spcPct val="35000"/>
            </a:spcAft>
            <a:buNone/>
          </a:pPr>
          <a:endParaRPr lang="da-DK" sz="3000" kern="1200" baseline="0"/>
        </a:p>
      </dsp:txBody>
      <dsp:txXfrm rot="10800000">
        <a:off x="4683748" y="4253208"/>
        <a:ext cx="390580" cy="425201"/>
      </dsp:txXfrm>
    </dsp:sp>
    <dsp:sp modelId="{724CBEAD-6E77-43BD-9323-2E6952EF2118}">
      <dsp:nvSpPr>
        <dsp:cNvPr id="0" name=""/>
        <dsp:cNvSpPr/>
      </dsp:nvSpPr>
      <dsp:spPr>
        <a:xfrm>
          <a:off x="2644224" y="2230993"/>
          <a:ext cx="2099756" cy="2099756"/>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6670" tIns="26670" rIns="26670" bIns="26670" numCol="1" spcCol="1270" anchor="ctr" anchorCtr="0">
          <a:noAutofit/>
        </a:bodyPr>
        <a:lstStyle/>
        <a:p>
          <a:pPr marL="0" lvl="0" indent="0" algn="ctr" defTabSz="933450">
            <a:lnSpc>
              <a:spcPct val="90000"/>
            </a:lnSpc>
            <a:spcBef>
              <a:spcPct val="0"/>
            </a:spcBef>
            <a:spcAft>
              <a:spcPct val="35000"/>
            </a:spcAft>
            <a:buNone/>
          </a:pPr>
          <a:r>
            <a:rPr lang="da-DK" sz="2100" b="1" kern="1200" baseline="0">
              <a:solidFill>
                <a:schemeClr val="tx1"/>
              </a:solidFill>
            </a:rPr>
            <a:t>4. Elev-refleksion</a:t>
          </a:r>
        </a:p>
      </dsp:txBody>
      <dsp:txXfrm>
        <a:off x="2951726" y="2538495"/>
        <a:ext cx="1484752" cy="1484752"/>
      </dsp:txXfrm>
    </dsp:sp>
    <dsp:sp modelId="{A8C2785D-D81A-49CA-B8EB-7C55C630F437}">
      <dsp:nvSpPr>
        <dsp:cNvPr id="0" name=""/>
        <dsp:cNvSpPr/>
      </dsp:nvSpPr>
      <dsp:spPr>
        <a:xfrm rot="18900000">
          <a:off x="4441220" y="1780829"/>
          <a:ext cx="557971" cy="708667"/>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1333500">
            <a:lnSpc>
              <a:spcPct val="90000"/>
            </a:lnSpc>
            <a:spcBef>
              <a:spcPct val="0"/>
            </a:spcBef>
            <a:spcAft>
              <a:spcPct val="35000"/>
            </a:spcAft>
            <a:buNone/>
          </a:pPr>
          <a:endParaRPr lang="da-DK" sz="3000" kern="1200" baseline="0"/>
        </a:p>
      </dsp:txBody>
      <dsp:txXfrm>
        <a:off x="4465734" y="1981744"/>
        <a:ext cx="390580" cy="4252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6CB0D7-285B-4777-B84C-F5F1E1CAEC75}">
      <dsp:nvSpPr>
        <dsp:cNvPr id="0" name=""/>
        <dsp:cNvSpPr/>
      </dsp:nvSpPr>
      <dsp:spPr>
        <a:xfrm>
          <a:off x="4293" y="1261489"/>
          <a:ext cx="909562" cy="909562"/>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434DC69-E399-4360-9407-DAE30A9D8E56}">
      <dsp:nvSpPr>
        <dsp:cNvPr id="0" name=""/>
        <dsp:cNvSpPr/>
      </dsp:nvSpPr>
      <dsp:spPr>
        <a:xfrm>
          <a:off x="4293" y="2280414"/>
          <a:ext cx="2598750" cy="3898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100000"/>
            </a:lnSpc>
            <a:spcBef>
              <a:spcPct val="0"/>
            </a:spcBef>
            <a:spcAft>
              <a:spcPct val="35000"/>
            </a:spcAft>
            <a:buNone/>
            <a:defRPr b="1"/>
          </a:pPr>
          <a:r>
            <a:rPr lang="da-DK" sz="1600" kern="1200"/>
            <a:t>Bevidsthed om synlig læring</a:t>
          </a:r>
          <a:endParaRPr lang="en-US" sz="1600" kern="1200"/>
        </a:p>
      </dsp:txBody>
      <dsp:txXfrm>
        <a:off x="4293" y="2280414"/>
        <a:ext cx="2598750" cy="389812"/>
      </dsp:txXfrm>
    </dsp:sp>
    <dsp:sp modelId="{FA26EA41-2755-49B9-B145-8383DBE2BBC0}">
      <dsp:nvSpPr>
        <dsp:cNvPr id="0" name=""/>
        <dsp:cNvSpPr/>
      </dsp:nvSpPr>
      <dsp:spPr>
        <a:xfrm>
          <a:off x="4293" y="2721093"/>
          <a:ext cx="2598750" cy="10837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533400">
            <a:lnSpc>
              <a:spcPct val="100000"/>
            </a:lnSpc>
            <a:spcBef>
              <a:spcPct val="0"/>
            </a:spcBef>
            <a:spcAft>
              <a:spcPct val="35000"/>
            </a:spcAft>
            <a:buNone/>
          </a:pPr>
          <a:r>
            <a:rPr lang="da-DK" sz="1200" kern="1200"/>
            <a:t>Hvad er målet med opgaven?</a:t>
          </a:r>
          <a:endParaRPr lang="en-US" sz="1200" kern="1200"/>
        </a:p>
        <a:p>
          <a:pPr marL="0" lvl="0" indent="0" algn="l" defTabSz="533400">
            <a:lnSpc>
              <a:spcPct val="100000"/>
            </a:lnSpc>
            <a:spcBef>
              <a:spcPct val="0"/>
            </a:spcBef>
            <a:spcAft>
              <a:spcPct val="35000"/>
            </a:spcAft>
            <a:buNone/>
          </a:pPr>
          <a:r>
            <a:rPr lang="da-DK" sz="1200" kern="1200"/>
            <a:t>Hvilke kompetencer skal trænes?</a:t>
          </a:r>
          <a:endParaRPr lang="en-US" sz="1200" kern="1200"/>
        </a:p>
        <a:p>
          <a:pPr marL="0" lvl="0" indent="0" algn="l" defTabSz="533400">
            <a:lnSpc>
              <a:spcPct val="100000"/>
            </a:lnSpc>
            <a:spcBef>
              <a:spcPct val="0"/>
            </a:spcBef>
            <a:spcAft>
              <a:spcPct val="35000"/>
            </a:spcAft>
            <a:buNone/>
          </a:pPr>
          <a:r>
            <a:rPr lang="da-DK" sz="1200" kern="1200"/>
            <a:t>Hvilke bedømmelseskriterier – feed-up? (hjælper eleven – og læreren!)</a:t>
          </a:r>
          <a:endParaRPr lang="en-US" sz="1200" kern="1200"/>
        </a:p>
      </dsp:txBody>
      <dsp:txXfrm>
        <a:off x="4293" y="2721093"/>
        <a:ext cx="2598750" cy="1083707"/>
      </dsp:txXfrm>
    </dsp:sp>
    <dsp:sp modelId="{6D00CD80-D9D8-4C07-835F-A00181B5AF66}">
      <dsp:nvSpPr>
        <dsp:cNvPr id="0" name=""/>
        <dsp:cNvSpPr/>
      </dsp:nvSpPr>
      <dsp:spPr>
        <a:xfrm>
          <a:off x="3057824" y="1261489"/>
          <a:ext cx="909562" cy="909562"/>
        </a:xfrm>
        <a:prstGeom prst="rect">
          <a:avLst/>
        </a:prstGeom>
        <a:blipFill>
          <a:blip xmlns:r="http://schemas.openxmlformats.org/officeDocument/2006/relationships" r:embed="rId3">
            <a:extLst>
              <a:ext uri="{96DAC541-7B7A-43D3-8B79-37D633B846F1}">
                <asvg:svgBlip xmlns:asvg="http://schemas.microsoft.com/office/drawing/2016/SVG/main" r:embed="rId4"/>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2EE618-93B8-4685-9C98-F1AE4F302889}">
      <dsp:nvSpPr>
        <dsp:cNvPr id="0" name=""/>
        <dsp:cNvSpPr/>
      </dsp:nvSpPr>
      <dsp:spPr>
        <a:xfrm>
          <a:off x="3057824" y="2280414"/>
          <a:ext cx="2598750" cy="3898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100000"/>
            </a:lnSpc>
            <a:spcBef>
              <a:spcPct val="0"/>
            </a:spcBef>
            <a:spcAft>
              <a:spcPct val="35000"/>
            </a:spcAft>
            <a:buNone/>
            <a:defRPr b="1"/>
          </a:pPr>
          <a:r>
            <a:rPr lang="da-DK" sz="1600" kern="1200"/>
            <a:t>Genrebevidsthed</a:t>
          </a:r>
          <a:endParaRPr lang="en-US" sz="1600" kern="1200"/>
        </a:p>
      </dsp:txBody>
      <dsp:txXfrm>
        <a:off x="3057824" y="2280414"/>
        <a:ext cx="2598750" cy="389812"/>
      </dsp:txXfrm>
    </dsp:sp>
    <dsp:sp modelId="{D2482048-C01E-4DAE-8C99-9868E6710093}">
      <dsp:nvSpPr>
        <dsp:cNvPr id="0" name=""/>
        <dsp:cNvSpPr/>
      </dsp:nvSpPr>
      <dsp:spPr>
        <a:xfrm>
          <a:off x="3057824" y="2721093"/>
          <a:ext cx="2598750" cy="10837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533400">
            <a:lnSpc>
              <a:spcPct val="100000"/>
            </a:lnSpc>
            <a:spcBef>
              <a:spcPct val="0"/>
            </a:spcBef>
            <a:spcAft>
              <a:spcPct val="35000"/>
            </a:spcAft>
            <a:buNone/>
          </a:pPr>
          <a:r>
            <a:rPr lang="da-DK" sz="1200" kern="1200"/>
            <a:t>Færdighedsopgave, notat, rapport, synopsis, faglig artikel, Power Point…</a:t>
          </a:r>
          <a:endParaRPr lang="en-US" sz="1200" kern="1200"/>
        </a:p>
        <a:p>
          <a:pPr marL="0" lvl="0" indent="0" algn="l" defTabSz="533400">
            <a:lnSpc>
              <a:spcPct val="100000"/>
            </a:lnSpc>
            <a:spcBef>
              <a:spcPct val="0"/>
            </a:spcBef>
            <a:spcAft>
              <a:spcPct val="35000"/>
            </a:spcAft>
            <a:buNone/>
          </a:pPr>
          <a:r>
            <a:rPr lang="da-DK" sz="1200" kern="1200"/>
            <a:t>Hvorfor netop denne genre?</a:t>
          </a:r>
          <a:endParaRPr lang="en-US" sz="1200" kern="1200"/>
        </a:p>
        <a:p>
          <a:pPr marL="0" lvl="0" indent="0" algn="l" defTabSz="533400">
            <a:lnSpc>
              <a:spcPct val="100000"/>
            </a:lnSpc>
            <a:spcBef>
              <a:spcPct val="0"/>
            </a:spcBef>
            <a:spcAft>
              <a:spcPct val="35000"/>
            </a:spcAft>
            <a:buNone/>
          </a:pPr>
          <a:r>
            <a:rPr lang="da-DK" sz="1200" kern="1200"/>
            <a:t>Hvilke umistelige elementer findes i genren?</a:t>
          </a:r>
          <a:endParaRPr lang="en-US" sz="1200" kern="1200"/>
        </a:p>
      </dsp:txBody>
      <dsp:txXfrm>
        <a:off x="3057824" y="2721093"/>
        <a:ext cx="2598750" cy="1083707"/>
      </dsp:txXfrm>
    </dsp:sp>
    <dsp:sp modelId="{3F42995A-0B14-4B6B-A4A5-85EC025BD8C0}">
      <dsp:nvSpPr>
        <dsp:cNvPr id="0" name=""/>
        <dsp:cNvSpPr/>
      </dsp:nvSpPr>
      <dsp:spPr>
        <a:xfrm>
          <a:off x="6111355" y="1261489"/>
          <a:ext cx="909562" cy="909562"/>
        </a:xfrm>
        <a:prstGeom prst="rect">
          <a:avLst/>
        </a:prstGeom>
        <a:blipFill>
          <a:blip xmlns:r="http://schemas.openxmlformats.org/officeDocument/2006/relationships" r:embed="rId5">
            <a:extLst>
              <a:ext uri="{96DAC541-7B7A-43D3-8B79-37D633B846F1}">
                <asvg:svgBlip xmlns:asvg="http://schemas.microsoft.com/office/drawing/2016/SVG/main" r:embed="rId6"/>
              </a:ext>
            </a:extLst>
          </a:blip>
          <a:srcRect/>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04DA43AC-1D4F-4776-98AA-2AFD9CE56C06}">
      <dsp:nvSpPr>
        <dsp:cNvPr id="0" name=""/>
        <dsp:cNvSpPr/>
      </dsp:nvSpPr>
      <dsp:spPr>
        <a:xfrm>
          <a:off x="6111355" y="2280414"/>
          <a:ext cx="2598750" cy="3898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100000"/>
            </a:lnSpc>
            <a:spcBef>
              <a:spcPct val="0"/>
            </a:spcBef>
            <a:spcAft>
              <a:spcPct val="35000"/>
            </a:spcAft>
            <a:buNone/>
            <a:defRPr b="1"/>
          </a:pPr>
          <a:r>
            <a:rPr lang="da-DK" sz="1600" kern="1200"/>
            <a:t>Bevidsthed om spørgeformer</a:t>
          </a:r>
          <a:endParaRPr lang="en-US" sz="1600" kern="1200"/>
        </a:p>
      </dsp:txBody>
      <dsp:txXfrm>
        <a:off x="6111355" y="2280414"/>
        <a:ext cx="2598750" cy="389812"/>
      </dsp:txXfrm>
    </dsp:sp>
    <dsp:sp modelId="{AA368E70-F7EB-4521-BD95-525AFD3E0778}">
      <dsp:nvSpPr>
        <dsp:cNvPr id="0" name=""/>
        <dsp:cNvSpPr/>
      </dsp:nvSpPr>
      <dsp:spPr>
        <a:xfrm>
          <a:off x="6111355" y="2721093"/>
          <a:ext cx="2598750" cy="10837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533400">
            <a:lnSpc>
              <a:spcPct val="100000"/>
            </a:lnSpc>
            <a:spcBef>
              <a:spcPct val="0"/>
            </a:spcBef>
            <a:spcAft>
              <a:spcPct val="35000"/>
            </a:spcAft>
            <a:buNone/>
          </a:pPr>
          <a:r>
            <a:rPr lang="da-DK" sz="1200" kern="1200"/>
            <a:t>Beregn, redegør, forklar, analysér, diskutér, vurdér…</a:t>
          </a:r>
          <a:endParaRPr lang="en-US" sz="1200" kern="1200"/>
        </a:p>
      </dsp:txBody>
      <dsp:txXfrm>
        <a:off x="6111355" y="2721093"/>
        <a:ext cx="2598750" cy="1083707"/>
      </dsp:txXfrm>
    </dsp:sp>
    <dsp:sp modelId="{3068959D-5054-450A-9516-26ACFE4DB9CF}">
      <dsp:nvSpPr>
        <dsp:cNvPr id="0" name=""/>
        <dsp:cNvSpPr/>
      </dsp:nvSpPr>
      <dsp:spPr>
        <a:xfrm>
          <a:off x="9164886" y="1261489"/>
          <a:ext cx="909562" cy="909562"/>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586C8C1-4CA1-4F0B-9BB9-094EBD3F7B77}">
      <dsp:nvSpPr>
        <dsp:cNvPr id="0" name=""/>
        <dsp:cNvSpPr/>
      </dsp:nvSpPr>
      <dsp:spPr>
        <a:xfrm>
          <a:off x="9164886" y="2280414"/>
          <a:ext cx="2598750" cy="38981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711200">
            <a:lnSpc>
              <a:spcPct val="100000"/>
            </a:lnSpc>
            <a:spcBef>
              <a:spcPct val="0"/>
            </a:spcBef>
            <a:spcAft>
              <a:spcPct val="35000"/>
            </a:spcAft>
            <a:buNone/>
            <a:defRPr b="1"/>
          </a:pPr>
          <a:r>
            <a:rPr lang="da-DK" sz="1600" kern="1200"/>
            <a:t>Progression over tid</a:t>
          </a:r>
          <a:endParaRPr lang="en-US" sz="1600" kern="1200"/>
        </a:p>
      </dsp:txBody>
      <dsp:txXfrm>
        <a:off x="9164886" y="2280414"/>
        <a:ext cx="2598750" cy="389812"/>
      </dsp:txXfrm>
    </dsp:sp>
    <dsp:sp modelId="{7B223C5D-C617-40BB-974E-10B6555F4FBE}">
      <dsp:nvSpPr>
        <dsp:cNvPr id="0" name=""/>
        <dsp:cNvSpPr/>
      </dsp:nvSpPr>
      <dsp:spPr>
        <a:xfrm>
          <a:off x="9164886" y="2721093"/>
          <a:ext cx="2598750" cy="10837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l" defTabSz="533400">
            <a:lnSpc>
              <a:spcPct val="100000"/>
            </a:lnSpc>
            <a:spcBef>
              <a:spcPct val="0"/>
            </a:spcBef>
            <a:spcAft>
              <a:spcPct val="35000"/>
            </a:spcAft>
            <a:buNone/>
          </a:pPr>
          <a:r>
            <a:rPr lang="da-DK" sz="1200" kern="1200"/>
            <a:t>Sværhedsgraden skal være passende i forhold til elevens kompetencer. </a:t>
          </a:r>
          <a:endParaRPr lang="en-US" sz="1200" kern="1200"/>
        </a:p>
      </dsp:txBody>
      <dsp:txXfrm>
        <a:off x="9164886" y="2721093"/>
        <a:ext cx="2598750" cy="1083707"/>
      </dsp:txXfrm>
    </dsp:sp>
  </dsp:spTree>
</dsp:drawing>
</file>

<file path=ppt/diagrams/layout1.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2.xml><?xml version="1.0" encoding="utf-8"?>
<dgm:layoutDef xmlns:dgm="http://schemas.openxmlformats.org/drawingml/2006/diagram" xmlns:a="http://schemas.openxmlformats.org/drawingml/2006/main" uniqueId="urn:microsoft.com/office/officeart/2018/2/layout/IconLabelDescriptionList">
  <dgm:title val="Icon Label Description List"/>
  <dgm:desc val="Use to show non-sequential or grouped chunks of information. The placeholder holds an icon or small picture, and corresponding text boxes show Level 1 and Level 2 text respectively. Works well for minimal Level 1 text accompanied by lengthier Level two text."/>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lin"/>
      </dgm:if>
      <dgm:else name="Name2">
        <dgm:alg type="lin">
          <dgm:param type="linDir" val="fromR"/>
        </dgm:alg>
      </dgm:else>
    </dgm:choose>
    <dgm:shape xmlns:r="http://schemas.openxmlformats.org/officeDocument/2006/relationships" r:blip="">
      <dgm:adjLst/>
    </dgm:shape>
    <dgm:presOf/>
    <dgm:constrLst>
      <dgm:constr type="h" for="ch" forName="compNode" refType="h" fact="0.45"/>
      <dgm:constr type="w" for="ch" forName="compNode" val="120"/>
      <dgm:constr type="w" for="ch" forName="sibTrans" refType="w" refFor="ch" refForName="compNode" fact="0.175"/>
      <dgm:constr type="primFontSz" for="des" forName="parTx" val="36"/>
      <dgm:constr type="primFontSz" for="des" forName="desTx" refType="primFontSz" refFor="des" refForName="parTx" op="lte" fact="0.75"/>
      <dgm:constr type="h" for="des" forName="compNode" op="equ"/>
      <dgm:constr type="h" for="des" forName="iconRect" op="equ"/>
      <dgm:constr type="w" for="des" forName="iconRect" op="equ"/>
      <dgm:constr type="h" for="des" forName="iconSpace" op="equ"/>
      <dgm:constr type="h" for="des" forName="parTx" op="equ"/>
      <dgm:constr type="h" for="des" forName="txSpace" op="equ"/>
      <dgm:constr type="h" for="des" forName="desTx" op="equ"/>
    </dgm:constrLst>
    <dgm:ruleLst>
      <dgm:rule type="w" for="ch" forName="compNode" val="0" fact="NaN" max="NaN"/>
    </dgm:ruleLst>
    <dgm:forEach name="Name3" axis="ch" ptType="node">
      <dgm:layoutNode name="compNode">
        <dgm:alg type="composite"/>
        <dgm:shape xmlns:r="http://schemas.openxmlformats.org/officeDocument/2006/relationships" r:blip="">
          <dgm:adjLst/>
        </dgm:shape>
        <dgm:presOf axis="self"/>
        <dgm:constrLst>
          <dgm:constr type="w" for="ch" forName="iconRect" refType="w" fact="0.35"/>
          <dgm:constr type="h" for="ch" forName="iconRect" refType="w" refFor="ch" refForName="iconRect"/>
          <dgm:constr type="l" for="ch" forName="iconRect"/>
          <dgm:constr type="t" for="ch" forName="iconRect"/>
          <dgm:constr type="w" for="ch" forName="iconSpace" refType="w"/>
          <dgm:constr type="h" for="ch" forName="iconSpace" refType="h" fact="0.043"/>
          <dgm:constr type="l" for="ch" forName="iconSpace"/>
          <dgm:constr type="t" for="ch" forName="iconSpace" refType="b" refFor="ch" refForName="iconRect"/>
          <dgm:constr type="w" for="ch" forName="parTx" refType="w"/>
          <dgm:constr type="h" for="ch" forName="parTx" refType="w" fact="0.15"/>
          <dgm:constr type="l" for="ch" forName="parTx"/>
          <dgm:constr type="t" for="ch" forName="parTx" refType="b" refFor="ch" refForName="iconSpace"/>
          <dgm:constr type="h" for="ch" forName="txSpace" refType="h" fact="0.02"/>
          <dgm:constr type="w" for="ch" forName="txSpace" refType="w"/>
          <dgm:constr type="l" for="ch" forName="txSpace"/>
          <dgm:constr type="t" for="ch" forName="txSpace" refType="b" refFor="ch" refForName="parTx"/>
          <dgm:constr type="w" for="ch" forName="desTx" refType="w"/>
          <dgm:constr type="l" for="ch" forName="desTx"/>
          <dgm:constr type="t" for="ch" forName="desTx" refType="b" refFor="ch" refForName="txSpace"/>
        </dgm:constrLst>
        <dgm:ruleLst>
          <dgm:rule type="h" val="INF" fact="NaN" max="NaN"/>
        </dgm:ruleLst>
        <dgm:layoutNode name="iconRect" styleLbl="node1">
          <dgm:alg type="sp"/>
          <dgm:shape xmlns:r="http://schemas.openxmlformats.org/officeDocument/2006/relationships" type="rect" r:blip="" blipPhldr="1">
            <dgm:adjLst/>
          </dgm:shape>
          <dgm:presOf/>
          <dgm:constrLst/>
          <dgm:ruleLst/>
        </dgm:layoutNode>
        <dgm:layoutNode name="iconSpace">
          <dgm:alg type="sp"/>
          <dgm:shape xmlns:r="http://schemas.openxmlformats.org/officeDocument/2006/relationships" r:blip="">
            <dgm:adjLst/>
          </dgm:shape>
          <dgm:presOf/>
          <dgm:constrLst/>
          <dgm:ruleLst/>
        </dgm:layoutNode>
        <dgm:layoutNode name="parTx" styleLbl="revTx">
          <dgm:varLst>
            <dgm:chMax val="0"/>
            <dgm:chPref val="0"/>
          </dgm:varLst>
          <dgm:alg type="tx">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4" fact="NaN" max="NaN"/>
            <dgm:rule type="h" val="INF" fact="NaN" max="NaN"/>
          </dgm:ruleLst>
        </dgm:layoutNode>
        <dgm:layoutNode name="txSpace">
          <dgm:alg type="sp"/>
          <dgm:shape xmlns:r="http://schemas.openxmlformats.org/officeDocument/2006/relationships" r:blip="">
            <dgm:adjLst/>
          </dgm:shape>
          <dgm:presOf/>
          <dgm:constrLst/>
          <dgm:ruleLst/>
        </dgm:layoutNode>
        <dgm:layoutNode name="desTx" styleLbl="revTx">
          <dgm:varLst/>
          <dgm:alg type="tx">
            <dgm:param type="stBulletLvl" val="0"/>
            <dgm:param type="txAnchorVert" val="t"/>
            <dgm:param type="parTxLTRAlign" val="l"/>
            <dgm:param type="shpTxLTRAlignCh" val="l"/>
            <dgm:param type="parTxRTLAlign" val="r"/>
            <dgm:param type="shpTxRTLAlignCh" val="r"/>
          </dgm:alg>
          <dgm:shape xmlns:r="http://schemas.openxmlformats.org/officeDocument/2006/relationships" type="rect" r:blip="">
            <dgm:adjLst/>
          </dgm:shape>
          <dgm:presOf axis="des" ptType="node"/>
          <dgm:constrLst>
            <dgm:constr type="secFontSz" refType="primFontSz"/>
            <dgm:constr type="lMarg"/>
            <dgm:constr type="rMarg"/>
            <dgm:constr type="tMarg"/>
            <dgm:constr type="bMarg"/>
          </dgm:constrLst>
          <dgm:ruleLst>
            <dgm:rule type="primFontSz" val="NaN" fact="NaN" max="17"/>
            <dgm:rule type="h" val="INF" fact="NaN" max="NaN"/>
          </dgm:ruleLst>
        </dgm:layoutNode>
      </dgm:layoutNode>
      <dgm:forEach name="Name4"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b="1"/>
        </a:lvl1pPr>
        <a:lvl2pPr>
          <a:lnSpc>
            <a:spcPct val="100000"/>
          </a:lnSpc>
        </a:lvl2pPr>
      </dgm1612:lstStyle>
    </a:ext>
  </dgm:extLst>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04T13:55:08.207"/>
    </inkml:context>
    <inkml:brush xml:id="br0">
      <inkml:brushProperty name="width" value="0.3" units="cm"/>
      <inkml:brushProperty name="height" value="0.6" units="cm"/>
      <inkml:brushProperty name="color" value="#FF2500"/>
      <inkml:brushProperty name="tip" value="rectangle"/>
      <inkml:brushProperty name="rasterOp" value="maskPen"/>
      <inkml:brushProperty name="ignorePressure" value="1"/>
    </inkml:brush>
  </inkml:definitions>
  <inkml:trace contextRef="#ctx0" brushRef="#br0">1 1,'0'0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04T13:55:13"/>
    </inkml:context>
    <inkml:brush xml:id="br0">
      <inkml:brushProperty name="width" value="0.3" units="cm"/>
      <inkml:brushProperty name="height" value="0.6" units="cm"/>
      <inkml:brushProperty name="color" value="#FF2500"/>
      <inkml:brushProperty name="tip" value="rectangle"/>
      <inkml:brushProperty name="rasterOp" value="maskPen"/>
      <inkml:brushProperty name="ignorePressure" value="1"/>
    </inkml:brush>
  </inkml:definitions>
  <inkml:trace contextRef="#ctx0" brushRef="#br0">5771 5771,'-5770'-5770,"12510"12510,-6726-6726</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04T13:55:32.188"/>
    </inkml:context>
    <inkml:brush xml:id="br0">
      <inkml:brushProperty name="width" value="0.3" units="cm"/>
      <inkml:brushProperty name="height" value="0.6" units="cm"/>
      <inkml:brushProperty name="color" value="#FF2500"/>
      <inkml:brushProperty name="tip" value="rectangle"/>
      <inkml:brushProperty name="rasterOp" value="maskPen"/>
      <inkml:brushProperty name="ignorePressure" value="1"/>
    </inkml:brush>
  </inkml:definitions>
  <inkml:trace contextRef="#ctx0" brushRef="#br0">1 0,'6424'6425,"-6407"-6408</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04T13:55:13"/>
    </inkml:context>
    <inkml:brush xml:id="br0">
      <inkml:brushProperty name="width" value="0.3" units="cm"/>
      <inkml:brushProperty name="height" value="0.6" units="cm"/>
      <inkml:brushProperty name="color" value="#FF2500"/>
      <inkml:brushProperty name="tip" value="rectangle"/>
      <inkml:brushProperty name="rasterOp" value="maskPen"/>
      <inkml:brushProperty name="ignorePressure" value="1"/>
    </inkml:brush>
  </inkml:definitions>
  <inkml:trace contextRef="#ctx0" brushRef="#br0">5920 6070,'-5770'-5770,"12510"12510,-6726-6726</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3-12-04T13:55:13"/>
    </inkml:context>
    <inkml:brush xml:id="br0">
      <inkml:brushProperty name="width" value="0.3" units="cm"/>
      <inkml:brushProperty name="height" value="0.6" units="cm"/>
      <inkml:brushProperty name="color" value="#FF2500"/>
      <inkml:brushProperty name="tip" value="rectangle"/>
      <inkml:brushProperty name="rasterOp" value="maskPen"/>
      <inkml:brushProperty name="ignorePressure" value="1"/>
    </inkml:brush>
  </inkml:definitions>
  <inkml:trace contextRef="#ctx0" brushRef="#br0">5920 6070,'-5770'-5770,"12510"12510,-6726-6726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71E349BE-8979-4CAD-A5BB-579A092EAC39}" type="datetimeFigureOut">
              <a:rPr lang="da-DK" smtClean="0"/>
              <a:t>25-08-2025</a:t>
            </a:fld>
            <a:endParaRPr lang="da-DK"/>
          </a:p>
        </p:txBody>
      </p:sp>
      <p:sp>
        <p:nvSpPr>
          <p:cNvPr id="4" name="Pladsholder til slidebillede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da-DK"/>
          </a:p>
        </p:txBody>
      </p:sp>
      <p:sp>
        <p:nvSpPr>
          <p:cNvPr id="7" name="Pladsholder til slidenumm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F80ACF87-93D7-4943-B262-3C285CC8BB8A}" type="slidenum">
              <a:rPr lang="da-DK" smtClean="0"/>
              <a:t>‹#›</a:t>
            </a:fld>
            <a:endParaRPr lang="da-DK"/>
          </a:p>
        </p:txBody>
      </p:sp>
    </p:spTree>
    <p:extLst>
      <p:ext uri="{BB962C8B-B14F-4D97-AF65-F5344CB8AC3E}">
        <p14:creationId xmlns:p14="http://schemas.microsoft.com/office/powerpoint/2010/main" val="30283900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80ACF87-93D7-4943-B262-3C285CC8BB8A}" type="slidenum">
              <a:rPr lang="da-DK" smtClean="0"/>
              <a:t>1</a:t>
            </a:fld>
            <a:endParaRPr lang="da-DK"/>
          </a:p>
        </p:txBody>
      </p:sp>
    </p:spTree>
    <p:extLst>
      <p:ext uri="{BB962C8B-B14F-4D97-AF65-F5344CB8AC3E}">
        <p14:creationId xmlns:p14="http://schemas.microsoft.com/office/powerpoint/2010/main" val="32710615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4A2CA40-458E-203C-EDD1-0510D27CA5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D4580CE-A148-82E4-CDA7-A9F493BDC87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1E74FCC-8EBA-CCA0-5980-B946AEE36879}"/>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2971842E-2F40-E9B5-B2AE-1405C46F2EDC}"/>
              </a:ext>
            </a:extLst>
          </p:cNvPr>
          <p:cNvSpPr>
            <a:spLocks noGrp="1"/>
          </p:cNvSpPr>
          <p:nvPr>
            <p:ph type="sldNum" sz="quarter" idx="5"/>
          </p:nvPr>
        </p:nvSpPr>
        <p:spPr/>
        <p:txBody>
          <a:bodyPr/>
          <a:lstStyle/>
          <a:p>
            <a:fld id="{F80ACF87-93D7-4943-B262-3C285CC8BB8A}" type="slidenum">
              <a:rPr lang="da-DK" smtClean="0"/>
              <a:t>20</a:t>
            </a:fld>
            <a:endParaRPr lang="da-DK"/>
          </a:p>
        </p:txBody>
      </p:sp>
    </p:spTree>
    <p:extLst>
      <p:ext uri="{BB962C8B-B14F-4D97-AF65-F5344CB8AC3E}">
        <p14:creationId xmlns:p14="http://schemas.microsoft.com/office/powerpoint/2010/main" val="15383841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80ACF87-93D7-4943-B262-3C285CC8BB8A}" type="slidenum">
              <a:rPr lang="da-DK" smtClean="0"/>
              <a:t>21</a:t>
            </a:fld>
            <a:endParaRPr lang="da-DK"/>
          </a:p>
        </p:txBody>
      </p:sp>
    </p:spTree>
    <p:extLst>
      <p:ext uri="{BB962C8B-B14F-4D97-AF65-F5344CB8AC3E}">
        <p14:creationId xmlns:p14="http://schemas.microsoft.com/office/powerpoint/2010/main" val="26156249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927EF-04EF-A6D0-2A0A-D5DEA6E9C9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C92D82-C142-4EE8-5258-0856827552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330A0F-04B4-9C21-176B-1013E3E8E52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56D0251-2F41-9B11-FAFC-3AAE7111E518}"/>
              </a:ext>
            </a:extLst>
          </p:cNvPr>
          <p:cNvSpPr>
            <a:spLocks noGrp="1"/>
          </p:cNvSpPr>
          <p:nvPr>
            <p:ph type="sldNum" sz="quarter" idx="5"/>
          </p:nvPr>
        </p:nvSpPr>
        <p:spPr/>
        <p:txBody>
          <a:bodyPr/>
          <a:lstStyle/>
          <a:p>
            <a:fld id="{F80ACF87-93D7-4943-B262-3C285CC8BB8A}" type="slidenum">
              <a:rPr lang="da-DK" smtClean="0"/>
              <a:t>22</a:t>
            </a:fld>
            <a:endParaRPr lang="da-DK"/>
          </a:p>
        </p:txBody>
      </p:sp>
    </p:spTree>
    <p:extLst>
      <p:ext uri="{BB962C8B-B14F-4D97-AF65-F5344CB8AC3E}">
        <p14:creationId xmlns:p14="http://schemas.microsoft.com/office/powerpoint/2010/main" val="69548451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A58C6-58FF-B377-9ADF-FC55AD8596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E0F869-F450-DE4D-7FED-E1F2637C244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813ADAB-0CAC-A7F5-3B9C-04CE7C4129B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0BB854FB-3082-4311-12E1-5569E279367B}"/>
              </a:ext>
            </a:extLst>
          </p:cNvPr>
          <p:cNvSpPr>
            <a:spLocks noGrp="1"/>
          </p:cNvSpPr>
          <p:nvPr>
            <p:ph type="sldNum" sz="quarter" idx="5"/>
          </p:nvPr>
        </p:nvSpPr>
        <p:spPr/>
        <p:txBody>
          <a:bodyPr/>
          <a:lstStyle/>
          <a:p>
            <a:fld id="{F80ACF87-93D7-4943-B262-3C285CC8BB8A}" type="slidenum">
              <a:rPr lang="da-DK" smtClean="0"/>
              <a:t>32</a:t>
            </a:fld>
            <a:endParaRPr lang="da-DK"/>
          </a:p>
        </p:txBody>
      </p:sp>
    </p:spTree>
    <p:extLst>
      <p:ext uri="{BB962C8B-B14F-4D97-AF65-F5344CB8AC3E}">
        <p14:creationId xmlns:p14="http://schemas.microsoft.com/office/powerpoint/2010/main" val="23089643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E99EDD-D1DA-3314-FEA6-C328635F460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B707E0-F53E-CB4B-E0BA-963B7599209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E9F2586-5B02-3B27-A534-4E205B3BC6DF}"/>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2BAB50A-85C6-E817-A1C8-EDCBA542164B}"/>
              </a:ext>
            </a:extLst>
          </p:cNvPr>
          <p:cNvSpPr>
            <a:spLocks noGrp="1"/>
          </p:cNvSpPr>
          <p:nvPr>
            <p:ph type="sldNum" sz="quarter" idx="5"/>
          </p:nvPr>
        </p:nvSpPr>
        <p:spPr/>
        <p:txBody>
          <a:bodyPr/>
          <a:lstStyle/>
          <a:p>
            <a:fld id="{F80ACF87-93D7-4943-B262-3C285CC8BB8A}" type="slidenum">
              <a:rPr lang="da-DK" smtClean="0"/>
              <a:t>33</a:t>
            </a:fld>
            <a:endParaRPr lang="da-DK"/>
          </a:p>
        </p:txBody>
      </p:sp>
    </p:spTree>
    <p:extLst>
      <p:ext uri="{BB962C8B-B14F-4D97-AF65-F5344CB8AC3E}">
        <p14:creationId xmlns:p14="http://schemas.microsoft.com/office/powerpoint/2010/main" val="9570313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fld id="{F80ACF87-93D7-4943-B262-3C285CC8BB8A}" type="slidenum">
              <a:rPr lang="da-DK" smtClean="0"/>
              <a:t>34</a:t>
            </a:fld>
            <a:endParaRPr lang="da-DK"/>
          </a:p>
        </p:txBody>
      </p:sp>
    </p:spTree>
    <p:extLst>
      <p:ext uri="{BB962C8B-B14F-4D97-AF65-F5344CB8AC3E}">
        <p14:creationId xmlns:p14="http://schemas.microsoft.com/office/powerpoint/2010/main" val="189950127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fld id="{F80ACF87-93D7-4943-B262-3C285CC8BB8A}" type="slidenum">
              <a:rPr lang="da-DK" smtClean="0"/>
              <a:t>37</a:t>
            </a:fld>
            <a:endParaRPr lang="da-DK"/>
          </a:p>
        </p:txBody>
      </p:sp>
    </p:spTree>
    <p:extLst>
      <p:ext uri="{BB962C8B-B14F-4D97-AF65-F5344CB8AC3E}">
        <p14:creationId xmlns:p14="http://schemas.microsoft.com/office/powerpoint/2010/main" val="227559129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F71397-8837-C66A-15F4-1E5EB6E0FF3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FB3536-F0F5-1D58-52C8-075AEA65B6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5A8A489-2BA3-A719-6715-232779128CE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4235E7D-DC9E-7D5D-34E0-14C033781414}"/>
              </a:ext>
            </a:extLst>
          </p:cNvPr>
          <p:cNvSpPr>
            <a:spLocks noGrp="1"/>
          </p:cNvSpPr>
          <p:nvPr>
            <p:ph type="sldNum" sz="quarter" idx="5"/>
          </p:nvPr>
        </p:nvSpPr>
        <p:spPr/>
        <p:txBody>
          <a:bodyPr/>
          <a:lstStyle/>
          <a:p>
            <a:fld id="{F80ACF87-93D7-4943-B262-3C285CC8BB8A}" type="slidenum">
              <a:rPr lang="da-DK" smtClean="0"/>
              <a:t>38</a:t>
            </a:fld>
            <a:endParaRPr lang="da-DK"/>
          </a:p>
        </p:txBody>
      </p:sp>
    </p:spTree>
    <p:extLst>
      <p:ext uri="{BB962C8B-B14F-4D97-AF65-F5344CB8AC3E}">
        <p14:creationId xmlns:p14="http://schemas.microsoft.com/office/powerpoint/2010/main" val="83670939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80ACF87-93D7-4943-B262-3C285CC8BB8A}" type="slidenum">
              <a:rPr lang="da-DK" smtClean="0"/>
              <a:t>40</a:t>
            </a:fld>
            <a:endParaRPr lang="da-DK"/>
          </a:p>
        </p:txBody>
      </p:sp>
    </p:spTree>
    <p:extLst>
      <p:ext uri="{BB962C8B-B14F-4D97-AF65-F5344CB8AC3E}">
        <p14:creationId xmlns:p14="http://schemas.microsoft.com/office/powerpoint/2010/main" val="16376004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80ACF87-93D7-4943-B262-3C285CC8BB8A}" type="slidenum">
              <a:rPr lang="da-DK" smtClean="0"/>
              <a:t>41</a:t>
            </a:fld>
            <a:endParaRPr lang="da-DK"/>
          </a:p>
        </p:txBody>
      </p:sp>
    </p:spTree>
    <p:extLst>
      <p:ext uri="{BB962C8B-B14F-4D97-AF65-F5344CB8AC3E}">
        <p14:creationId xmlns:p14="http://schemas.microsoft.com/office/powerpoint/2010/main" val="4052593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fld id="{F80ACF87-93D7-4943-B262-3C285CC8BB8A}" type="slidenum">
              <a:rPr lang="da-DK" smtClean="0"/>
              <a:t>3</a:t>
            </a:fld>
            <a:endParaRPr lang="da-DK"/>
          </a:p>
        </p:txBody>
      </p:sp>
    </p:spTree>
    <p:extLst>
      <p:ext uri="{BB962C8B-B14F-4D97-AF65-F5344CB8AC3E}">
        <p14:creationId xmlns:p14="http://schemas.microsoft.com/office/powerpoint/2010/main" val="25210433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80ACF87-93D7-4943-B262-3C285CC8BB8A}" type="slidenum">
              <a:rPr lang="da-DK" smtClean="0"/>
              <a:t>42</a:t>
            </a:fld>
            <a:endParaRPr lang="da-DK"/>
          </a:p>
        </p:txBody>
      </p:sp>
    </p:spTree>
    <p:extLst>
      <p:ext uri="{BB962C8B-B14F-4D97-AF65-F5344CB8AC3E}">
        <p14:creationId xmlns:p14="http://schemas.microsoft.com/office/powerpoint/2010/main" val="41009775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fld id="{F80ACF87-93D7-4943-B262-3C285CC8BB8A}" type="slidenum">
              <a:rPr lang="da-DK" smtClean="0"/>
              <a:t>44</a:t>
            </a:fld>
            <a:endParaRPr lang="da-DK"/>
          </a:p>
        </p:txBody>
      </p:sp>
    </p:spTree>
    <p:extLst>
      <p:ext uri="{BB962C8B-B14F-4D97-AF65-F5344CB8AC3E}">
        <p14:creationId xmlns:p14="http://schemas.microsoft.com/office/powerpoint/2010/main" val="13452903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a:p>
        </p:txBody>
      </p:sp>
      <p:sp>
        <p:nvSpPr>
          <p:cNvPr id="4" name="Pladsholder til slidenummer 3"/>
          <p:cNvSpPr>
            <a:spLocks noGrp="1"/>
          </p:cNvSpPr>
          <p:nvPr>
            <p:ph type="sldNum" sz="quarter" idx="5"/>
          </p:nvPr>
        </p:nvSpPr>
        <p:spPr/>
        <p:txBody>
          <a:bodyPr/>
          <a:lstStyle/>
          <a:p>
            <a:fld id="{F80ACF87-93D7-4943-B262-3C285CC8BB8A}" type="slidenum">
              <a:rPr lang="da-DK" smtClean="0"/>
              <a:t>4</a:t>
            </a:fld>
            <a:endParaRPr lang="da-DK"/>
          </a:p>
        </p:txBody>
      </p:sp>
    </p:spTree>
    <p:extLst>
      <p:ext uri="{BB962C8B-B14F-4D97-AF65-F5344CB8AC3E}">
        <p14:creationId xmlns:p14="http://schemas.microsoft.com/office/powerpoint/2010/main" val="39485257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80ACF87-93D7-4943-B262-3C285CC8BB8A}" type="slidenum">
              <a:rPr lang="da-DK" smtClean="0"/>
              <a:t>6</a:t>
            </a:fld>
            <a:endParaRPr lang="da-DK"/>
          </a:p>
        </p:txBody>
      </p:sp>
    </p:spTree>
    <p:extLst>
      <p:ext uri="{BB962C8B-B14F-4D97-AF65-F5344CB8AC3E}">
        <p14:creationId xmlns:p14="http://schemas.microsoft.com/office/powerpoint/2010/main" val="42593394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927EF-04EF-A6D0-2A0A-D5DEA6E9C9B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3C92D82-C142-4EE8-5258-0856827552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330A0F-04B4-9C21-176B-1013E3E8E52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956D0251-2F41-9B11-FAFC-3AAE7111E518}"/>
              </a:ext>
            </a:extLst>
          </p:cNvPr>
          <p:cNvSpPr>
            <a:spLocks noGrp="1"/>
          </p:cNvSpPr>
          <p:nvPr>
            <p:ph type="sldNum" sz="quarter" idx="5"/>
          </p:nvPr>
        </p:nvSpPr>
        <p:spPr/>
        <p:txBody>
          <a:bodyPr/>
          <a:lstStyle/>
          <a:p>
            <a:fld id="{F80ACF87-93D7-4943-B262-3C285CC8BB8A}" type="slidenum">
              <a:rPr lang="da-DK" smtClean="0"/>
              <a:t>7</a:t>
            </a:fld>
            <a:endParaRPr lang="da-DK"/>
          </a:p>
        </p:txBody>
      </p:sp>
    </p:spTree>
    <p:extLst>
      <p:ext uri="{BB962C8B-B14F-4D97-AF65-F5344CB8AC3E}">
        <p14:creationId xmlns:p14="http://schemas.microsoft.com/office/powerpoint/2010/main" val="29057039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80ACF87-93D7-4943-B262-3C285CC8BB8A}" type="slidenum">
              <a:rPr lang="da-DK" smtClean="0"/>
              <a:t>16</a:t>
            </a:fld>
            <a:endParaRPr lang="da-DK"/>
          </a:p>
        </p:txBody>
      </p:sp>
    </p:spTree>
    <p:extLst>
      <p:ext uri="{BB962C8B-B14F-4D97-AF65-F5344CB8AC3E}">
        <p14:creationId xmlns:p14="http://schemas.microsoft.com/office/powerpoint/2010/main" val="33613587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80ACF87-93D7-4943-B262-3C285CC8BB8A}" type="slidenum">
              <a:rPr lang="da-DK" smtClean="0"/>
              <a:t>17</a:t>
            </a:fld>
            <a:endParaRPr lang="da-DK"/>
          </a:p>
        </p:txBody>
      </p:sp>
    </p:spTree>
    <p:extLst>
      <p:ext uri="{BB962C8B-B14F-4D97-AF65-F5344CB8AC3E}">
        <p14:creationId xmlns:p14="http://schemas.microsoft.com/office/powerpoint/2010/main" val="10830478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80ACF87-93D7-4943-B262-3C285CC8BB8A}" type="slidenum">
              <a:rPr lang="da-DK" smtClean="0"/>
              <a:t>18</a:t>
            </a:fld>
            <a:endParaRPr lang="da-DK"/>
          </a:p>
        </p:txBody>
      </p:sp>
    </p:spTree>
    <p:extLst>
      <p:ext uri="{BB962C8B-B14F-4D97-AF65-F5344CB8AC3E}">
        <p14:creationId xmlns:p14="http://schemas.microsoft.com/office/powerpoint/2010/main" val="2379013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2E97B-9C11-5317-A2AE-9B079F2D20E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329FEC-A23D-4A90-A8E3-16BCA7053A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D28291-E364-6935-9B1F-52317C73936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361C3A0-FE0A-AE6E-060E-76FE492D4FA2}"/>
              </a:ext>
            </a:extLst>
          </p:cNvPr>
          <p:cNvSpPr>
            <a:spLocks noGrp="1"/>
          </p:cNvSpPr>
          <p:nvPr>
            <p:ph type="sldNum" sz="quarter" idx="5"/>
          </p:nvPr>
        </p:nvSpPr>
        <p:spPr/>
        <p:txBody>
          <a:bodyPr/>
          <a:lstStyle/>
          <a:p>
            <a:fld id="{F80ACF87-93D7-4943-B262-3C285CC8BB8A}" type="slidenum">
              <a:rPr lang="da-DK" smtClean="0"/>
              <a:t>19</a:t>
            </a:fld>
            <a:endParaRPr lang="da-DK"/>
          </a:p>
        </p:txBody>
      </p:sp>
    </p:spTree>
    <p:extLst>
      <p:ext uri="{BB962C8B-B14F-4D97-AF65-F5344CB8AC3E}">
        <p14:creationId xmlns:p14="http://schemas.microsoft.com/office/powerpoint/2010/main" val="39579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F42DA74-A912-90C7-80A6-D113D33A85DF}"/>
              </a:ext>
            </a:extLst>
          </p:cNvPr>
          <p:cNvSpPr>
            <a:spLocks noGrp="1"/>
          </p:cNvSpPr>
          <p:nvPr>
            <p:ph type="ctrTitle"/>
          </p:nvPr>
        </p:nvSpPr>
        <p:spPr>
          <a:xfrm>
            <a:off x="1524000" y="1122363"/>
            <a:ext cx="9144000" cy="2387600"/>
          </a:xfrm>
        </p:spPr>
        <p:txBody>
          <a:bodyPr anchor="b"/>
          <a:lstStyle>
            <a:lvl1pPr algn="ctr">
              <a:defRPr sz="6000"/>
            </a:lvl1pPr>
          </a:lstStyle>
          <a:p>
            <a:r>
              <a:rPr lang="da-DK"/>
              <a:t>Klik for at redigere titeltypografien i masteren</a:t>
            </a:r>
          </a:p>
        </p:txBody>
      </p:sp>
      <p:sp>
        <p:nvSpPr>
          <p:cNvPr id="3" name="Undertitel 2">
            <a:extLst>
              <a:ext uri="{FF2B5EF4-FFF2-40B4-BE49-F238E27FC236}">
                <a16:creationId xmlns:a16="http://schemas.microsoft.com/office/drawing/2014/main" id="{2902134C-E8D7-D908-87F2-202A7E4227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39F7D57F-E47C-B43E-58A4-CC7E313DDC1C}"/>
              </a:ext>
            </a:extLst>
          </p:cNvPr>
          <p:cNvSpPr>
            <a:spLocks noGrp="1"/>
          </p:cNvSpPr>
          <p:nvPr>
            <p:ph type="dt" sz="half" idx="10"/>
          </p:nvPr>
        </p:nvSpPr>
        <p:spPr/>
        <p:txBody>
          <a:bodyPr/>
          <a:lstStyle/>
          <a:p>
            <a:fld id="{AA330D33-F453-426E-B60C-01AAB8CF13AF}" type="datetimeFigureOut">
              <a:rPr lang="da-DK" smtClean="0"/>
              <a:t>25-08-2025</a:t>
            </a:fld>
            <a:endParaRPr lang="da-DK"/>
          </a:p>
        </p:txBody>
      </p:sp>
      <p:sp>
        <p:nvSpPr>
          <p:cNvPr id="5" name="Pladsholder til sidefod 4">
            <a:extLst>
              <a:ext uri="{FF2B5EF4-FFF2-40B4-BE49-F238E27FC236}">
                <a16:creationId xmlns:a16="http://schemas.microsoft.com/office/drawing/2014/main" id="{F8AF4082-E120-B0FC-F33E-62869E88DBB7}"/>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9EC5AE81-75C1-FEB3-B37A-EA0E3AF317E8}"/>
              </a:ext>
            </a:extLst>
          </p:cNvPr>
          <p:cNvSpPr>
            <a:spLocks noGrp="1"/>
          </p:cNvSpPr>
          <p:nvPr>
            <p:ph type="sldNum" sz="quarter" idx="12"/>
          </p:nvPr>
        </p:nvSpPr>
        <p:spPr/>
        <p:txBody>
          <a:bodyPr/>
          <a:lstStyle/>
          <a:p>
            <a:fld id="{BC391642-FD99-4091-9A86-1297F12070F3}" type="slidenum">
              <a:rPr lang="da-DK" smtClean="0"/>
              <a:t>‹#›</a:t>
            </a:fld>
            <a:endParaRPr lang="da-DK"/>
          </a:p>
        </p:txBody>
      </p:sp>
    </p:spTree>
    <p:extLst>
      <p:ext uri="{BB962C8B-B14F-4D97-AF65-F5344CB8AC3E}">
        <p14:creationId xmlns:p14="http://schemas.microsoft.com/office/powerpoint/2010/main" val="42331951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EC02044-7D41-2985-BFAF-BEB1710CD98D}"/>
              </a:ext>
            </a:extLst>
          </p:cNvPr>
          <p:cNvSpPr>
            <a:spLocks noGrp="1"/>
          </p:cNvSpPr>
          <p:nvPr>
            <p:ph type="title"/>
          </p:nvPr>
        </p:nvSpPr>
        <p:spPr/>
        <p:txBody>
          <a:bodyPr/>
          <a:lstStyle/>
          <a:p>
            <a:r>
              <a:rPr lang="da-DK"/>
              <a:t>Klik for at redigere titeltypografien i masteren</a:t>
            </a:r>
          </a:p>
        </p:txBody>
      </p:sp>
      <p:sp>
        <p:nvSpPr>
          <p:cNvPr id="3" name="Pladsholder til lodret titel 2">
            <a:extLst>
              <a:ext uri="{FF2B5EF4-FFF2-40B4-BE49-F238E27FC236}">
                <a16:creationId xmlns:a16="http://schemas.microsoft.com/office/drawing/2014/main" id="{00D65F0C-80B2-7904-6D6D-8F247DC07585}"/>
              </a:ext>
            </a:extLst>
          </p:cNvPr>
          <p:cNvSpPr>
            <a:spLocks noGrp="1"/>
          </p:cNvSpPr>
          <p:nvPr>
            <p:ph type="body" orient="vert" idx="1"/>
          </p:nvPr>
        </p:nvSpPr>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EFFE66A8-12F6-686A-5648-25F7F2D8DCA3}"/>
              </a:ext>
            </a:extLst>
          </p:cNvPr>
          <p:cNvSpPr>
            <a:spLocks noGrp="1"/>
          </p:cNvSpPr>
          <p:nvPr>
            <p:ph type="dt" sz="half" idx="10"/>
          </p:nvPr>
        </p:nvSpPr>
        <p:spPr/>
        <p:txBody>
          <a:bodyPr/>
          <a:lstStyle/>
          <a:p>
            <a:fld id="{AA330D33-F453-426E-B60C-01AAB8CF13AF}" type="datetimeFigureOut">
              <a:rPr lang="da-DK" smtClean="0"/>
              <a:t>25-08-2025</a:t>
            </a:fld>
            <a:endParaRPr lang="da-DK"/>
          </a:p>
        </p:txBody>
      </p:sp>
      <p:sp>
        <p:nvSpPr>
          <p:cNvPr id="5" name="Pladsholder til sidefod 4">
            <a:extLst>
              <a:ext uri="{FF2B5EF4-FFF2-40B4-BE49-F238E27FC236}">
                <a16:creationId xmlns:a16="http://schemas.microsoft.com/office/drawing/2014/main" id="{CE90857A-A72E-D4F5-1EB0-E575D4512475}"/>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031BC872-AA66-3E44-E51F-652DD731A704}"/>
              </a:ext>
            </a:extLst>
          </p:cNvPr>
          <p:cNvSpPr>
            <a:spLocks noGrp="1"/>
          </p:cNvSpPr>
          <p:nvPr>
            <p:ph type="sldNum" sz="quarter" idx="12"/>
          </p:nvPr>
        </p:nvSpPr>
        <p:spPr/>
        <p:txBody>
          <a:bodyPr/>
          <a:lstStyle/>
          <a:p>
            <a:fld id="{BC391642-FD99-4091-9A86-1297F12070F3}" type="slidenum">
              <a:rPr lang="da-DK" smtClean="0"/>
              <a:t>‹#›</a:t>
            </a:fld>
            <a:endParaRPr lang="da-DK"/>
          </a:p>
        </p:txBody>
      </p:sp>
    </p:spTree>
    <p:extLst>
      <p:ext uri="{BB962C8B-B14F-4D97-AF65-F5344CB8AC3E}">
        <p14:creationId xmlns:p14="http://schemas.microsoft.com/office/powerpoint/2010/main" val="19254572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a:extLst>
              <a:ext uri="{FF2B5EF4-FFF2-40B4-BE49-F238E27FC236}">
                <a16:creationId xmlns:a16="http://schemas.microsoft.com/office/drawing/2014/main" id="{B310A149-0719-62B1-9117-A424624926C3}"/>
              </a:ext>
            </a:extLst>
          </p:cNvPr>
          <p:cNvSpPr>
            <a:spLocks noGrp="1"/>
          </p:cNvSpPr>
          <p:nvPr>
            <p:ph type="title" orient="vert"/>
          </p:nvPr>
        </p:nvSpPr>
        <p:spPr>
          <a:xfrm>
            <a:off x="8724900" y="365125"/>
            <a:ext cx="2628900" cy="5811838"/>
          </a:xfrm>
        </p:spPr>
        <p:txBody>
          <a:bodyPr vert="eaVert"/>
          <a:lstStyle/>
          <a:p>
            <a:r>
              <a:rPr lang="da-DK"/>
              <a:t>Klik for at redigere titeltypografien i masteren</a:t>
            </a:r>
          </a:p>
        </p:txBody>
      </p:sp>
      <p:sp>
        <p:nvSpPr>
          <p:cNvPr id="3" name="Pladsholder til lodret titel 2">
            <a:extLst>
              <a:ext uri="{FF2B5EF4-FFF2-40B4-BE49-F238E27FC236}">
                <a16:creationId xmlns:a16="http://schemas.microsoft.com/office/drawing/2014/main" id="{28442D49-FE26-5245-C59A-3BE6A7EF27FA}"/>
              </a:ext>
            </a:extLst>
          </p:cNvPr>
          <p:cNvSpPr>
            <a:spLocks noGrp="1"/>
          </p:cNvSpPr>
          <p:nvPr>
            <p:ph type="body" orient="vert" idx="1"/>
          </p:nvPr>
        </p:nvSpPr>
        <p:spPr>
          <a:xfrm>
            <a:off x="838200" y="365125"/>
            <a:ext cx="7734300" cy="5811838"/>
          </a:xfr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C7089316-AF33-E6F0-6EF9-3EF8F817F56D}"/>
              </a:ext>
            </a:extLst>
          </p:cNvPr>
          <p:cNvSpPr>
            <a:spLocks noGrp="1"/>
          </p:cNvSpPr>
          <p:nvPr>
            <p:ph type="dt" sz="half" idx="10"/>
          </p:nvPr>
        </p:nvSpPr>
        <p:spPr/>
        <p:txBody>
          <a:bodyPr/>
          <a:lstStyle/>
          <a:p>
            <a:fld id="{AA330D33-F453-426E-B60C-01AAB8CF13AF}" type="datetimeFigureOut">
              <a:rPr lang="da-DK" smtClean="0"/>
              <a:t>25-08-2025</a:t>
            </a:fld>
            <a:endParaRPr lang="da-DK"/>
          </a:p>
        </p:txBody>
      </p:sp>
      <p:sp>
        <p:nvSpPr>
          <p:cNvPr id="5" name="Pladsholder til sidefod 4">
            <a:extLst>
              <a:ext uri="{FF2B5EF4-FFF2-40B4-BE49-F238E27FC236}">
                <a16:creationId xmlns:a16="http://schemas.microsoft.com/office/drawing/2014/main" id="{734A26C1-31F8-F24A-0244-0ED0D0B0243E}"/>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3680FFCC-9C62-03B4-01E5-9412D664BD52}"/>
              </a:ext>
            </a:extLst>
          </p:cNvPr>
          <p:cNvSpPr>
            <a:spLocks noGrp="1"/>
          </p:cNvSpPr>
          <p:nvPr>
            <p:ph type="sldNum" sz="quarter" idx="12"/>
          </p:nvPr>
        </p:nvSpPr>
        <p:spPr/>
        <p:txBody>
          <a:bodyPr/>
          <a:lstStyle/>
          <a:p>
            <a:fld id="{BC391642-FD99-4091-9A86-1297F12070F3}" type="slidenum">
              <a:rPr lang="da-DK" smtClean="0"/>
              <a:t>‹#›</a:t>
            </a:fld>
            <a:endParaRPr lang="da-DK"/>
          </a:p>
        </p:txBody>
      </p:sp>
    </p:spTree>
    <p:extLst>
      <p:ext uri="{BB962C8B-B14F-4D97-AF65-F5344CB8AC3E}">
        <p14:creationId xmlns:p14="http://schemas.microsoft.com/office/powerpoint/2010/main" val="8478218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Tekstslide_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C943C01-AB48-9840-0228-5AE9D700FECE}"/>
              </a:ext>
            </a:extLst>
          </p:cNvPr>
          <p:cNvSpPr>
            <a:spLocks noGrp="1"/>
          </p:cNvSpPr>
          <p:nvPr>
            <p:ph type="title" hasCustomPrompt="1"/>
          </p:nvPr>
        </p:nvSpPr>
        <p:spPr>
          <a:xfrm>
            <a:off x="978569" y="897411"/>
            <a:ext cx="9200146" cy="536469"/>
          </a:xfrm>
        </p:spPr>
        <p:txBody>
          <a:bodyPr>
            <a:normAutofit/>
          </a:bodyPr>
          <a:lstStyle>
            <a:lvl1pPr>
              <a:defRPr sz="3200" cap="all" baseline="0"/>
            </a:lvl1pPr>
          </a:lstStyle>
          <a:p>
            <a:r>
              <a:rPr lang="da-DK"/>
              <a:t>KLIK FOR AT REDIGERE TITEL</a:t>
            </a:r>
          </a:p>
        </p:txBody>
      </p:sp>
      <p:pic>
        <p:nvPicPr>
          <p:cNvPr id="7" name="Billede 6" descr="Et billede, der indeholder tekst, enhed, måler&#10;&#10;Automatisk genereret beskrivelse">
            <a:extLst>
              <a:ext uri="{FF2B5EF4-FFF2-40B4-BE49-F238E27FC236}">
                <a16:creationId xmlns:a16="http://schemas.microsoft.com/office/drawing/2014/main" id="{9EF6E977-3A24-3ED0-FF3B-1AEC2AB25E7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1106" y="230189"/>
            <a:ext cx="660841" cy="667222"/>
          </a:xfrm>
          <a:prstGeom prst="rect">
            <a:avLst/>
          </a:prstGeom>
        </p:spPr>
      </p:pic>
      <p:sp>
        <p:nvSpPr>
          <p:cNvPr id="8" name="Rektangel 7">
            <a:extLst>
              <a:ext uri="{FF2B5EF4-FFF2-40B4-BE49-F238E27FC236}">
                <a16:creationId xmlns:a16="http://schemas.microsoft.com/office/drawing/2014/main" id="{9D33658E-12C5-53D6-F336-EEEF549D98A1}"/>
              </a:ext>
            </a:extLst>
          </p:cNvPr>
          <p:cNvSpPr/>
          <p:nvPr userDrawn="1"/>
        </p:nvSpPr>
        <p:spPr>
          <a:xfrm>
            <a:off x="10892589" y="897411"/>
            <a:ext cx="1299411" cy="5314700"/>
          </a:xfrm>
          <a:prstGeom prst="rect">
            <a:avLst/>
          </a:prstGeom>
          <a:gradFill flip="none" rotWithShape="1">
            <a:gsLst>
              <a:gs pos="0">
                <a:srgbClr val="004677">
                  <a:shade val="30000"/>
                  <a:satMod val="115000"/>
                </a:srgbClr>
              </a:gs>
              <a:gs pos="27000">
                <a:srgbClr val="004677">
                  <a:shade val="67500"/>
                  <a:satMod val="115000"/>
                </a:srgbClr>
              </a:gs>
              <a:gs pos="58000">
                <a:srgbClr val="004677">
                  <a:shade val="100000"/>
                  <a:satMod val="115000"/>
                </a:srgbClr>
              </a:gs>
            </a:gsLst>
            <a:lin ang="135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9" name="Pladsholder til slidenummer 6">
            <a:extLst>
              <a:ext uri="{FF2B5EF4-FFF2-40B4-BE49-F238E27FC236}">
                <a16:creationId xmlns:a16="http://schemas.microsoft.com/office/drawing/2014/main" id="{FEAD59ED-2F0B-E8DF-126B-25D4EF644C3B}"/>
              </a:ext>
            </a:extLst>
          </p:cNvPr>
          <p:cNvSpPr>
            <a:spLocks noGrp="1"/>
          </p:cNvSpPr>
          <p:nvPr>
            <p:ph type="sldNum" sz="quarter" idx="12"/>
          </p:nvPr>
        </p:nvSpPr>
        <p:spPr>
          <a:xfrm>
            <a:off x="10587788" y="6356350"/>
            <a:ext cx="766011" cy="501650"/>
          </a:xfrm>
          <a:prstGeom prst="rect">
            <a:avLst/>
          </a:prstGeom>
        </p:spPr>
        <p:txBody>
          <a:bodyPr/>
          <a:lstStyle>
            <a:lvl1pPr algn="r">
              <a:defRPr>
                <a:solidFill>
                  <a:schemeClr val="bg2">
                    <a:lumMod val="50000"/>
                  </a:schemeClr>
                </a:solidFill>
              </a:defRPr>
            </a:lvl1pPr>
          </a:lstStyle>
          <a:p>
            <a:fld id="{4B3A63E0-3C68-4681-B49D-9085EFAC4C01}" type="slidenum">
              <a:rPr lang="da-DK" smtClean="0"/>
              <a:pPr/>
              <a:t>‹#›</a:t>
            </a:fld>
            <a:endParaRPr lang="da-DK"/>
          </a:p>
        </p:txBody>
      </p:sp>
      <p:sp>
        <p:nvSpPr>
          <p:cNvPr id="5" name="Pladsholder til indhold 4">
            <a:extLst>
              <a:ext uri="{FF2B5EF4-FFF2-40B4-BE49-F238E27FC236}">
                <a16:creationId xmlns:a16="http://schemas.microsoft.com/office/drawing/2014/main" id="{F4CD6ED2-031B-5B0D-BAAA-8116BE28E419}"/>
              </a:ext>
            </a:extLst>
          </p:cNvPr>
          <p:cNvSpPr>
            <a:spLocks noGrp="1"/>
          </p:cNvSpPr>
          <p:nvPr>
            <p:ph sz="quarter" idx="13"/>
          </p:nvPr>
        </p:nvSpPr>
        <p:spPr>
          <a:xfrm>
            <a:off x="977899" y="2501900"/>
            <a:ext cx="4380163" cy="37099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10" name="Pladsholder til indhold 4">
            <a:extLst>
              <a:ext uri="{FF2B5EF4-FFF2-40B4-BE49-F238E27FC236}">
                <a16:creationId xmlns:a16="http://schemas.microsoft.com/office/drawing/2014/main" id="{96ECAB4E-C924-955C-467F-CE5DF10309D5}"/>
              </a:ext>
            </a:extLst>
          </p:cNvPr>
          <p:cNvSpPr>
            <a:spLocks noGrp="1"/>
          </p:cNvSpPr>
          <p:nvPr>
            <p:ph sz="quarter" idx="14"/>
          </p:nvPr>
        </p:nvSpPr>
        <p:spPr>
          <a:xfrm>
            <a:off x="5798552" y="2501900"/>
            <a:ext cx="4380163" cy="37099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Tree>
    <p:extLst>
      <p:ext uri="{BB962C8B-B14F-4D97-AF65-F5344CB8AC3E}">
        <p14:creationId xmlns:p14="http://schemas.microsoft.com/office/powerpoint/2010/main" val="33729297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E22AD9D1-C8BC-8914-A42A-438981431F18}"/>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38285E55-AA8C-4374-B819-72DD7375EAFB}"/>
              </a:ext>
            </a:extLst>
          </p:cNvPr>
          <p:cNvSpPr>
            <a:spLocks noGrp="1"/>
          </p:cNvSpPr>
          <p:nvPr>
            <p:ph idx="1"/>
          </p:nvPr>
        </p:nvSpPr>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F0DF129F-C675-1D7E-8BE4-F9B770CC7C2D}"/>
              </a:ext>
            </a:extLst>
          </p:cNvPr>
          <p:cNvSpPr>
            <a:spLocks noGrp="1"/>
          </p:cNvSpPr>
          <p:nvPr>
            <p:ph type="dt" sz="half" idx="10"/>
          </p:nvPr>
        </p:nvSpPr>
        <p:spPr/>
        <p:txBody>
          <a:bodyPr/>
          <a:lstStyle/>
          <a:p>
            <a:fld id="{AA330D33-F453-426E-B60C-01AAB8CF13AF}" type="datetimeFigureOut">
              <a:rPr lang="da-DK" smtClean="0"/>
              <a:t>25-08-2025</a:t>
            </a:fld>
            <a:endParaRPr lang="da-DK"/>
          </a:p>
        </p:txBody>
      </p:sp>
      <p:sp>
        <p:nvSpPr>
          <p:cNvPr id="5" name="Pladsholder til sidefod 4">
            <a:extLst>
              <a:ext uri="{FF2B5EF4-FFF2-40B4-BE49-F238E27FC236}">
                <a16:creationId xmlns:a16="http://schemas.microsoft.com/office/drawing/2014/main" id="{3F7D48F6-A5E8-ACB6-08C4-B25EF5E4DA7F}"/>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87E13454-EE52-137E-C273-2FFDEC3642C7}"/>
              </a:ext>
            </a:extLst>
          </p:cNvPr>
          <p:cNvSpPr>
            <a:spLocks noGrp="1"/>
          </p:cNvSpPr>
          <p:nvPr>
            <p:ph type="sldNum" sz="quarter" idx="12"/>
          </p:nvPr>
        </p:nvSpPr>
        <p:spPr/>
        <p:txBody>
          <a:bodyPr/>
          <a:lstStyle/>
          <a:p>
            <a:fld id="{BC391642-FD99-4091-9A86-1297F12070F3}" type="slidenum">
              <a:rPr lang="da-DK" smtClean="0"/>
              <a:t>‹#›</a:t>
            </a:fld>
            <a:endParaRPr lang="da-DK"/>
          </a:p>
        </p:txBody>
      </p:sp>
    </p:spTree>
    <p:extLst>
      <p:ext uri="{BB962C8B-B14F-4D97-AF65-F5344CB8AC3E}">
        <p14:creationId xmlns:p14="http://schemas.microsoft.com/office/powerpoint/2010/main" val="16893590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E0A231C-AC16-5FF1-FB68-C9A7E4729839}"/>
              </a:ext>
            </a:extLst>
          </p:cNvPr>
          <p:cNvSpPr>
            <a:spLocks noGrp="1"/>
          </p:cNvSpPr>
          <p:nvPr>
            <p:ph type="title"/>
          </p:nvPr>
        </p:nvSpPr>
        <p:spPr>
          <a:xfrm>
            <a:off x="831850" y="1709738"/>
            <a:ext cx="10515600" cy="2852737"/>
          </a:xfrm>
        </p:spPr>
        <p:txBody>
          <a:bodyPr anchor="b"/>
          <a:lstStyle>
            <a:lvl1pPr>
              <a:defRPr sz="6000"/>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A39F0FA3-F72D-B815-6B56-CFA36344A97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teksttypografierne i masteren</a:t>
            </a:r>
          </a:p>
        </p:txBody>
      </p:sp>
      <p:sp>
        <p:nvSpPr>
          <p:cNvPr id="4" name="Pladsholder til dato 3">
            <a:extLst>
              <a:ext uri="{FF2B5EF4-FFF2-40B4-BE49-F238E27FC236}">
                <a16:creationId xmlns:a16="http://schemas.microsoft.com/office/drawing/2014/main" id="{527808BD-C212-BCFE-994B-8397C70DB9BC}"/>
              </a:ext>
            </a:extLst>
          </p:cNvPr>
          <p:cNvSpPr>
            <a:spLocks noGrp="1"/>
          </p:cNvSpPr>
          <p:nvPr>
            <p:ph type="dt" sz="half" idx="10"/>
          </p:nvPr>
        </p:nvSpPr>
        <p:spPr/>
        <p:txBody>
          <a:bodyPr/>
          <a:lstStyle/>
          <a:p>
            <a:fld id="{AA330D33-F453-426E-B60C-01AAB8CF13AF}" type="datetimeFigureOut">
              <a:rPr lang="da-DK" smtClean="0"/>
              <a:t>25-08-2025</a:t>
            </a:fld>
            <a:endParaRPr lang="da-DK"/>
          </a:p>
        </p:txBody>
      </p:sp>
      <p:sp>
        <p:nvSpPr>
          <p:cNvPr id="5" name="Pladsholder til sidefod 4">
            <a:extLst>
              <a:ext uri="{FF2B5EF4-FFF2-40B4-BE49-F238E27FC236}">
                <a16:creationId xmlns:a16="http://schemas.microsoft.com/office/drawing/2014/main" id="{4A07606F-3D3D-982E-6EFF-5E1B217D3044}"/>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C195890E-AE9B-FAB7-4FF8-DC11F14484FF}"/>
              </a:ext>
            </a:extLst>
          </p:cNvPr>
          <p:cNvSpPr>
            <a:spLocks noGrp="1"/>
          </p:cNvSpPr>
          <p:nvPr>
            <p:ph type="sldNum" sz="quarter" idx="12"/>
          </p:nvPr>
        </p:nvSpPr>
        <p:spPr/>
        <p:txBody>
          <a:bodyPr/>
          <a:lstStyle/>
          <a:p>
            <a:fld id="{BC391642-FD99-4091-9A86-1297F12070F3}" type="slidenum">
              <a:rPr lang="da-DK" smtClean="0"/>
              <a:t>‹#›</a:t>
            </a:fld>
            <a:endParaRPr lang="da-DK"/>
          </a:p>
        </p:txBody>
      </p:sp>
    </p:spTree>
    <p:extLst>
      <p:ext uri="{BB962C8B-B14F-4D97-AF65-F5344CB8AC3E}">
        <p14:creationId xmlns:p14="http://schemas.microsoft.com/office/powerpoint/2010/main" val="5433427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1C9BF2-9EDC-B86D-3AF4-26CD7ADFC346}"/>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044565F2-80FC-9265-7149-36F941AA559A}"/>
              </a:ext>
            </a:extLst>
          </p:cNvPr>
          <p:cNvSpPr>
            <a:spLocks noGrp="1"/>
          </p:cNvSpPr>
          <p:nvPr>
            <p:ph sz="half" idx="1"/>
          </p:nvPr>
        </p:nvSpPr>
        <p:spPr>
          <a:xfrm>
            <a:off x="838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a:extLst>
              <a:ext uri="{FF2B5EF4-FFF2-40B4-BE49-F238E27FC236}">
                <a16:creationId xmlns:a16="http://schemas.microsoft.com/office/drawing/2014/main" id="{23B1575E-FFB5-4425-B2F3-38BA4E1374F3}"/>
              </a:ext>
            </a:extLst>
          </p:cNvPr>
          <p:cNvSpPr>
            <a:spLocks noGrp="1"/>
          </p:cNvSpPr>
          <p:nvPr>
            <p:ph sz="half" idx="2"/>
          </p:nvPr>
        </p:nvSpPr>
        <p:spPr>
          <a:xfrm>
            <a:off x="6172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a:extLst>
              <a:ext uri="{FF2B5EF4-FFF2-40B4-BE49-F238E27FC236}">
                <a16:creationId xmlns:a16="http://schemas.microsoft.com/office/drawing/2014/main" id="{A4CA20AE-23BF-B486-FE97-5528126E4D7C}"/>
              </a:ext>
            </a:extLst>
          </p:cNvPr>
          <p:cNvSpPr>
            <a:spLocks noGrp="1"/>
          </p:cNvSpPr>
          <p:nvPr>
            <p:ph type="dt" sz="half" idx="10"/>
          </p:nvPr>
        </p:nvSpPr>
        <p:spPr/>
        <p:txBody>
          <a:bodyPr/>
          <a:lstStyle/>
          <a:p>
            <a:fld id="{AA330D33-F453-426E-B60C-01AAB8CF13AF}" type="datetimeFigureOut">
              <a:rPr lang="da-DK" smtClean="0"/>
              <a:t>25-08-2025</a:t>
            </a:fld>
            <a:endParaRPr lang="da-DK"/>
          </a:p>
        </p:txBody>
      </p:sp>
      <p:sp>
        <p:nvSpPr>
          <p:cNvPr id="6" name="Pladsholder til sidefod 5">
            <a:extLst>
              <a:ext uri="{FF2B5EF4-FFF2-40B4-BE49-F238E27FC236}">
                <a16:creationId xmlns:a16="http://schemas.microsoft.com/office/drawing/2014/main" id="{C929343B-30C2-2FB3-9BF5-C868762545EF}"/>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12519DB6-43CB-F4BE-E360-7364802AF483}"/>
              </a:ext>
            </a:extLst>
          </p:cNvPr>
          <p:cNvSpPr>
            <a:spLocks noGrp="1"/>
          </p:cNvSpPr>
          <p:nvPr>
            <p:ph type="sldNum" sz="quarter" idx="12"/>
          </p:nvPr>
        </p:nvSpPr>
        <p:spPr/>
        <p:txBody>
          <a:bodyPr/>
          <a:lstStyle/>
          <a:p>
            <a:fld id="{BC391642-FD99-4091-9A86-1297F12070F3}" type="slidenum">
              <a:rPr lang="da-DK" smtClean="0"/>
              <a:t>‹#›</a:t>
            </a:fld>
            <a:endParaRPr lang="da-DK"/>
          </a:p>
        </p:txBody>
      </p:sp>
    </p:spTree>
    <p:extLst>
      <p:ext uri="{BB962C8B-B14F-4D97-AF65-F5344CB8AC3E}">
        <p14:creationId xmlns:p14="http://schemas.microsoft.com/office/powerpoint/2010/main" val="41228294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DF4D570-B369-C10D-8ED0-EF4DCA712102}"/>
              </a:ext>
            </a:extLst>
          </p:cNvPr>
          <p:cNvSpPr>
            <a:spLocks noGrp="1"/>
          </p:cNvSpPr>
          <p:nvPr>
            <p:ph type="title"/>
          </p:nvPr>
        </p:nvSpPr>
        <p:spPr>
          <a:xfrm>
            <a:off x="839788" y="365125"/>
            <a:ext cx="10515600" cy="1325563"/>
          </a:xfrm>
        </p:spPr>
        <p:txBody>
          <a:bodyPr/>
          <a:lstStyle/>
          <a:p>
            <a:r>
              <a:rPr lang="da-DK"/>
              <a:t>Klik for at redigere titeltypografien i masteren</a:t>
            </a:r>
          </a:p>
        </p:txBody>
      </p:sp>
      <p:sp>
        <p:nvSpPr>
          <p:cNvPr id="3" name="Pladsholder til tekst 2">
            <a:extLst>
              <a:ext uri="{FF2B5EF4-FFF2-40B4-BE49-F238E27FC236}">
                <a16:creationId xmlns:a16="http://schemas.microsoft.com/office/drawing/2014/main" id="{60D3F343-B049-4DCC-D8EE-A617A866A50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Pladsholder til indhold 3">
            <a:extLst>
              <a:ext uri="{FF2B5EF4-FFF2-40B4-BE49-F238E27FC236}">
                <a16:creationId xmlns:a16="http://schemas.microsoft.com/office/drawing/2014/main" id="{BBA54074-7955-24EC-C538-D745DDEA523E}"/>
              </a:ext>
            </a:extLst>
          </p:cNvPr>
          <p:cNvSpPr>
            <a:spLocks noGrp="1"/>
          </p:cNvSpPr>
          <p:nvPr>
            <p:ph sz="half" idx="2"/>
          </p:nvPr>
        </p:nvSpPr>
        <p:spPr>
          <a:xfrm>
            <a:off x="839788" y="2505075"/>
            <a:ext cx="5157787"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a:extLst>
              <a:ext uri="{FF2B5EF4-FFF2-40B4-BE49-F238E27FC236}">
                <a16:creationId xmlns:a16="http://schemas.microsoft.com/office/drawing/2014/main" id="{33E08C48-7C58-CAF7-D753-D12AEB37C54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Pladsholder til indhold 5">
            <a:extLst>
              <a:ext uri="{FF2B5EF4-FFF2-40B4-BE49-F238E27FC236}">
                <a16:creationId xmlns:a16="http://schemas.microsoft.com/office/drawing/2014/main" id="{96205ACA-F76C-AEAA-E76C-0416402C8B8E}"/>
              </a:ext>
            </a:extLst>
          </p:cNvPr>
          <p:cNvSpPr>
            <a:spLocks noGrp="1"/>
          </p:cNvSpPr>
          <p:nvPr>
            <p:ph sz="quarter" idx="4"/>
          </p:nvPr>
        </p:nvSpPr>
        <p:spPr>
          <a:xfrm>
            <a:off x="6172200" y="2505075"/>
            <a:ext cx="5183188"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a:extLst>
              <a:ext uri="{FF2B5EF4-FFF2-40B4-BE49-F238E27FC236}">
                <a16:creationId xmlns:a16="http://schemas.microsoft.com/office/drawing/2014/main" id="{E58E003D-7896-B2CB-7314-62D53A7C25D5}"/>
              </a:ext>
            </a:extLst>
          </p:cNvPr>
          <p:cNvSpPr>
            <a:spLocks noGrp="1"/>
          </p:cNvSpPr>
          <p:nvPr>
            <p:ph type="dt" sz="half" idx="10"/>
          </p:nvPr>
        </p:nvSpPr>
        <p:spPr/>
        <p:txBody>
          <a:bodyPr/>
          <a:lstStyle/>
          <a:p>
            <a:fld id="{AA330D33-F453-426E-B60C-01AAB8CF13AF}" type="datetimeFigureOut">
              <a:rPr lang="da-DK" smtClean="0"/>
              <a:t>25-08-2025</a:t>
            </a:fld>
            <a:endParaRPr lang="da-DK"/>
          </a:p>
        </p:txBody>
      </p:sp>
      <p:sp>
        <p:nvSpPr>
          <p:cNvPr id="8" name="Pladsholder til sidefod 7">
            <a:extLst>
              <a:ext uri="{FF2B5EF4-FFF2-40B4-BE49-F238E27FC236}">
                <a16:creationId xmlns:a16="http://schemas.microsoft.com/office/drawing/2014/main" id="{7E8F87E0-8568-57F0-8EC1-380EA9A210F9}"/>
              </a:ext>
            </a:extLst>
          </p:cNvPr>
          <p:cNvSpPr>
            <a:spLocks noGrp="1"/>
          </p:cNvSpPr>
          <p:nvPr>
            <p:ph type="ftr" sz="quarter" idx="11"/>
          </p:nvPr>
        </p:nvSpPr>
        <p:spPr/>
        <p:txBody>
          <a:bodyPr/>
          <a:lstStyle/>
          <a:p>
            <a:endParaRPr lang="da-DK"/>
          </a:p>
        </p:txBody>
      </p:sp>
      <p:sp>
        <p:nvSpPr>
          <p:cNvPr id="9" name="Pladsholder til slidenummer 8">
            <a:extLst>
              <a:ext uri="{FF2B5EF4-FFF2-40B4-BE49-F238E27FC236}">
                <a16:creationId xmlns:a16="http://schemas.microsoft.com/office/drawing/2014/main" id="{76F57EC5-F978-A586-C7AB-BB972A070FA2}"/>
              </a:ext>
            </a:extLst>
          </p:cNvPr>
          <p:cNvSpPr>
            <a:spLocks noGrp="1"/>
          </p:cNvSpPr>
          <p:nvPr>
            <p:ph type="sldNum" sz="quarter" idx="12"/>
          </p:nvPr>
        </p:nvSpPr>
        <p:spPr/>
        <p:txBody>
          <a:bodyPr/>
          <a:lstStyle/>
          <a:p>
            <a:fld id="{BC391642-FD99-4091-9A86-1297F12070F3}" type="slidenum">
              <a:rPr lang="da-DK" smtClean="0"/>
              <a:t>‹#›</a:t>
            </a:fld>
            <a:endParaRPr lang="da-DK"/>
          </a:p>
        </p:txBody>
      </p:sp>
    </p:spTree>
    <p:extLst>
      <p:ext uri="{BB962C8B-B14F-4D97-AF65-F5344CB8AC3E}">
        <p14:creationId xmlns:p14="http://schemas.microsoft.com/office/powerpoint/2010/main" val="13863534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69443B-2C34-79D6-4D22-453A7F8F3969}"/>
              </a:ext>
            </a:extLst>
          </p:cNvPr>
          <p:cNvSpPr>
            <a:spLocks noGrp="1"/>
          </p:cNvSpPr>
          <p:nvPr>
            <p:ph type="title"/>
          </p:nvPr>
        </p:nvSpPr>
        <p:spPr/>
        <p:txBody>
          <a:bodyPr/>
          <a:lstStyle/>
          <a:p>
            <a:r>
              <a:rPr lang="da-DK"/>
              <a:t>Klik for at redigere titeltypografien i masteren</a:t>
            </a:r>
          </a:p>
        </p:txBody>
      </p:sp>
      <p:sp>
        <p:nvSpPr>
          <p:cNvPr id="3" name="Pladsholder til dato 2">
            <a:extLst>
              <a:ext uri="{FF2B5EF4-FFF2-40B4-BE49-F238E27FC236}">
                <a16:creationId xmlns:a16="http://schemas.microsoft.com/office/drawing/2014/main" id="{08440BB3-12A3-AC64-ED5E-52F061BC1B01}"/>
              </a:ext>
            </a:extLst>
          </p:cNvPr>
          <p:cNvSpPr>
            <a:spLocks noGrp="1"/>
          </p:cNvSpPr>
          <p:nvPr>
            <p:ph type="dt" sz="half" idx="10"/>
          </p:nvPr>
        </p:nvSpPr>
        <p:spPr/>
        <p:txBody>
          <a:bodyPr/>
          <a:lstStyle/>
          <a:p>
            <a:fld id="{AA330D33-F453-426E-B60C-01AAB8CF13AF}" type="datetimeFigureOut">
              <a:rPr lang="da-DK" smtClean="0"/>
              <a:t>25-08-2025</a:t>
            </a:fld>
            <a:endParaRPr lang="da-DK"/>
          </a:p>
        </p:txBody>
      </p:sp>
      <p:sp>
        <p:nvSpPr>
          <p:cNvPr id="4" name="Pladsholder til sidefod 3">
            <a:extLst>
              <a:ext uri="{FF2B5EF4-FFF2-40B4-BE49-F238E27FC236}">
                <a16:creationId xmlns:a16="http://schemas.microsoft.com/office/drawing/2014/main" id="{43D47F40-8BAD-679C-82F3-DC25F0AC730A}"/>
              </a:ext>
            </a:extLst>
          </p:cNvPr>
          <p:cNvSpPr>
            <a:spLocks noGrp="1"/>
          </p:cNvSpPr>
          <p:nvPr>
            <p:ph type="ftr" sz="quarter" idx="11"/>
          </p:nvPr>
        </p:nvSpPr>
        <p:spPr/>
        <p:txBody>
          <a:bodyPr/>
          <a:lstStyle/>
          <a:p>
            <a:endParaRPr lang="da-DK"/>
          </a:p>
        </p:txBody>
      </p:sp>
      <p:sp>
        <p:nvSpPr>
          <p:cNvPr id="5" name="Pladsholder til slidenummer 4">
            <a:extLst>
              <a:ext uri="{FF2B5EF4-FFF2-40B4-BE49-F238E27FC236}">
                <a16:creationId xmlns:a16="http://schemas.microsoft.com/office/drawing/2014/main" id="{26D4ED09-6B7A-7AE3-4A94-A12B179840ED}"/>
              </a:ext>
            </a:extLst>
          </p:cNvPr>
          <p:cNvSpPr>
            <a:spLocks noGrp="1"/>
          </p:cNvSpPr>
          <p:nvPr>
            <p:ph type="sldNum" sz="quarter" idx="12"/>
          </p:nvPr>
        </p:nvSpPr>
        <p:spPr/>
        <p:txBody>
          <a:bodyPr/>
          <a:lstStyle/>
          <a:p>
            <a:fld id="{BC391642-FD99-4091-9A86-1297F12070F3}" type="slidenum">
              <a:rPr lang="da-DK" smtClean="0"/>
              <a:t>‹#›</a:t>
            </a:fld>
            <a:endParaRPr lang="da-DK"/>
          </a:p>
        </p:txBody>
      </p:sp>
    </p:spTree>
    <p:extLst>
      <p:ext uri="{BB962C8B-B14F-4D97-AF65-F5344CB8AC3E}">
        <p14:creationId xmlns:p14="http://schemas.microsoft.com/office/powerpoint/2010/main" val="20818394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09BF3A44-8F70-C38B-E7AE-B8B9B0FC564F}"/>
              </a:ext>
            </a:extLst>
          </p:cNvPr>
          <p:cNvSpPr>
            <a:spLocks noGrp="1"/>
          </p:cNvSpPr>
          <p:nvPr>
            <p:ph type="dt" sz="half" idx="10"/>
          </p:nvPr>
        </p:nvSpPr>
        <p:spPr/>
        <p:txBody>
          <a:bodyPr/>
          <a:lstStyle/>
          <a:p>
            <a:fld id="{AA330D33-F453-426E-B60C-01AAB8CF13AF}" type="datetimeFigureOut">
              <a:rPr lang="da-DK" smtClean="0"/>
              <a:t>25-08-2025</a:t>
            </a:fld>
            <a:endParaRPr lang="da-DK"/>
          </a:p>
        </p:txBody>
      </p:sp>
      <p:sp>
        <p:nvSpPr>
          <p:cNvPr id="3" name="Pladsholder til sidefod 2">
            <a:extLst>
              <a:ext uri="{FF2B5EF4-FFF2-40B4-BE49-F238E27FC236}">
                <a16:creationId xmlns:a16="http://schemas.microsoft.com/office/drawing/2014/main" id="{AA785EE0-0C4A-8629-F086-53D215851F4D}"/>
              </a:ext>
            </a:extLst>
          </p:cNvPr>
          <p:cNvSpPr>
            <a:spLocks noGrp="1"/>
          </p:cNvSpPr>
          <p:nvPr>
            <p:ph type="ftr" sz="quarter" idx="11"/>
          </p:nvPr>
        </p:nvSpPr>
        <p:spPr/>
        <p:txBody>
          <a:bodyPr/>
          <a:lstStyle/>
          <a:p>
            <a:endParaRPr lang="da-DK"/>
          </a:p>
        </p:txBody>
      </p:sp>
      <p:sp>
        <p:nvSpPr>
          <p:cNvPr id="4" name="Pladsholder til slidenummer 3">
            <a:extLst>
              <a:ext uri="{FF2B5EF4-FFF2-40B4-BE49-F238E27FC236}">
                <a16:creationId xmlns:a16="http://schemas.microsoft.com/office/drawing/2014/main" id="{542BA930-3E56-EC17-99FD-F05EB9FAD040}"/>
              </a:ext>
            </a:extLst>
          </p:cNvPr>
          <p:cNvSpPr>
            <a:spLocks noGrp="1"/>
          </p:cNvSpPr>
          <p:nvPr>
            <p:ph type="sldNum" sz="quarter" idx="12"/>
          </p:nvPr>
        </p:nvSpPr>
        <p:spPr/>
        <p:txBody>
          <a:bodyPr/>
          <a:lstStyle/>
          <a:p>
            <a:fld id="{BC391642-FD99-4091-9A86-1297F12070F3}" type="slidenum">
              <a:rPr lang="da-DK" smtClean="0"/>
              <a:t>‹#›</a:t>
            </a:fld>
            <a:endParaRPr lang="da-DK"/>
          </a:p>
        </p:txBody>
      </p:sp>
    </p:spTree>
    <p:extLst>
      <p:ext uri="{BB962C8B-B14F-4D97-AF65-F5344CB8AC3E}">
        <p14:creationId xmlns:p14="http://schemas.microsoft.com/office/powerpoint/2010/main" val="2993341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5735061-7F3E-2336-0476-A0B5A8C0BEBF}"/>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607C369D-53FC-5B26-DE16-EABFFA9929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a:extLst>
              <a:ext uri="{FF2B5EF4-FFF2-40B4-BE49-F238E27FC236}">
                <a16:creationId xmlns:a16="http://schemas.microsoft.com/office/drawing/2014/main" id="{20BE07DA-28F5-5975-2A0F-6A9C04C591D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33234130-0045-15B2-F64F-9006CFE35FA7}"/>
              </a:ext>
            </a:extLst>
          </p:cNvPr>
          <p:cNvSpPr>
            <a:spLocks noGrp="1"/>
          </p:cNvSpPr>
          <p:nvPr>
            <p:ph type="dt" sz="half" idx="10"/>
          </p:nvPr>
        </p:nvSpPr>
        <p:spPr/>
        <p:txBody>
          <a:bodyPr/>
          <a:lstStyle/>
          <a:p>
            <a:fld id="{AA330D33-F453-426E-B60C-01AAB8CF13AF}" type="datetimeFigureOut">
              <a:rPr lang="da-DK" smtClean="0"/>
              <a:t>25-08-2025</a:t>
            </a:fld>
            <a:endParaRPr lang="da-DK"/>
          </a:p>
        </p:txBody>
      </p:sp>
      <p:sp>
        <p:nvSpPr>
          <p:cNvPr id="6" name="Pladsholder til sidefod 5">
            <a:extLst>
              <a:ext uri="{FF2B5EF4-FFF2-40B4-BE49-F238E27FC236}">
                <a16:creationId xmlns:a16="http://schemas.microsoft.com/office/drawing/2014/main" id="{D7586AA3-912A-4578-E30E-90C55C5E92C6}"/>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57AC5BA7-8380-0D03-8BDD-529D157CAAD1}"/>
              </a:ext>
            </a:extLst>
          </p:cNvPr>
          <p:cNvSpPr>
            <a:spLocks noGrp="1"/>
          </p:cNvSpPr>
          <p:nvPr>
            <p:ph type="sldNum" sz="quarter" idx="12"/>
          </p:nvPr>
        </p:nvSpPr>
        <p:spPr/>
        <p:txBody>
          <a:bodyPr/>
          <a:lstStyle/>
          <a:p>
            <a:fld id="{BC391642-FD99-4091-9A86-1297F12070F3}" type="slidenum">
              <a:rPr lang="da-DK" smtClean="0"/>
              <a:t>‹#›</a:t>
            </a:fld>
            <a:endParaRPr lang="da-DK"/>
          </a:p>
        </p:txBody>
      </p:sp>
    </p:spTree>
    <p:extLst>
      <p:ext uri="{BB962C8B-B14F-4D97-AF65-F5344CB8AC3E}">
        <p14:creationId xmlns:p14="http://schemas.microsoft.com/office/powerpoint/2010/main" val="6624669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5ECEF96-E8FE-88FB-53CC-2AADC2CE1CD5}"/>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306B1E89-4CC3-DBE4-48D0-02F485A5195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a:extLst>
              <a:ext uri="{FF2B5EF4-FFF2-40B4-BE49-F238E27FC236}">
                <a16:creationId xmlns:a16="http://schemas.microsoft.com/office/drawing/2014/main" id="{56E5FB58-3E70-AAB7-A113-3CF241DCC0C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6B619C42-1CD9-9871-010B-6556CE048930}"/>
              </a:ext>
            </a:extLst>
          </p:cNvPr>
          <p:cNvSpPr>
            <a:spLocks noGrp="1"/>
          </p:cNvSpPr>
          <p:nvPr>
            <p:ph type="dt" sz="half" idx="10"/>
          </p:nvPr>
        </p:nvSpPr>
        <p:spPr/>
        <p:txBody>
          <a:bodyPr/>
          <a:lstStyle/>
          <a:p>
            <a:fld id="{AA330D33-F453-426E-B60C-01AAB8CF13AF}" type="datetimeFigureOut">
              <a:rPr lang="da-DK" smtClean="0"/>
              <a:t>25-08-2025</a:t>
            </a:fld>
            <a:endParaRPr lang="da-DK"/>
          </a:p>
        </p:txBody>
      </p:sp>
      <p:sp>
        <p:nvSpPr>
          <p:cNvPr id="6" name="Pladsholder til sidefod 5">
            <a:extLst>
              <a:ext uri="{FF2B5EF4-FFF2-40B4-BE49-F238E27FC236}">
                <a16:creationId xmlns:a16="http://schemas.microsoft.com/office/drawing/2014/main" id="{97A1E47F-7690-9C67-3F72-647349778346}"/>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B4E4AFB6-D680-BC6E-E644-5CE7834B993D}"/>
              </a:ext>
            </a:extLst>
          </p:cNvPr>
          <p:cNvSpPr>
            <a:spLocks noGrp="1"/>
          </p:cNvSpPr>
          <p:nvPr>
            <p:ph type="sldNum" sz="quarter" idx="12"/>
          </p:nvPr>
        </p:nvSpPr>
        <p:spPr/>
        <p:txBody>
          <a:bodyPr/>
          <a:lstStyle/>
          <a:p>
            <a:fld id="{BC391642-FD99-4091-9A86-1297F12070F3}" type="slidenum">
              <a:rPr lang="da-DK" smtClean="0"/>
              <a:t>‹#›</a:t>
            </a:fld>
            <a:endParaRPr lang="da-DK"/>
          </a:p>
        </p:txBody>
      </p:sp>
    </p:spTree>
    <p:extLst>
      <p:ext uri="{BB962C8B-B14F-4D97-AF65-F5344CB8AC3E}">
        <p14:creationId xmlns:p14="http://schemas.microsoft.com/office/powerpoint/2010/main" val="41063632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a:extLst>
              <a:ext uri="{FF2B5EF4-FFF2-40B4-BE49-F238E27FC236}">
                <a16:creationId xmlns:a16="http://schemas.microsoft.com/office/drawing/2014/main" id="{851A60FD-079C-AA66-C0D6-CACEA2349ED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a-DK"/>
              <a:t>Klik for at redigere titeltypografien i masteren</a:t>
            </a:r>
          </a:p>
        </p:txBody>
      </p:sp>
      <p:sp>
        <p:nvSpPr>
          <p:cNvPr id="3" name="Pladsholder til tekst 2">
            <a:extLst>
              <a:ext uri="{FF2B5EF4-FFF2-40B4-BE49-F238E27FC236}">
                <a16:creationId xmlns:a16="http://schemas.microsoft.com/office/drawing/2014/main" id="{D13BD867-8433-C317-9FF6-506468329F5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D0768D6F-8AC0-8795-8DDF-38269F48BE7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330D33-F453-426E-B60C-01AAB8CF13AF}" type="datetimeFigureOut">
              <a:rPr lang="da-DK" smtClean="0"/>
              <a:t>25-08-2025</a:t>
            </a:fld>
            <a:endParaRPr lang="da-DK"/>
          </a:p>
        </p:txBody>
      </p:sp>
      <p:sp>
        <p:nvSpPr>
          <p:cNvPr id="5" name="Pladsholder til sidefod 4">
            <a:extLst>
              <a:ext uri="{FF2B5EF4-FFF2-40B4-BE49-F238E27FC236}">
                <a16:creationId xmlns:a16="http://schemas.microsoft.com/office/drawing/2014/main" id="{7F5EEAE0-6FFC-7DDA-646F-54EEC7AC9E5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Pladsholder til slidenummer 5">
            <a:extLst>
              <a:ext uri="{FF2B5EF4-FFF2-40B4-BE49-F238E27FC236}">
                <a16:creationId xmlns:a16="http://schemas.microsoft.com/office/drawing/2014/main" id="{EB3EE7F2-3C54-E0A6-F189-3D7A237F25D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391642-FD99-4091-9A86-1297F12070F3}" type="slidenum">
              <a:rPr lang="da-DK" smtClean="0"/>
              <a:t>‹#›</a:t>
            </a:fld>
            <a:endParaRPr lang="da-DK"/>
          </a:p>
        </p:txBody>
      </p:sp>
    </p:spTree>
    <p:extLst>
      <p:ext uri="{BB962C8B-B14F-4D97-AF65-F5344CB8AC3E}">
        <p14:creationId xmlns:p14="http://schemas.microsoft.com/office/powerpoint/2010/main" val="57665459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customXml" Target="../ink/ink1.xml"/><Relationship Id="rId7" Type="http://schemas.openxmlformats.org/officeDocument/2006/relationships/customXml" Target="../ink/ink3.xml"/><Relationship Id="rId2" Type="http://schemas.openxmlformats.org/officeDocument/2006/relationships/notesSlide" Target="../notesSlides/notesSlide8.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customXml" Target="../ink/ink2.xml"/><Relationship Id="rId10" Type="http://schemas.openxmlformats.org/officeDocument/2006/relationships/customXml" Target="../ink/ink5.xml"/><Relationship Id="rId4" Type="http://schemas.openxmlformats.org/officeDocument/2006/relationships/image" Target="../media/image14.png"/><Relationship Id="rId9" Type="http://schemas.openxmlformats.org/officeDocument/2006/relationships/customXml" Target="../ink/ink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mailto:pped@aabc.dk" TargetMode="External"/><Relationship Id="rId2" Type="http://schemas.openxmlformats.org/officeDocument/2006/relationships/hyperlink" Target="mailto:claz@aabc.dk" TargetMode="Externa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hyperlink" Target="https://tinyurl.com/skriftlighedforfra" TargetMode="External"/></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30.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36.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1453E24-26E8-4F95-E90B-A3A64693E3B7}"/>
              </a:ext>
            </a:extLst>
          </p:cNvPr>
          <p:cNvSpPr>
            <a:spLocks noGrp="1"/>
          </p:cNvSpPr>
          <p:nvPr>
            <p:ph type="title"/>
          </p:nvPr>
        </p:nvSpPr>
        <p:spPr>
          <a:xfrm rot="-5400000">
            <a:off x="10259237" y="3466294"/>
            <a:ext cx="2975870" cy="687773"/>
          </a:xfrm>
        </p:spPr>
        <p:txBody>
          <a:bodyPr vert="horz" lIns="91440" tIns="45720" rIns="91440" bIns="45720" rtlCol="0" anchor="b">
            <a:normAutofit/>
          </a:bodyPr>
          <a:lstStyle/>
          <a:p>
            <a:r>
              <a:rPr lang="en-US" sz="1400" b="1" kern="1200">
                <a:solidFill>
                  <a:schemeClr val="bg1"/>
                </a:solidFill>
                <a:latin typeface="+mj-lt"/>
                <a:cs typeface="Calibri Light"/>
              </a:rPr>
              <a:t>Konference, Viby,</a:t>
            </a:r>
            <a:r>
              <a:rPr lang="en-US" sz="1400" b="1">
                <a:solidFill>
                  <a:schemeClr val="bg1"/>
                </a:solidFill>
                <a:cs typeface="Calibri Light"/>
              </a:rPr>
              <a:t> </a:t>
            </a:r>
            <a:r>
              <a:rPr lang="en-US" sz="1400" b="1" kern="1200">
                <a:solidFill>
                  <a:schemeClr val="bg1"/>
                </a:solidFill>
                <a:latin typeface="+mj-lt"/>
                <a:cs typeface="Calibri Light"/>
              </a:rPr>
              <a:t>26. august 2025</a:t>
            </a:r>
            <a:endParaRPr lang="en-US" sz="1400" b="1" kern="1200">
              <a:solidFill>
                <a:schemeClr val="bg1"/>
              </a:solidFill>
              <a:latin typeface="+mj-lt"/>
              <a:ea typeface="Calibri Light"/>
              <a:cs typeface="Calibri Light"/>
            </a:endParaRPr>
          </a:p>
        </p:txBody>
      </p:sp>
      <p:sp>
        <p:nvSpPr>
          <p:cNvPr id="3" name="Pladsholder til indhold 2">
            <a:extLst>
              <a:ext uri="{FF2B5EF4-FFF2-40B4-BE49-F238E27FC236}">
                <a16:creationId xmlns:a16="http://schemas.microsoft.com/office/drawing/2014/main" id="{E50EE097-605B-BA25-C63B-14CFFA7F7AEE}"/>
              </a:ext>
            </a:extLst>
          </p:cNvPr>
          <p:cNvSpPr>
            <a:spLocks noGrp="1"/>
          </p:cNvSpPr>
          <p:nvPr>
            <p:ph sz="quarter" idx="13"/>
          </p:nvPr>
        </p:nvSpPr>
        <p:spPr>
          <a:xfrm>
            <a:off x="771994" y="1112463"/>
            <a:ext cx="9583598" cy="2714425"/>
          </a:xfrm>
        </p:spPr>
        <p:txBody>
          <a:bodyPr vert="horz" lIns="91440" tIns="45720" rIns="91440" bIns="45720" rtlCol="0" anchor="t">
            <a:normAutofit/>
          </a:bodyPr>
          <a:lstStyle/>
          <a:p>
            <a:pPr marL="0" indent="0">
              <a:buNone/>
            </a:pPr>
            <a:r>
              <a:rPr lang="en-US" sz="6000" b="1" i="1" err="1">
                <a:cs typeface="Calibri"/>
              </a:rPr>
              <a:t>Skriftlighed</a:t>
            </a:r>
            <a:r>
              <a:rPr lang="en-US" sz="6000" b="1" i="1">
                <a:cs typeface="Calibri"/>
              </a:rPr>
              <a:t> </a:t>
            </a:r>
            <a:r>
              <a:rPr lang="en-US" sz="6000" b="1" i="1" err="1">
                <a:cs typeface="Calibri"/>
              </a:rPr>
              <a:t>forfra</a:t>
            </a:r>
            <a:endParaRPr lang="en-US" sz="6000" b="1" i="1">
              <a:ea typeface="Calibri"/>
              <a:cs typeface="Calibri"/>
            </a:endParaRPr>
          </a:p>
          <a:p>
            <a:pPr marL="0" indent="0">
              <a:buNone/>
            </a:pPr>
            <a:endParaRPr lang="en-US" sz="3600" b="1">
              <a:ea typeface="Calibri"/>
              <a:cs typeface="Calibri"/>
            </a:endParaRPr>
          </a:p>
          <a:p>
            <a:pPr marL="0" indent="0">
              <a:buNone/>
            </a:pPr>
            <a:r>
              <a:rPr lang="en-US" sz="3200" err="1">
                <a:ea typeface="Calibri"/>
                <a:cs typeface="Calibri"/>
              </a:rPr>
              <a:t>Netværksprojekt</a:t>
            </a:r>
            <a:r>
              <a:rPr lang="en-US" sz="3200">
                <a:ea typeface="Calibri"/>
                <a:cs typeface="Calibri"/>
              </a:rPr>
              <a:t> om </a:t>
            </a:r>
            <a:r>
              <a:rPr lang="en-US" sz="3200" err="1">
                <a:ea typeface="Calibri"/>
                <a:cs typeface="Calibri"/>
              </a:rPr>
              <a:t>generativ</a:t>
            </a:r>
            <a:r>
              <a:rPr lang="en-US" sz="3200">
                <a:ea typeface="Calibri"/>
                <a:cs typeface="Calibri"/>
              </a:rPr>
              <a:t> AI </a:t>
            </a:r>
            <a:r>
              <a:rPr lang="en-US" sz="3200" err="1">
                <a:ea typeface="Calibri"/>
                <a:cs typeface="Calibri"/>
              </a:rPr>
              <a:t>og</a:t>
            </a:r>
            <a:r>
              <a:rPr lang="en-US" sz="3200">
                <a:ea typeface="Calibri"/>
                <a:cs typeface="Calibri"/>
              </a:rPr>
              <a:t> </a:t>
            </a:r>
            <a:r>
              <a:rPr lang="en-US" sz="3200" err="1">
                <a:ea typeface="Calibri"/>
                <a:cs typeface="Calibri"/>
              </a:rPr>
              <a:t>læring</a:t>
            </a:r>
            <a:r>
              <a:rPr lang="en-US" sz="3200">
                <a:ea typeface="Calibri"/>
                <a:cs typeface="Calibri"/>
              </a:rPr>
              <a:t> 2024-2025</a:t>
            </a:r>
          </a:p>
        </p:txBody>
      </p:sp>
      <p:pic>
        <p:nvPicPr>
          <p:cNvPr id="6" name="Billede 5" descr="Et billede, der indeholder tekst, Font/skrifttype, skærmbillede, logo&#10;&#10;AI-genereret indhold kan være ukorrekt.">
            <a:extLst>
              <a:ext uri="{FF2B5EF4-FFF2-40B4-BE49-F238E27FC236}">
                <a16:creationId xmlns:a16="http://schemas.microsoft.com/office/drawing/2014/main" id="{13F87DB9-7B8B-A8A9-EC2B-2F0E9FD7328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994" y="4242716"/>
            <a:ext cx="9749218" cy="2123845"/>
          </a:xfrm>
          <a:prstGeom prst="rect">
            <a:avLst/>
          </a:prstGeom>
        </p:spPr>
      </p:pic>
    </p:spTree>
    <p:extLst>
      <p:ext uri="{BB962C8B-B14F-4D97-AF65-F5344CB8AC3E}">
        <p14:creationId xmlns:p14="http://schemas.microsoft.com/office/powerpoint/2010/main" val="1493834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246BFD69-ED2B-93D2-D018-5274D4F7EB72}"/>
              </a:ext>
            </a:extLst>
          </p:cNvPr>
          <p:cNvSpPr>
            <a:spLocks noGrp="1"/>
          </p:cNvSpPr>
          <p:nvPr>
            <p:ph type="title"/>
          </p:nvPr>
        </p:nvSpPr>
        <p:spPr>
          <a:xfrm>
            <a:off x="1191827" y="831419"/>
            <a:ext cx="10515600" cy="536469"/>
          </a:xfrm>
        </p:spPr>
        <p:txBody>
          <a:bodyPr anchor="ctr">
            <a:normAutofit fontScale="90000"/>
          </a:bodyPr>
          <a:lstStyle/>
          <a:p>
            <a:r>
              <a:rPr lang="en-US" b="1" err="1"/>
              <a:t>Indstilling</a:t>
            </a:r>
            <a:r>
              <a:rPr lang="en-US" b="1"/>
              <a:t> </a:t>
            </a:r>
            <a:r>
              <a:rPr lang="en-US" b="1" err="1"/>
              <a:t>fra</a:t>
            </a:r>
            <a:r>
              <a:rPr lang="en-US" b="1"/>
              <a:t> Region </a:t>
            </a:r>
            <a:r>
              <a:rPr lang="en-US" b="1" err="1"/>
              <a:t>Midt</a:t>
            </a:r>
            <a:endParaRPr lang="en-US" b="1" err="1">
              <a:ea typeface="Calibri Light" panose="020F0302020204030204"/>
              <a:cs typeface="Calibri Light" panose="020F0302020204030204"/>
            </a:endParaRPr>
          </a:p>
        </p:txBody>
      </p:sp>
      <p:pic>
        <p:nvPicPr>
          <p:cNvPr id="3" name="Billede 2">
            <a:extLst>
              <a:ext uri="{FF2B5EF4-FFF2-40B4-BE49-F238E27FC236}">
                <a16:creationId xmlns:a16="http://schemas.microsoft.com/office/drawing/2014/main" id="{82CC0497-5CBC-CDFA-0433-4860BFBEF2F3}"/>
              </a:ext>
            </a:extLst>
          </p:cNvPr>
          <p:cNvPicPr>
            <a:picLocks noChangeAspect="1"/>
          </p:cNvPicPr>
          <p:nvPr/>
        </p:nvPicPr>
        <p:blipFill>
          <a:blip r:embed="rId2"/>
          <a:stretch>
            <a:fillRect/>
          </a:stretch>
        </p:blipFill>
        <p:spPr>
          <a:xfrm>
            <a:off x="1344228" y="3841267"/>
            <a:ext cx="9622972" cy="2694433"/>
          </a:xfrm>
          <a:prstGeom prst="rect">
            <a:avLst/>
          </a:prstGeom>
          <a:noFill/>
        </p:spPr>
      </p:pic>
      <p:pic>
        <p:nvPicPr>
          <p:cNvPr id="5" name="Billede 4">
            <a:extLst>
              <a:ext uri="{FF2B5EF4-FFF2-40B4-BE49-F238E27FC236}">
                <a16:creationId xmlns:a16="http://schemas.microsoft.com/office/drawing/2014/main" id="{5A16F7CC-EF5E-2EBB-87DD-03D9BFF65390}"/>
              </a:ext>
            </a:extLst>
          </p:cNvPr>
          <p:cNvPicPr>
            <a:picLocks noChangeAspect="1"/>
          </p:cNvPicPr>
          <p:nvPr/>
        </p:nvPicPr>
        <p:blipFill>
          <a:blip r:embed="rId3"/>
          <a:stretch>
            <a:fillRect/>
          </a:stretch>
        </p:blipFill>
        <p:spPr>
          <a:xfrm>
            <a:off x="1355114" y="1798222"/>
            <a:ext cx="9622972" cy="1900835"/>
          </a:xfrm>
          <a:prstGeom prst="rect">
            <a:avLst/>
          </a:prstGeom>
        </p:spPr>
      </p:pic>
    </p:spTree>
    <p:extLst>
      <p:ext uri="{BB962C8B-B14F-4D97-AF65-F5344CB8AC3E}">
        <p14:creationId xmlns:p14="http://schemas.microsoft.com/office/powerpoint/2010/main" val="11237543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5F5F5"/>
        </a:solidFill>
        <a:effectLst/>
      </p:bgPr>
    </p:bg>
    <p:spTree>
      <p:nvGrpSpPr>
        <p:cNvPr id="1" name=""/>
        <p:cNvGrpSpPr/>
        <p:nvPr/>
      </p:nvGrpSpPr>
      <p:grpSpPr>
        <a:xfrm>
          <a:off x="0" y="0"/>
          <a:ext cx="0" cy="0"/>
          <a:chOff x="0" y="0"/>
          <a:chExt cx="0" cy="0"/>
        </a:xfrm>
      </p:grpSpPr>
      <p:sp>
        <p:nvSpPr>
          <p:cNvPr id="2" name="TextBox 1"/>
          <p:cNvSpPr txBox="1"/>
          <p:nvPr/>
        </p:nvSpPr>
        <p:spPr>
          <a:xfrm>
            <a:off x="467638" y="117745"/>
            <a:ext cx="8229600" cy="984885"/>
          </a:xfrm>
          <a:prstGeom prst="rect">
            <a:avLst/>
          </a:prstGeom>
          <a:noFill/>
        </p:spPr>
        <p:txBody>
          <a:bodyPr wrap="square" lIns="91440" tIns="45720" rIns="91440" bIns="45720" anchor="t">
            <a:spAutoFit/>
          </a:bodyPr>
          <a:lstStyle/>
          <a:p>
            <a:endParaRPr sz="1800"/>
          </a:p>
          <a:p>
            <a:pPr>
              <a:defRPr sz="4000" b="1">
                <a:solidFill>
                  <a:srgbClr val="142846"/>
                </a:solidFill>
              </a:defRPr>
            </a:pPr>
            <a:r>
              <a:rPr sz="4000" b="1" err="1">
                <a:latin typeface="+mj-lt"/>
                <a:ea typeface="+mj-ea"/>
                <a:cs typeface="+mj-cs"/>
              </a:rPr>
              <a:t>Skriftlighed</a:t>
            </a:r>
            <a:r>
              <a:rPr sz="4000" b="1">
                <a:latin typeface="+mj-lt"/>
                <a:ea typeface="+mj-ea"/>
                <a:cs typeface="+mj-cs"/>
              </a:rPr>
              <a:t> </a:t>
            </a:r>
            <a:r>
              <a:rPr sz="4000" b="1" err="1">
                <a:latin typeface="+mj-lt"/>
                <a:ea typeface="+mj-ea"/>
                <a:cs typeface="+mj-cs"/>
              </a:rPr>
              <a:t>forfra</a:t>
            </a:r>
            <a:r>
              <a:rPr sz="4000" b="1">
                <a:latin typeface="+mj-lt"/>
                <a:ea typeface="+mj-ea"/>
                <a:cs typeface="+mj-cs"/>
              </a:rPr>
              <a:t> – </a:t>
            </a:r>
            <a:r>
              <a:rPr sz="4000" b="1" err="1">
                <a:latin typeface="+mj-lt"/>
                <a:ea typeface="+mj-ea"/>
                <a:cs typeface="+mj-cs"/>
              </a:rPr>
              <a:t>kort</a:t>
            </a:r>
            <a:r>
              <a:rPr sz="4000" b="1">
                <a:latin typeface="+mj-lt"/>
                <a:ea typeface="+mj-ea"/>
                <a:cs typeface="+mj-cs"/>
              </a:rPr>
              <a:t> </a:t>
            </a:r>
            <a:r>
              <a:rPr lang="da-DK" sz="4000" b="1">
                <a:latin typeface="+mj-lt"/>
                <a:ea typeface="+mj-ea"/>
                <a:cs typeface="+mj-cs"/>
              </a:rPr>
              <a:t>fortalt</a:t>
            </a:r>
            <a:endParaRPr lang="da-DK" sz="4000">
              <a:ea typeface="Calibri"/>
              <a:cs typeface="Calibri"/>
            </a:endParaRPr>
          </a:p>
        </p:txBody>
      </p:sp>
      <p:sp>
        <p:nvSpPr>
          <p:cNvPr id="3" name="Rectangle 2"/>
          <p:cNvSpPr/>
          <p:nvPr/>
        </p:nvSpPr>
        <p:spPr>
          <a:xfrm>
            <a:off x="1981200" y="1371600"/>
            <a:ext cx="3931920" cy="1828800"/>
          </a:xfrm>
          <a:prstGeom prst="rect">
            <a:avLst/>
          </a:prstGeom>
          <a:solidFill>
            <a:srgbClr val="DCE6F5"/>
          </a:solidFill>
          <a:ln>
            <a:solidFill>
              <a:srgbClr val="B4BED2"/>
            </a:solidFill>
          </a:ln>
        </p:spPr>
        <p:style>
          <a:lnRef idx="1">
            <a:schemeClr val="accent1"/>
          </a:lnRef>
          <a:fillRef idx="3">
            <a:schemeClr val="accent1"/>
          </a:fillRef>
          <a:effectRef idx="2">
            <a:schemeClr val="accent1"/>
          </a:effectRef>
          <a:fontRef idx="minor">
            <a:schemeClr val="lt1"/>
          </a:fontRef>
        </p:style>
        <p:txBody>
          <a:bodyPr rtlCol="0" anchor="ctr"/>
          <a:lstStyle/>
          <a:p>
            <a:pPr>
              <a:defRPr sz="2200">
                <a:solidFill>
                  <a:srgbClr val="0A1E3C"/>
                </a:solidFill>
              </a:defRPr>
            </a:pPr>
            <a:r>
              <a:rPr sz="2200"/>
              <a:t>8 </a:t>
            </a:r>
            <a:r>
              <a:rPr sz="2200" err="1"/>
              <a:t>skoler</a:t>
            </a:r>
            <a:endParaRPr lang="da-DK" sz="2200"/>
          </a:p>
          <a:p>
            <a:pPr marL="342900" indent="-342900">
              <a:buFont typeface="Arial" panose="020B0604020202020204" pitchFamily="34" charset="0"/>
              <a:buChar char="•"/>
              <a:defRPr sz="2200">
                <a:solidFill>
                  <a:srgbClr val="0A1E3C"/>
                </a:solidFill>
              </a:defRPr>
            </a:pPr>
            <a:r>
              <a:rPr sz="2200"/>
              <a:t>62 </a:t>
            </a:r>
            <a:r>
              <a:rPr sz="2200" err="1"/>
              <a:t>undervisere</a:t>
            </a:r>
            <a:endParaRPr lang="da-DK" sz="2200"/>
          </a:p>
          <a:p>
            <a:pPr marL="342900" indent="-342900">
              <a:buFont typeface="Arial" panose="020B0604020202020204" pitchFamily="34" charset="0"/>
              <a:buChar char="•"/>
              <a:defRPr sz="2200">
                <a:solidFill>
                  <a:srgbClr val="0A1E3C"/>
                </a:solidFill>
              </a:defRPr>
            </a:pPr>
            <a:r>
              <a:rPr sz="2200"/>
              <a:t>60 timer </a:t>
            </a:r>
            <a:r>
              <a:rPr sz="2200" err="1"/>
              <a:t>til</a:t>
            </a:r>
            <a:r>
              <a:rPr sz="2200"/>
              <a:t> at </a:t>
            </a:r>
            <a:r>
              <a:rPr sz="2200" err="1"/>
              <a:t>udforske</a:t>
            </a:r>
            <a:r>
              <a:rPr sz="2200"/>
              <a:t> </a:t>
            </a:r>
            <a:r>
              <a:rPr sz="2200" err="1"/>
              <a:t>generativ</a:t>
            </a:r>
            <a:r>
              <a:rPr sz="2200"/>
              <a:t> AI</a:t>
            </a:r>
          </a:p>
        </p:txBody>
      </p:sp>
      <p:sp>
        <p:nvSpPr>
          <p:cNvPr id="4" name="Rectangle 3"/>
          <p:cNvSpPr/>
          <p:nvPr/>
        </p:nvSpPr>
        <p:spPr>
          <a:xfrm>
            <a:off x="6096000" y="1371600"/>
            <a:ext cx="3931920" cy="1828800"/>
          </a:xfrm>
          <a:prstGeom prst="rect">
            <a:avLst/>
          </a:prstGeom>
          <a:solidFill>
            <a:srgbClr val="EBF5DC"/>
          </a:solidFill>
          <a:ln>
            <a:solidFill>
              <a:srgbClr val="C8D2B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sz="1800"/>
          </a:p>
          <a:p>
            <a:pPr>
              <a:defRPr sz="2200">
                <a:solidFill>
                  <a:srgbClr val="283C14"/>
                </a:solidFill>
              </a:defRPr>
            </a:pPr>
            <a:r>
              <a:rPr sz="2200" err="1"/>
              <a:t>Fokus</a:t>
            </a:r>
            <a:endParaRPr lang="da-DK" sz="2200"/>
          </a:p>
          <a:p>
            <a:pPr marL="342900" indent="-342900">
              <a:buFont typeface="Arial" panose="020B0604020202020204" pitchFamily="34" charset="0"/>
              <a:buChar char="•"/>
              <a:defRPr sz="2200">
                <a:solidFill>
                  <a:srgbClr val="283C14"/>
                </a:solidFill>
              </a:defRPr>
            </a:pPr>
            <a:r>
              <a:rPr sz="2200" err="1"/>
              <a:t>Gentænke</a:t>
            </a:r>
            <a:r>
              <a:rPr sz="2200"/>
              <a:t> og </a:t>
            </a:r>
            <a:r>
              <a:rPr sz="2200" err="1"/>
              <a:t>styrke</a:t>
            </a:r>
            <a:r>
              <a:rPr sz="2200"/>
              <a:t> </a:t>
            </a:r>
            <a:r>
              <a:rPr sz="2200" err="1"/>
              <a:t>skriftlig</a:t>
            </a:r>
            <a:r>
              <a:rPr lang="da-DK" sz="2200"/>
              <a:t>-</a:t>
            </a:r>
            <a:r>
              <a:rPr sz="2200" err="1"/>
              <a:t>hed</a:t>
            </a:r>
            <a:r>
              <a:rPr lang="da-DK" sz="2200"/>
              <a:t>en</a:t>
            </a:r>
          </a:p>
          <a:p>
            <a:pPr marL="342900" indent="-342900">
              <a:buFont typeface="Arial" panose="020B0604020202020204" pitchFamily="34" charset="0"/>
              <a:buChar char="•"/>
              <a:defRPr sz="2200">
                <a:solidFill>
                  <a:srgbClr val="283C14"/>
                </a:solidFill>
              </a:defRPr>
            </a:pPr>
            <a:r>
              <a:rPr lang="da-DK" sz="2200"/>
              <a:t>Styrke professionelle læringsfællesskaber</a:t>
            </a:r>
          </a:p>
        </p:txBody>
      </p:sp>
      <p:sp>
        <p:nvSpPr>
          <p:cNvPr id="5" name="Rectangle 4"/>
          <p:cNvSpPr/>
          <p:nvPr/>
        </p:nvSpPr>
        <p:spPr>
          <a:xfrm>
            <a:off x="6096000" y="3394166"/>
            <a:ext cx="3931920" cy="1828800"/>
          </a:xfrm>
          <a:prstGeom prst="rect">
            <a:avLst/>
          </a:prstGeom>
          <a:solidFill>
            <a:srgbClr val="F5E6DC"/>
          </a:solidFill>
          <a:ln>
            <a:solidFill>
              <a:srgbClr val="D2BEB4"/>
            </a:solidFill>
          </a:ln>
        </p:spPr>
        <p:style>
          <a:lnRef idx="1">
            <a:schemeClr val="accent1"/>
          </a:lnRef>
          <a:fillRef idx="3">
            <a:schemeClr val="accent1"/>
          </a:fillRef>
          <a:effectRef idx="2">
            <a:schemeClr val="accent1"/>
          </a:effectRef>
          <a:fontRef idx="minor">
            <a:schemeClr val="lt1"/>
          </a:fontRef>
        </p:style>
        <p:txBody>
          <a:bodyPr lIns="91440" tIns="45720" rIns="91440" bIns="45720" rtlCol="0" anchor="ctr"/>
          <a:lstStyle/>
          <a:p>
            <a:pPr>
              <a:defRPr sz="2200">
                <a:solidFill>
                  <a:srgbClr val="502814"/>
                </a:solidFill>
              </a:defRPr>
            </a:pPr>
            <a:r>
              <a:rPr sz="2200"/>
              <a:t>Aktionslæring</a:t>
            </a:r>
            <a:endParaRPr lang="da-DK" sz="2200"/>
          </a:p>
          <a:p>
            <a:pPr marL="342900" indent="-342900">
              <a:buFont typeface="Arial" panose="020B0604020202020204" pitchFamily="34" charset="0"/>
              <a:buChar char="•"/>
              <a:defRPr sz="2200">
                <a:solidFill>
                  <a:srgbClr val="502814"/>
                </a:solidFill>
              </a:defRPr>
            </a:pPr>
            <a:r>
              <a:rPr sz="2200"/>
              <a:t>75 </a:t>
            </a:r>
            <a:r>
              <a:rPr lang="da-DK" sz="2200"/>
              <a:t>(93) </a:t>
            </a:r>
            <a:r>
              <a:rPr sz="2200"/>
              <a:t>undervisningsforløb</a:t>
            </a:r>
            <a:endParaRPr lang="da-DK" sz="2200"/>
          </a:p>
          <a:p>
            <a:pPr marL="342900" indent="-342900">
              <a:buFont typeface="Arial" panose="020B0604020202020204" pitchFamily="34" charset="0"/>
              <a:buChar char="•"/>
              <a:defRPr sz="2200">
                <a:solidFill>
                  <a:srgbClr val="502814"/>
                </a:solidFill>
              </a:defRPr>
            </a:pPr>
            <a:r>
              <a:rPr lang="da-DK" sz="2200"/>
              <a:t>Fagspecifikke </a:t>
            </a:r>
            <a:r>
              <a:rPr lang="da-DK" sz="2200" err="1"/>
              <a:t>DOs</a:t>
            </a:r>
            <a:r>
              <a:rPr lang="da-DK" sz="2200"/>
              <a:t> &amp; </a:t>
            </a:r>
            <a:r>
              <a:rPr lang="da-DK" sz="2200" err="1"/>
              <a:t>DON'Ts</a:t>
            </a:r>
            <a:endParaRPr sz="2200"/>
          </a:p>
        </p:txBody>
      </p:sp>
      <p:sp>
        <p:nvSpPr>
          <p:cNvPr id="6" name="Rectangle 5"/>
          <p:cNvSpPr/>
          <p:nvPr/>
        </p:nvSpPr>
        <p:spPr>
          <a:xfrm>
            <a:off x="1981200" y="3396343"/>
            <a:ext cx="3931920" cy="1828800"/>
          </a:xfrm>
          <a:prstGeom prst="rect">
            <a:avLst/>
          </a:prstGeom>
          <a:solidFill>
            <a:srgbClr val="E6F0FA"/>
          </a:solidFill>
          <a:ln>
            <a:solidFill>
              <a:srgbClr val="BEC8D2"/>
            </a:solidFill>
          </a:ln>
        </p:spPr>
        <p:style>
          <a:lnRef idx="1">
            <a:schemeClr val="accent1"/>
          </a:lnRef>
          <a:fillRef idx="3">
            <a:schemeClr val="accent1"/>
          </a:fillRef>
          <a:effectRef idx="2">
            <a:schemeClr val="accent1"/>
          </a:effectRef>
          <a:fontRef idx="minor">
            <a:schemeClr val="lt1"/>
          </a:fontRef>
        </p:style>
        <p:txBody>
          <a:bodyPr rtlCol="0" anchor="ctr"/>
          <a:lstStyle/>
          <a:p>
            <a:pPr>
              <a:defRPr sz="2200">
                <a:solidFill>
                  <a:srgbClr val="1E3250"/>
                </a:solidFill>
              </a:defRPr>
            </a:pPr>
            <a:r>
              <a:rPr lang="da-DK" sz="2200"/>
              <a:t>Stor faglig b</a:t>
            </a:r>
            <a:r>
              <a:rPr sz="2200" err="1"/>
              <a:t>redde</a:t>
            </a:r>
            <a:endParaRPr lang="da-DK" sz="2200"/>
          </a:p>
          <a:p>
            <a:pPr marL="342900" indent="-342900">
              <a:buFont typeface="Arial" panose="020B0604020202020204" pitchFamily="34" charset="0"/>
              <a:buChar char="•"/>
              <a:defRPr sz="2200">
                <a:solidFill>
                  <a:srgbClr val="1E3250"/>
                </a:solidFill>
              </a:defRPr>
            </a:pPr>
            <a:r>
              <a:rPr sz="2200"/>
              <a:t>Fra </a:t>
            </a:r>
            <a:r>
              <a:rPr lang="da-DK" sz="2200"/>
              <a:t>virksomhedsøkonomi</a:t>
            </a:r>
            <a:r>
              <a:rPr sz="2200"/>
              <a:t> </a:t>
            </a:r>
            <a:r>
              <a:rPr sz="2200" err="1"/>
              <a:t>til</a:t>
            </a:r>
            <a:r>
              <a:rPr sz="2200"/>
              <a:t> </a:t>
            </a:r>
            <a:r>
              <a:rPr lang="da-DK" sz="2200"/>
              <a:t>billedkunst</a:t>
            </a:r>
          </a:p>
          <a:p>
            <a:pPr marL="342900" indent="-342900">
              <a:buFont typeface="Arial" panose="020B0604020202020204" pitchFamily="34" charset="0"/>
              <a:buChar char="•"/>
              <a:defRPr sz="2200">
                <a:solidFill>
                  <a:srgbClr val="1E3250"/>
                </a:solidFill>
              </a:defRPr>
            </a:pPr>
            <a:r>
              <a:rPr sz="2200"/>
              <a:t>STX, HHX, HTX, HF, VUC, EUX</a:t>
            </a:r>
          </a:p>
        </p:txBody>
      </p:sp>
      <p:sp>
        <p:nvSpPr>
          <p:cNvPr id="7" name="Rectangle 6"/>
          <p:cNvSpPr/>
          <p:nvPr/>
        </p:nvSpPr>
        <p:spPr>
          <a:xfrm>
            <a:off x="1981201" y="5486400"/>
            <a:ext cx="8131628" cy="1371600"/>
          </a:xfrm>
          <a:prstGeom prst="rect">
            <a:avLst/>
          </a:prstGeom>
          <a:solidFill>
            <a:srgbClr val="F0F0F0"/>
          </a:solidFill>
          <a:ln>
            <a:solidFill>
              <a:srgbClr val="B4B4B4"/>
            </a:solidFill>
          </a:ln>
        </p:spPr>
        <p:style>
          <a:lnRef idx="1">
            <a:schemeClr val="accent1"/>
          </a:lnRef>
          <a:fillRef idx="3">
            <a:schemeClr val="accent1"/>
          </a:fillRef>
          <a:effectRef idx="2">
            <a:schemeClr val="accent1"/>
          </a:effectRef>
          <a:fontRef idx="minor">
            <a:schemeClr val="lt1"/>
          </a:fontRef>
        </p:style>
        <p:txBody>
          <a:bodyPr rtlCol="0" anchor="ctr"/>
          <a:lstStyle/>
          <a:p>
            <a:pPr>
              <a:defRPr sz="2200">
                <a:solidFill>
                  <a:srgbClr val="141414"/>
                </a:solidFill>
              </a:defRPr>
            </a:pPr>
            <a:r>
              <a:rPr lang="da-DK" sz="2200"/>
              <a:t>Følgeforskning ved Christian Dalsgaard</a:t>
            </a:r>
          </a:p>
          <a:p>
            <a:pPr marL="342900" indent="-342900">
              <a:buFont typeface="Arial" panose="020B0604020202020204" pitchFamily="34" charset="0"/>
              <a:buChar char="•"/>
              <a:defRPr sz="2200">
                <a:solidFill>
                  <a:srgbClr val="141414"/>
                </a:solidFill>
              </a:defRPr>
            </a:pPr>
            <a:r>
              <a:rPr lang="da-DK" sz="2200"/>
              <a:t>Empiri om elever og undervisere</a:t>
            </a:r>
          </a:p>
          <a:p>
            <a:pPr marL="342900" indent="-342900">
              <a:buFont typeface="Arial" panose="020B0604020202020204" pitchFamily="34" charset="0"/>
              <a:buChar char="•"/>
              <a:defRPr sz="2200">
                <a:solidFill>
                  <a:srgbClr val="141414"/>
                </a:solidFill>
              </a:defRPr>
            </a:pPr>
            <a:r>
              <a:rPr lang="da-DK" sz="2200"/>
              <a:t>Inspiration på tre fælles seminarer</a:t>
            </a:r>
          </a:p>
          <a:p>
            <a:pPr marL="342900" indent="-342900">
              <a:buFont typeface="Arial" panose="020B0604020202020204" pitchFamily="34" charset="0"/>
              <a:buChar char="•"/>
              <a:defRPr sz="2200">
                <a:solidFill>
                  <a:srgbClr val="141414"/>
                </a:solidFill>
              </a:defRPr>
            </a:pPr>
            <a:r>
              <a:rPr lang="da-DK" sz="2200"/>
              <a:t>Didaktiske modeller</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490DDF-C6E9-969C-FDA3-1E36005A5122}"/>
              </a:ext>
            </a:extLst>
          </p:cNvPr>
          <p:cNvSpPr>
            <a:spLocks noGrp="1"/>
          </p:cNvSpPr>
          <p:nvPr>
            <p:ph type="title"/>
          </p:nvPr>
        </p:nvSpPr>
        <p:spPr/>
        <p:txBody>
          <a:bodyPr/>
          <a:lstStyle/>
          <a:p>
            <a:r>
              <a:rPr lang="en-US" b="1">
                <a:ea typeface="Calibri Light"/>
                <a:cs typeface="Calibri Light"/>
              </a:rPr>
              <a:t>93 </a:t>
            </a:r>
            <a:r>
              <a:rPr lang="en-US" b="1" err="1">
                <a:ea typeface="Calibri Light"/>
                <a:cs typeface="Calibri Light"/>
              </a:rPr>
              <a:t>aktionslæringsforløb</a:t>
            </a:r>
            <a:endParaRPr lang="en-US" b="1" err="1"/>
          </a:p>
        </p:txBody>
      </p:sp>
      <p:pic>
        <p:nvPicPr>
          <p:cNvPr id="4" name="Content Placeholder 3">
            <a:extLst>
              <a:ext uri="{FF2B5EF4-FFF2-40B4-BE49-F238E27FC236}">
                <a16:creationId xmlns:a16="http://schemas.microsoft.com/office/drawing/2014/main" id="{37AB395B-FF36-EEF5-5919-F650D488C1C4}"/>
              </a:ext>
            </a:extLst>
          </p:cNvPr>
          <p:cNvPicPr>
            <a:picLocks noGrp="1" noChangeAspect="1"/>
          </p:cNvPicPr>
          <p:nvPr>
            <p:ph idx="1"/>
          </p:nvPr>
        </p:nvPicPr>
        <p:blipFill>
          <a:blip r:embed="rId2"/>
          <a:stretch>
            <a:fillRect/>
          </a:stretch>
        </p:blipFill>
        <p:spPr>
          <a:xfrm>
            <a:off x="953081" y="1417016"/>
            <a:ext cx="9733663" cy="5444642"/>
          </a:xfrm>
          <a:prstGeom prst="rect">
            <a:avLst/>
          </a:prstGeom>
        </p:spPr>
      </p:pic>
    </p:spTree>
    <p:extLst>
      <p:ext uri="{BB962C8B-B14F-4D97-AF65-F5344CB8AC3E}">
        <p14:creationId xmlns:p14="http://schemas.microsoft.com/office/powerpoint/2010/main" val="11042640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188EF3-C475-6F63-1E4B-566DE82A79FD}"/>
              </a:ext>
            </a:extLst>
          </p:cNvPr>
          <p:cNvSpPr>
            <a:spLocks noGrp="1"/>
          </p:cNvSpPr>
          <p:nvPr>
            <p:ph type="title"/>
          </p:nvPr>
        </p:nvSpPr>
        <p:spPr>
          <a:xfrm>
            <a:off x="838200" y="365125"/>
            <a:ext cx="26211048" cy="1325563"/>
          </a:xfrm>
        </p:spPr>
        <p:txBody>
          <a:bodyPr/>
          <a:lstStyle/>
          <a:p>
            <a:r>
              <a:rPr lang="en-US" b="1" dirty="0" err="1">
                <a:ea typeface="Calibri Light"/>
                <a:cs typeface="Calibri Light"/>
              </a:rPr>
              <a:t>Konklusioner</a:t>
            </a:r>
            <a:r>
              <a:rPr lang="en-US" b="1" dirty="0">
                <a:ea typeface="Calibri Light"/>
                <a:cs typeface="Calibri Light"/>
              </a:rPr>
              <a:t> / </a:t>
            </a:r>
            <a:r>
              <a:rPr lang="en-US" b="1" dirty="0" err="1">
                <a:ea typeface="Calibri Light"/>
                <a:cs typeface="Calibri Light"/>
              </a:rPr>
              <a:t>opsummering</a:t>
            </a:r>
          </a:p>
        </p:txBody>
      </p:sp>
      <p:sp>
        <p:nvSpPr>
          <p:cNvPr id="3" name="TextBox 2">
            <a:extLst>
              <a:ext uri="{FF2B5EF4-FFF2-40B4-BE49-F238E27FC236}">
                <a16:creationId xmlns:a16="http://schemas.microsoft.com/office/drawing/2014/main" id="{3A82E438-FFAE-E6B3-83C8-D7B4C02DAE8C}"/>
              </a:ext>
            </a:extLst>
          </p:cNvPr>
          <p:cNvSpPr txBox="1"/>
          <p:nvPr/>
        </p:nvSpPr>
        <p:spPr>
          <a:xfrm>
            <a:off x="835572" y="1816538"/>
            <a:ext cx="10284372" cy="4524315"/>
          </a:xfrm>
          <a:prstGeom prst="rect">
            <a:avLst/>
          </a:prstGeom>
          <a:noFill/>
          <a:ln>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err="1">
                <a:solidFill>
                  <a:srgbClr val="000000"/>
                </a:solidFill>
                <a:latin typeface="Segoe UI"/>
                <a:cs typeface="Segoe UI"/>
              </a:rPr>
              <a:t>Fælles</a:t>
            </a:r>
            <a:r>
              <a:rPr lang="en-US" b="1" dirty="0">
                <a:solidFill>
                  <a:srgbClr val="000000"/>
                </a:solidFill>
                <a:latin typeface="Segoe UI"/>
                <a:cs typeface="Segoe UI"/>
              </a:rPr>
              <a:t> </a:t>
            </a:r>
            <a:r>
              <a:rPr lang="en-US" b="1" dirty="0" err="1">
                <a:solidFill>
                  <a:srgbClr val="000000"/>
                </a:solidFill>
                <a:latin typeface="Segoe UI"/>
                <a:cs typeface="Segoe UI"/>
              </a:rPr>
              <a:t>potentialer</a:t>
            </a:r>
            <a:endParaRPr lang="en-US" b="1" dirty="0">
              <a:solidFill>
                <a:srgbClr val="000000"/>
              </a:solidFill>
              <a:latin typeface="Segoe UI"/>
              <a:cs typeface="Segoe UI"/>
            </a:endParaRPr>
          </a:p>
          <a:p>
            <a:endParaRPr lang="en-US" b="1">
              <a:solidFill>
                <a:srgbClr val="000000"/>
              </a:solidFill>
              <a:latin typeface="Segoe UI"/>
              <a:cs typeface="Segoe UI"/>
            </a:endParaRPr>
          </a:p>
          <a:p>
            <a:pPr marL="228600" indent="-228600">
              <a:buFont typeface=""/>
              <a:buChar char="•"/>
            </a:pPr>
            <a:r>
              <a:rPr lang="en-US" b="1" dirty="0">
                <a:solidFill>
                  <a:srgbClr val="000000"/>
                </a:solidFill>
                <a:latin typeface="Segoe UI"/>
                <a:cs typeface="Segoe UI"/>
              </a:rPr>
              <a:t>AI </a:t>
            </a:r>
            <a:r>
              <a:rPr lang="en-US" b="1" dirty="0" err="1">
                <a:solidFill>
                  <a:srgbClr val="000000"/>
                </a:solidFill>
                <a:latin typeface="Segoe UI"/>
                <a:cs typeface="Segoe UI"/>
              </a:rPr>
              <a:t>som</a:t>
            </a:r>
            <a:r>
              <a:rPr lang="en-US" b="1" dirty="0">
                <a:solidFill>
                  <a:srgbClr val="000000"/>
                </a:solidFill>
                <a:latin typeface="Segoe UI"/>
                <a:cs typeface="Segoe UI"/>
              </a:rPr>
              <a:t> </a:t>
            </a:r>
            <a:r>
              <a:rPr lang="en-US" b="1" dirty="0" err="1">
                <a:solidFill>
                  <a:srgbClr val="000000"/>
                </a:solidFill>
                <a:latin typeface="Segoe UI"/>
                <a:cs typeface="Segoe UI"/>
              </a:rPr>
              <a:t>sparringspartner</a:t>
            </a:r>
            <a:r>
              <a:rPr lang="en-US" dirty="0">
                <a:solidFill>
                  <a:srgbClr val="000000"/>
                </a:solidFill>
                <a:latin typeface="Segoe UI"/>
                <a:cs typeface="Segoe UI"/>
              </a:rPr>
              <a:t> </a:t>
            </a:r>
            <a:br>
              <a:rPr lang="en-US" dirty="0">
                <a:latin typeface="Segoe UI"/>
                <a:cs typeface="Segoe UI"/>
              </a:rPr>
            </a:br>
            <a:r>
              <a:rPr lang="en-US" dirty="0">
                <a:solidFill>
                  <a:srgbClr val="000000"/>
                </a:solidFill>
                <a:latin typeface="Segoe UI"/>
                <a:cs typeface="Segoe UI"/>
              </a:rPr>
              <a:t>– </a:t>
            </a:r>
            <a:r>
              <a:rPr lang="en-US" dirty="0" err="1">
                <a:solidFill>
                  <a:srgbClr val="000000"/>
                </a:solidFill>
                <a:latin typeface="Segoe UI"/>
                <a:cs typeface="Segoe UI"/>
              </a:rPr>
              <a:t>nævnt</a:t>
            </a:r>
            <a:r>
              <a:rPr lang="en-US" dirty="0">
                <a:solidFill>
                  <a:srgbClr val="000000"/>
                </a:solidFill>
                <a:latin typeface="Segoe UI"/>
                <a:cs typeface="Segoe UI"/>
              </a:rPr>
              <a:t> </a:t>
            </a:r>
            <a:r>
              <a:rPr lang="en-US" dirty="0" err="1">
                <a:solidFill>
                  <a:srgbClr val="000000"/>
                </a:solidFill>
                <a:latin typeface="Segoe UI"/>
                <a:cs typeface="Segoe UI"/>
              </a:rPr>
              <a:t>i</a:t>
            </a:r>
            <a:r>
              <a:rPr lang="en-US" dirty="0">
                <a:solidFill>
                  <a:srgbClr val="000000"/>
                </a:solidFill>
                <a:latin typeface="Segoe UI"/>
                <a:cs typeface="Segoe UI"/>
              </a:rPr>
              <a:t> </a:t>
            </a:r>
            <a:r>
              <a:rPr lang="en-US" dirty="0" err="1">
                <a:solidFill>
                  <a:srgbClr val="000000"/>
                </a:solidFill>
                <a:latin typeface="Segoe UI"/>
                <a:cs typeface="Segoe UI"/>
              </a:rPr>
              <a:t>næsten</a:t>
            </a:r>
            <a:r>
              <a:rPr lang="en-US" dirty="0">
                <a:solidFill>
                  <a:srgbClr val="000000"/>
                </a:solidFill>
                <a:latin typeface="Segoe UI"/>
                <a:cs typeface="Segoe UI"/>
              </a:rPr>
              <a:t> alle fag </a:t>
            </a:r>
            <a:r>
              <a:rPr lang="en-US" dirty="0" err="1">
                <a:solidFill>
                  <a:srgbClr val="000000"/>
                </a:solidFill>
                <a:latin typeface="Segoe UI"/>
                <a:cs typeface="Segoe UI"/>
              </a:rPr>
              <a:t>som</a:t>
            </a:r>
            <a:r>
              <a:rPr lang="en-US" dirty="0">
                <a:solidFill>
                  <a:srgbClr val="000000"/>
                </a:solidFill>
                <a:latin typeface="Segoe UI"/>
                <a:cs typeface="Segoe UI"/>
              </a:rPr>
              <a:t> </a:t>
            </a:r>
            <a:r>
              <a:rPr lang="en-US" dirty="0" err="1">
                <a:solidFill>
                  <a:srgbClr val="000000"/>
                </a:solidFill>
                <a:latin typeface="Segoe UI"/>
                <a:cs typeface="Segoe UI"/>
              </a:rPr>
              <a:t>en</a:t>
            </a:r>
            <a:r>
              <a:rPr lang="en-US" dirty="0">
                <a:solidFill>
                  <a:srgbClr val="000000"/>
                </a:solidFill>
                <a:latin typeface="Segoe UI"/>
                <a:cs typeface="Segoe UI"/>
              </a:rPr>
              <a:t> </a:t>
            </a:r>
            <a:r>
              <a:rPr lang="en-US" dirty="0" err="1">
                <a:solidFill>
                  <a:srgbClr val="000000"/>
                </a:solidFill>
                <a:latin typeface="Segoe UI"/>
                <a:cs typeface="Segoe UI"/>
              </a:rPr>
              <a:t>måde</a:t>
            </a:r>
            <a:r>
              <a:rPr lang="en-US" dirty="0">
                <a:solidFill>
                  <a:srgbClr val="000000"/>
                </a:solidFill>
                <a:latin typeface="Segoe UI"/>
                <a:cs typeface="Segoe UI"/>
              </a:rPr>
              <a:t> at give </a:t>
            </a:r>
            <a:r>
              <a:rPr lang="en-US" dirty="0" err="1">
                <a:solidFill>
                  <a:srgbClr val="000000"/>
                </a:solidFill>
                <a:latin typeface="Segoe UI"/>
                <a:cs typeface="Segoe UI"/>
              </a:rPr>
              <a:t>personlig</a:t>
            </a:r>
            <a:r>
              <a:rPr lang="en-US" dirty="0">
                <a:solidFill>
                  <a:srgbClr val="000000"/>
                </a:solidFill>
                <a:latin typeface="Segoe UI"/>
                <a:cs typeface="Segoe UI"/>
              </a:rPr>
              <a:t> feedback, </a:t>
            </a:r>
            <a:r>
              <a:rPr lang="en-US" dirty="0" err="1">
                <a:solidFill>
                  <a:srgbClr val="000000"/>
                </a:solidFill>
                <a:latin typeface="Segoe UI"/>
                <a:cs typeface="Segoe UI"/>
              </a:rPr>
              <a:t>stille</a:t>
            </a:r>
            <a:r>
              <a:rPr lang="en-US" dirty="0">
                <a:solidFill>
                  <a:srgbClr val="000000"/>
                </a:solidFill>
                <a:latin typeface="Segoe UI"/>
                <a:cs typeface="Segoe UI"/>
              </a:rPr>
              <a:t> </a:t>
            </a:r>
            <a:r>
              <a:rPr lang="en-US" dirty="0" err="1">
                <a:solidFill>
                  <a:srgbClr val="000000"/>
                </a:solidFill>
                <a:latin typeface="Segoe UI"/>
                <a:cs typeface="Segoe UI"/>
              </a:rPr>
              <a:t>spørgsmål</a:t>
            </a:r>
            <a:r>
              <a:rPr lang="en-US" dirty="0">
                <a:solidFill>
                  <a:srgbClr val="000000"/>
                </a:solidFill>
                <a:latin typeface="Segoe UI"/>
                <a:cs typeface="Segoe UI"/>
              </a:rPr>
              <a:t> </a:t>
            </a:r>
            <a:r>
              <a:rPr lang="en-US" dirty="0" err="1">
                <a:solidFill>
                  <a:srgbClr val="000000"/>
                </a:solidFill>
                <a:latin typeface="Segoe UI"/>
                <a:cs typeface="Segoe UI"/>
              </a:rPr>
              <a:t>til</a:t>
            </a:r>
            <a:r>
              <a:rPr lang="en-US" dirty="0">
                <a:solidFill>
                  <a:srgbClr val="000000"/>
                </a:solidFill>
                <a:latin typeface="Segoe UI"/>
                <a:cs typeface="Segoe UI"/>
              </a:rPr>
              <a:t> elevens input </a:t>
            </a:r>
            <a:r>
              <a:rPr lang="en-US" dirty="0" err="1">
                <a:solidFill>
                  <a:srgbClr val="000000"/>
                </a:solidFill>
                <a:latin typeface="Segoe UI"/>
                <a:cs typeface="Segoe UI"/>
              </a:rPr>
              <a:t>og</a:t>
            </a:r>
            <a:r>
              <a:rPr lang="en-US" dirty="0">
                <a:solidFill>
                  <a:srgbClr val="000000"/>
                </a:solidFill>
                <a:latin typeface="Segoe UI"/>
                <a:cs typeface="Segoe UI"/>
              </a:rPr>
              <a:t> </a:t>
            </a:r>
            <a:r>
              <a:rPr lang="en-US" dirty="0" err="1">
                <a:solidFill>
                  <a:srgbClr val="000000"/>
                </a:solidFill>
                <a:latin typeface="Segoe UI"/>
                <a:cs typeface="Segoe UI"/>
              </a:rPr>
              <a:t>understøtte</a:t>
            </a:r>
            <a:r>
              <a:rPr lang="en-US" dirty="0">
                <a:solidFill>
                  <a:srgbClr val="000000"/>
                </a:solidFill>
                <a:latin typeface="Segoe UI"/>
                <a:cs typeface="Segoe UI"/>
              </a:rPr>
              <a:t> </a:t>
            </a:r>
            <a:r>
              <a:rPr lang="en-US" dirty="0" err="1">
                <a:solidFill>
                  <a:srgbClr val="000000"/>
                </a:solidFill>
                <a:latin typeface="Segoe UI"/>
                <a:cs typeface="Segoe UI"/>
              </a:rPr>
              <a:t>mundtlig</a:t>
            </a:r>
            <a:r>
              <a:rPr lang="en-US" dirty="0">
                <a:solidFill>
                  <a:srgbClr val="000000"/>
                </a:solidFill>
                <a:latin typeface="Segoe UI"/>
                <a:cs typeface="Segoe UI"/>
              </a:rPr>
              <a:t> </a:t>
            </a:r>
            <a:r>
              <a:rPr lang="en-US" dirty="0" err="1">
                <a:solidFill>
                  <a:srgbClr val="000000"/>
                </a:solidFill>
                <a:latin typeface="Segoe UI"/>
                <a:cs typeface="Segoe UI"/>
              </a:rPr>
              <a:t>træning</a:t>
            </a:r>
            <a:r>
              <a:rPr lang="en-US" dirty="0">
                <a:solidFill>
                  <a:srgbClr val="000000"/>
                </a:solidFill>
                <a:latin typeface="Segoe UI"/>
                <a:cs typeface="Segoe UI"/>
              </a:rPr>
              <a:t>.</a:t>
            </a:r>
          </a:p>
          <a:p>
            <a:pPr marL="228600" indent="-228600">
              <a:buFont typeface=""/>
              <a:buChar char="•"/>
            </a:pPr>
            <a:endParaRPr lang="en-US" dirty="0">
              <a:solidFill>
                <a:srgbClr val="000000"/>
              </a:solidFill>
              <a:latin typeface="Segoe UI"/>
              <a:cs typeface="Segoe UI"/>
            </a:endParaRPr>
          </a:p>
          <a:p>
            <a:pPr marL="228600" indent="-228600">
              <a:buFont typeface="Arial"/>
              <a:buChar char="•"/>
            </a:pPr>
            <a:r>
              <a:rPr lang="en-US" b="1" dirty="0" err="1">
                <a:solidFill>
                  <a:srgbClr val="000000"/>
                </a:solidFill>
                <a:latin typeface="Segoe UI"/>
                <a:cs typeface="Segoe UI"/>
              </a:rPr>
              <a:t>Differentieret</a:t>
            </a:r>
            <a:r>
              <a:rPr lang="en-US" b="1" dirty="0">
                <a:solidFill>
                  <a:srgbClr val="000000"/>
                </a:solidFill>
                <a:latin typeface="Segoe UI"/>
                <a:cs typeface="Segoe UI"/>
              </a:rPr>
              <a:t> </a:t>
            </a:r>
            <a:r>
              <a:rPr lang="en-US" b="1" dirty="0" err="1">
                <a:solidFill>
                  <a:srgbClr val="000000"/>
                </a:solidFill>
                <a:latin typeface="Segoe UI"/>
                <a:cs typeface="Segoe UI"/>
              </a:rPr>
              <a:t>læring</a:t>
            </a:r>
            <a:r>
              <a:rPr lang="en-US" dirty="0">
                <a:solidFill>
                  <a:srgbClr val="000000"/>
                </a:solidFill>
                <a:latin typeface="Segoe UI"/>
                <a:cs typeface="Segoe UI"/>
              </a:rPr>
              <a:t> </a:t>
            </a:r>
            <a:br>
              <a:rPr lang="en-US" dirty="0">
                <a:solidFill>
                  <a:srgbClr val="000000"/>
                </a:solidFill>
                <a:latin typeface="Segoe UI"/>
                <a:cs typeface="Segoe UI"/>
              </a:rPr>
            </a:br>
            <a:r>
              <a:rPr lang="en-US" dirty="0">
                <a:solidFill>
                  <a:srgbClr val="000000"/>
                </a:solidFill>
                <a:latin typeface="Segoe UI"/>
                <a:cs typeface="Segoe UI"/>
              </a:rPr>
              <a:t>– </a:t>
            </a:r>
            <a:r>
              <a:rPr lang="en-US" dirty="0" err="1">
                <a:solidFill>
                  <a:srgbClr val="000000"/>
                </a:solidFill>
                <a:latin typeface="Segoe UI"/>
                <a:cs typeface="Segoe UI"/>
              </a:rPr>
              <a:t>modellerne</a:t>
            </a:r>
            <a:r>
              <a:rPr lang="en-US" dirty="0">
                <a:solidFill>
                  <a:srgbClr val="000000"/>
                </a:solidFill>
                <a:latin typeface="Segoe UI"/>
                <a:cs typeface="Segoe UI"/>
              </a:rPr>
              <a:t> </a:t>
            </a:r>
            <a:r>
              <a:rPr lang="en-US" dirty="0" err="1">
                <a:solidFill>
                  <a:srgbClr val="000000"/>
                </a:solidFill>
                <a:latin typeface="Segoe UI"/>
                <a:cs typeface="Segoe UI"/>
              </a:rPr>
              <a:t>kan</a:t>
            </a:r>
            <a:r>
              <a:rPr lang="en-US" dirty="0">
                <a:solidFill>
                  <a:srgbClr val="000000"/>
                </a:solidFill>
                <a:latin typeface="Segoe UI"/>
                <a:cs typeface="Segoe UI"/>
              </a:rPr>
              <a:t> </a:t>
            </a:r>
            <a:r>
              <a:rPr lang="en-US" dirty="0" err="1">
                <a:solidFill>
                  <a:srgbClr val="000000"/>
                </a:solidFill>
                <a:latin typeface="Segoe UI"/>
                <a:cs typeface="Segoe UI"/>
              </a:rPr>
              <a:t>tilpasse</a:t>
            </a:r>
            <a:r>
              <a:rPr lang="en-US" dirty="0">
                <a:solidFill>
                  <a:srgbClr val="000000"/>
                </a:solidFill>
                <a:latin typeface="Segoe UI"/>
                <a:cs typeface="Segoe UI"/>
              </a:rPr>
              <a:t> </a:t>
            </a:r>
            <a:r>
              <a:rPr lang="en-US" dirty="0" err="1">
                <a:solidFill>
                  <a:srgbClr val="000000"/>
                </a:solidFill>
                <a:latin typeface="Segoe UI"/>
                <a:cs typeface="Segoe UI"/>
              </a:rPr>
              <a:t>forklaringer</a:t>
            </a:r>
            <a:r>
              <a:rPr lang="en-US" dirty="0">
                <a:solidFill>
                  <a:srgbClr val="000000"/>
                </a:solidFill>
                <a:latin typeface="Segoe UI"/>
                <a:cs typeface="Segoe UI"/>
              </a:rPr>
              <a:t> </a:t>
            </a:r>
            <a:r>
              <a:rPr lang="en-US" dirty="0" err="1">
                <a:solidFill>
                  <a:srgbClr val="000000"/>
                </a:solidFill>
                <a:latin typeface="Segoe UI"/>
                <a:cs typeface="Segoe UI"/>
              </a:rPr>
              <a:t>til</a:t>
            </a:r>
            <a:r>
              <a:rPr lang="en-US" dirty="0">
                <a:solidFill>
                  <a:srgbClr val="000000"/>
                </a:solidFill>
                <a:latin typeface="Segoe UI"/>
                <a:cs typeface="Segoe UI"/>
              </a:rPr>
              <a:t> elevens </a:t>
            </a:r>
            <a:r>
              <a:rPr lang="en-US" dirty="0" err="1">
                <a:solidFill>
                  <a:srgbClr val="000000"/>
                </a:solidFill>
                <a:latin typeface="Segoe UI"/>
                <a:cs typeface="Segoe UI"/>
              </a:rPr>
              <a:t>niveau</a:t>
            </a:r>
            <a:r>
              <a:rPr lang="en-US" dirty="0">
                <a:solidFill>
                  <a:srgbClr val="000000"/>
                </a:solidFill>
                <a:latin typeface="Segoe UI"/>
                <a:cs typeface="Segoe UI"/>
              </a:rPr>
              <a:t> </a:t>
            </a:r>
            <a:r>
              <a:rPr lang="en-US" dirty="0" err="1">
                <a:solidFill>
                  <a:srgbClr val="000000"/>
                </a:solidFill>
                <a:latin typeface="Segoe UI"/>
                <a:cs typeface="Segoe UI"/>
              </a:rPr>
              <a:t>og</a:t>
            </a:r>
            <a:r>
              <a:rPr lang="en-US" dirty="0">
                <a:solidFill>
                  <a:srgbClr val="000000"/>
                </a:solidFill>
                <a:latin typeface="Segoe UI"/>
                <a:cs typeface="Segoe UI"/>
              </a:rPr>
              <a:t> give </a:t>
            </a:r>
            <a:r>
              <a:rPr lang="en-US" dirty="0" err="1">
                <a:solidFill>
                  <a:srgbClr val="000000"/>
                </a:solidFill>
                <a:latin typeface="Segoe UI"/>
                <a:cs typeface="Segoe UI"/>
              </a:rPr>
              <a:t>øjeblikkelig</a:t>
            </a:r>
            <a:r>
              <a:rPr lang="en-US" dirty="0">
                <a:solidFill>
                  <a:srgbClr val="000000"/>
                </a:solidFill>
                <a:latin typeface="Segoe UI"/>
                <a:cs typeface="Segoe UI"/>
              </a:rPr>
              <a:t> feedback, </a:t>
            </a:r>
            <a:br>
              <a:rPr lang="en-US" dirty="0">
                <a:solidFill>
                  <a:srgbClr val="000000"/>
                </a:solidFill>
                <a:latin typeface="Segoe UI"/>
                <a:cs typeface="Segoe UI"/>
              </a:rPr>
            </a:br>
            <a:r>
              <a:rPr lang="en-US" dirty="0" err="1">
                <a:solidFill>
                  <a:srgbClr val="000000"/>
                </a:solidFill>
                <a:latin typeface="Segoe UI"/>
                <a:cs typeface="Segoe UI"/>
              </a:rPr>
              <a:t>hvilket</a:t>
            </a:r>
            <a:r>
              <a:rPr lang="en-US" dirty="0">
                <a:solidFill>
                  <a:srgbClr val="000000"/>
                </a:solidFill>
                <a:latin typeface="Segoe UI"/>
                <a:cs typeface="Segoe UI"/>
              </a:rPr>
              <a:t> </a:t>
            </a:r>
            <a:r>
              <a:rPr lang="en-US" dirty="0" err="1">
                <a:solidFill>
                  <a:srgbClr val="000000"/>
                </a:solidFill>
                <a:latin typeface="Segoe UI"/>
                <a:cs typeface="Segoe UI"/>
              </a:rPr>
              <a:t>især</a:t>
            </a:r>
            <a:r>
              <a:rPr lang="en-US" dirty="0">
                <a:solidFill>
                  <a:srgbClr val="000000"/>
                </a:solidFill>
                <a:latin typeface="Segoe UI"/>
                <a:cs typeface="Segoe UI"/>
              </a:rPr>
              <a:t> </a:t>
            </a:r>
            <a:r>
              <a:rPr lang="en-US" dirty="0" err="1">
                <a:solidFill>
                  <a:srgbClr val="000000"/>
                </a:solidFill>
                <a:latin typeface="Segoe UI"/>
                <a:cs typeface="Segoe UI"/>
              </a:rPr>
              <a:t>fremhæves</a:t>
            </a:r>
            <a:r>
              <a:rPr lang="en-US" dirty="0">
                <a:solidFill>
                  <a:srgbClr val="000000"/>
                </a:solidFill>
                <a:latin typeface="Segoe UI"/>
                <a:cs typeface="Segoe UI"/>
              </a:rPr>
              <a:t> </a:t>
            </a:r>
            <a:r>
              <a:rPr lang="en-US" dirty="0" err="1">
                <a:solidFill>
                  <a:srgbClr val="000000"/>
                </a:solidFill>
                <a:latin typeface="Segoe UI"/>
                <a:cs typeface="Segoe UI"/>
              </a:rPr>
              <a:t>i</a:t>
            </a:r>
            <a:r>
              <a:rPr lang="en-US" dirty="0">
                <a:solidFill>
                  <a:srgbClr val="000000"/>
                </a:solidFill>
                <a:latin typeface="Segoe UI"/>
                <a:cs typeface="Segoe UI"/>
              </a:rPr>
              <a:t> </a:t>
            </a:r>
            <a:r>
              <a:rPr lang="en-US" dirty="0" err="1">
                <a:solidFill>
                  <a:srgbClr val="000000"/>
                </a:solidFill>
                <a:latin typeface="Segoe UI"/>
                <a:cs typeface="Segoe UI"/>
              </a:rPr>
              <a:t>sprogfag</a:t>
            </a:r>
            <a:r>
              <a:rPr lang="en-US" dirty="0">
                <a:solidFill>
                  <a:srgbClr val="000000"/>
                </a:solidFill>
                <a:latin typeface="Segoe UI"/>
                <a:cs typeface="Segoe UI"/>
              </a:rPr>
              <a:t> </a:t>
            </a:r>
            <a:r>
              <a:rPr lang="en-US" dirty="0" err="1">
                <a:solidFill>
                  <a:srgbClr val="000000"/>
                </a:solidFill>
                <a:latin typeface="Segoe UI"/>
                <a:cs typeface="Segoe UI"/>
              </a:rPr>
              <a:t>og</a:t>
            </a:r>
            <a:r>
              <a:rPr lang="en-US" dirty="0">
                <a:solidFill>
                  <a:srgbClr val="000000"/>
                </a:solidFill>
                <a:latin typeface="Segoe UI"/>
                <a:cs typeface="Segoe UI"/>
              </a:rPr>
              <a:t> </a:t>
            </a:r>
            <a:r>
              <a:rPr lang="en-US" dirty="0" err="1">
                <a:solidFill>
                  <a:srgbClr val="000000"/>
                </a:solidFill>
                <a:latin typeface="Segoe UI"/>
                <a:cs typeface="Segoe UI"/>
              </a:rPr>
              <a:t>matematik</a:t>
            </a:r>
            <a:r>
              <a:rPr lang="en-US" dirty="0">
                <a:solidFill>
                  <a:srgbClr val="000000"/>
                </a:solidFill>
                <a:latin typeface="Segoe UI"/>
                <a:cs typeface="Segoe UI"/>
              </a:rPr>
              <a:t>.</a:t>
            </a:r>
          </a:p>
          <a:p>
            <a:pPr marL="228600" indent="-228600">
              <a:buFont typeface=""/>
              <a:buChar char="•"/>
            </a:pPr>
            <a:endParaRPr lang="en-US">
              <a:solidFill>
                <a:srgbClr val="000000"/>
              </a:solidFill>
              <a:latin typeface="Segoe UI"/>
              <a:cs typeface="Segoe UI"/>
            </a:endParaRPr>
          </a:p>
          <a:p>
            <a:pPr marL="228600" indent="-228600">
              <a:buFont typeface=""/>
              <a:buChar char="•"/>
            </a:pPr>
            <a:r>
              <a:rPr lang="en-US" b="1" dirty="0" err="1">
                <a:solidFill>
                  <a:srgbClr val="000000"/>
                </a:solidFill>
                <a:latin typeface="Segoe UI"/>
                <a:cs typeface="Segoe UI"/>
              </a:rPr>
              <a:t>Idégenerering</a:t>
            </a:r>
            <a:r>
              <a:rPr lang="en-US" b="1" dirty="0">
                <a:solidFill>
                  <a:srgbClr val="000000"/>
                </a:solidFill>
                <a:latin typeface="Segoe UI"/>
                <a:cs typeface="Segoe UI"/>
              </a:rPr>
              <a:t> </a:t>
            </a:r>
            <a:r>
              <a:rPr lang="en-US" b="1" dirty="0" err="1">
                <a:solidFill>
                  <a:srgbClr val="000000"/>
                </a:solidFill>
                <a:latin typeface="Segoe UI"/>
                <a:cs typeface="Segoe UI"/>
              </a:rPr>
              <a:t>og</a:t>
            </a:r>
            <a:r>
              <a:rPr lang="en-US" b="1" dirty="0">
                <a:solidFill>
                  <a:srgbClr val="000000"/>
                </a:solidFill>
                <a:latin typeface="Segoe UI"/>
                <a:cs typeface="Segoe UI"/>
              </a:rPr>
              <a:t> </a:t>
            </a:r>
            <a:r>
              <a:rPr lang="en-US" b="1" dirty="0" err="1">
                <a:solidFill>
                  <a:srgbClr val="000000"/>
                </a:solidFill>
                <a:latin typeface="Segoe UI"/>
                <a:cs typeface="Segoe UI"/>
              </a:rPr>
              <a:t>struktur</a:t>
            </a:r>
            <a:r>
              <a:rPr lang="en-US" dirty="0">
                <a:solidFill>
                  <a:srgbClr val="000000"/>
                </a:solidFill>
                <a:latin typeface="Segoe UI"/>
                <a:cs typeface="Segoe UI"/>
              </a:rPr>
              <a:t> </a:t>
            </a:r>
            <a:br>
              <a:rPr lang="en-US" dirty="0">
                <a:latin typeface="Segoe UI"/>
                <a:cs typeface="Segoe UI"/>
              </a:rPr>
            </a:br>
            <a:r>
              <a:rPr lang="en-US" dirty="0">
                <a:solidFill>
                  <a:srgbClr val="000000"/>
                </a:solidFill>
                <a:latin typeface="Segoe UI"/>
                <a:cs typeface="Segoe UI"/>
              </a:rPr>
              <a:t>– GAI </a:t>
            </a:r>
            <a:r>
              <a:rPr lang="en-US" dirty="0" err="1">
                <a:solidFill>
                  <a:srgbClr val="000000"/>
                </a:solidFill>
                <a:latin typeface="Segoe UI"/>
                <a:cs typeface="Segoe UI"/>
              </a:rPr>
              <a:t>bruges</a:t>
            </a:r>
            <a:r>
              <a:rPr lang="en-US" dirty="0">
                <a:solidFill>
                  <a:srgbClr val="000000"/>
                </a:solidFill>
                <a:latin typeface="Segoe UI"/>
                <a:cs typeface="Segoe UI"/>
              </a:rPr>
              <a:t> </a:t>
            </a:r>
            <a:r>
              <a:rPr lang="en-US" dirty="0" err="1">
                <a:solidFill>
                  <a:srgbClr val="000000"/>
                </a:solidFill>
                <a:latin typeface="Segoe UI"/>
                <a:cs typeface="Segoe UI"/>
              </a:rPr>
              <a:t>til</a:t>
            </a:r>
            <a:r>
              <a:rPr lang="en-US" dirty="0">
                <a:solidFill>
                  <a:srgbClr val="000000"/>
                </a:solidFill>
                <a:latin typeface="Segoe UI"/>
                <a:cs typeface="Segoe UI"/>
              </a:rPr>
              <a:t> brainstorming, </a:t>
            </a:r>
            <a:r>
              <a:rPr lang="en-US" dirty="0" err="1">
                <a:solidFill>
                  <a:srgbClr val="000000"/>
                </a:solidFill>
                <a:latin typeface="Segoe UI"/>
                <a:cs typeface="Segoe UI"/>
              </a:rPr>
              <a:t>problemformuleringer</a:t>
            </a:r>
            <a:r>
              <a:rPr lang="en-US" dirty="0">
                <a:solidFill>
                  <a:srgbClr val="000000"/>
                </a:solidFill>
                <a:latin typeface="Segoe UI"/>
                <a:cs typeface="Segoe UI"/>
              </a:rPr>
              <a:t>, </a:t>
            </a:r>
            <a:r>
              <a:rPr lang="en-US" dirty="0" err="1">
                <a:solidFill>
                  <a:srgbClr val="000000"/>
                </a:solidFill>
                <a:latin typeface="Segoe UI"/>
                <a:cs typeface="Segoe UI"/>
              </a:rPr>
              <a:t>indledninger</a:t>
            </a:r>
            <a:r>
              <a:rPr lang="en-US" dirty="0">
                <a:solidFill>
                  <a:srgbClr val="000000"/>
                </a:solidFill>
                <a:latin typeface="Segoe UI"/>
                <a:cs typeface="Segoe UI"/>
              </a:rPr>
              <a:t>, </a:t>
            </a:r>
            <a:r>
              <a:rPr lang="en-US" dirty="0" err="1">
                <a:solidFill>
                  <a:srgbClr val="000000"/>
                </a:solidFill>
                <a:latin typeface="Segoe UI"/>
                <a:cs typeface="Segoe UI"/>
              </a:rPr>
              <a:t>modeller</a:t>
            </a:r>
            <a:r>
              <a:rPr lang="en-US" dirty="0">
                <a:solidFill>
                  <a:srgbClr val="000000"/>
                </a:solidFill>
                <a:latin typeface="Segoe UI"/>
                <a:cs typeface="Segoe UI"/>
              </a:rPr>
              <a:t> (</a:t>
            </a:r>
            <a:r>
              <a:rPr lang="en-US" dirty="0" err="1">
                <a:solidFill>
                  <a:srgbClr val="000000"/>
                </a:solidFill>
                <a:latin typeface="Segoe UI"/>
                <a:cs typeface="Segoe UI"/>
              </a:rPr>
              <a:t>fx</a:t>
            </a:r>
            <a:r>
              <a:rPr lang="en-US" dirty="0">
                <a:solidFill>
                  <a:srgbClr val="000000"/>
                </a:solidFill>
                <a:latin typeface="Segoe UI"/>
                <a:cs typeface="Segoe UI"/>
              </a:rPr>
              <a:t> BMC, Porters Five Forces, </a:t>
            </a:r>
            <a:r>
              <a:rPr lang="en-US" dirty="0" err="1">
                <a:solidFill>
                  <a:srgbClr val="000000"/>
                </a:solidFill>
                <a:latin typeface="Segoe UI"/>
                <a:cs typeface="Segoe UI"/>
              </a:rPr>
              <a:t>pilediagrammer</a:t>
            </a:r>
            <a:r>
              <a:rPr lang="en-US" dirty="0">
                <a:solidFill>
                  <a:srgbClr val="000000"/>
                </a:solidFill>
                <a:latin typeface="Segoe UI"/>
                <a:cs typeface="Segoe UI"/>
              </a:rPr>
              <a:t>) </a:t>
            </a:r>
            <a:r>
              <a:rPr lang="en-US" dirty="0" err="1">
                <a:solidFill>
                  <a:srgbClr val="000000"/>
                </a:solidFill>
                <a:latin typeface="Segoe UI"/>
                <a:cs typeface="Segoe UI"/>
              </a:rPr>
              <a:t>og</a:t>
            </a:r>
            <a:r>
              <a:rPr lang="en-US" dirty="0">
                <a:solidFill>
                  <a:srgbClr val="000000"/>
                </a:solidFill>
                <a:latin typeface="Segoe UI"/>
                <a:cs typeface="Segoe UI"/>
              </a:rPr>
              <a:t> </a:t>
            </a:r>
            <a:r>
              <a:rPr lang="en-US" dirty="0" err="1">
                <a:solidFill>
                  <a:srgbClr val="000000"/>
                </a:solidFill>
                <a:latin typeface="Segoe UI"/>
                <a:cs typeface="Segoe UI"/>
              </a:rPr>
              <a:t>til</a:t>
            </a:r>
            <a:r>
              <a:rPr lang="en-US" dirty="0">
                <a:solidFill>
                  <a:srgbClr val="000000"/>
                </a:solidFill>
                <a:latin typeface="Segoe UI"/>
                <a:cs typeface="Segoe UI"/>
              </a:rPr>
              <a:t> at </a:t>
            </a:r>
            <a:r>
              <a:rPr lang="en-US" dirty="0" err="1">
                <a:solidFill>
                  <a:srgbClr val="000000"/>
                </a:solidFill>
                <a:latin typeface="Segoe UI"/>
                <a:cs typeface="Segoe UI"/>
              </a:rPr>
              <a:t>skabe</a:t>
            </a:r>
            <a:r>
              <a:rPr lang="en-US" dirty="0">
                <a:solidFill>
                  <a:srgbClr val="000000"/>
                </a:solidFill>
                <a:latin typeface="Segoe UI"/>
                <a:cs typeface="Segoe UI"/>
              </a:rPr>
              <a:t> </a:t>
            </a:r>
            <a:r>
              <a:rPr lang="en-US" dirty="0" err="1">
                <a:solidFill>
                  <a:srgbClr val="000000"/>
                </a:solidFill>
                <a:latin typeface="Segoe UI"/>
                <a:cs typeface="Segoe UI"/>
              </a:rPr>
              <a:t>overblik</a:t>
            </a:r>
            <a:r>
              <a:rPr lang="en-US" dirty="0">
                <a:solidFill>
                  <a:srgbClr val="000000"/>
                </a:solidFill>
                <a:latin typeface="Segoe UI"/>
                <a:cs typeface="Segoe UI"/>
              </a:rPr>
              <a:t> over </a:t>
            </a:r>
            <a:r>
              <a:rPr lang="en-US" dirty="0" err="1">
                <a:solidFill>
                  <a:srgbClr val="000000"/>
                </a:solidFill>
                <a:latin typeface="Segoe UI"/>
                <a:cs typeface="Segoe UI"/>
              </a:rPr>
              <a:t>større</a:t>
            </a:r>
            <a:r>
              <a:rPr lang="en-US" dirty="0">
                <a:solidFill>
                  <a:srgbClr val="000000"/>
                </a:solidFill>
                <a:latin typeface="Segoe UI"/>
                <a:cs typeface="Segoe UI"/>
              </a:rPr>
              <a:t> </a:t>
            </a:r>
            <a:r>
              <a:rPr lang="en-US" dirty="0" err="1">
                <a:solidFill>
                  <a:srgbClr val="000000"/>
                </a:solidFill>
                <a:latin typeface="Segoe UI"/>
                <a:cs typeface="Segoe UI"/>
              </a:rPr>
              <a:t>stofmængder</a:t>
            </a:r>
            <a:r>
              <a:rPr lang="en-US" dirty="0">
                <a:solidFill>
                  <a:srgbClr val="000000"/>
                </a:solidFill>
                <a:latin typeface="Segoe UI"/>
                <a:cs typeface="Segoe UI"/>
              </a:rPr>
              <a:t>.</a:t>
            </a:r>
          </a:p>
          <a:p>
            <a:pPr marL="228600" indent="-228600">
              <a:buFont typeface=""/>
              <a:buChar char="•"/>
            </a:pPr>
            <a:endParaRPr lang="en-US">
              <a:solidFill>
                <a:srgbClr val="000000"/>
              </a:solidFill>
              <a:latin typeface="Segoe UI"/>
              <a:cs typeface="Segoe UI"/>
            </a:endParaRPr>
          </a:p>
          <a:p>
            <a:pPr marL="228600" indent="-228600">
              <a:buFont typeface=""/>
              <a:buChar char="•"/>
            </a:pPr>
            <a:r>
              <a:rPr lang="en-US" b="1" dirty="0" err="1">
                <a:solidFill>
                  <a:srgbClr val="000000"/>
                </a:solidFill>
                <a:latin typeface="Segoe UI"/>
                <a:cs typeface="Segoe UI"/>
              </a:rPr>
              <a:t>Træning</a:t>
            </a:r>
            <a:r>
              <a:rPr lang="en-US" b="1" dirty="0">
                <a:solidFill>
                  <a:srgbClr val="000000"/>
                </a:solidFill>
                <a:latin typeface="Segoe UI"/>
                <a:cs typeface="Segoe UI"/>
              </a:rPr>
              <a:t> </a:t>
            </a:r>
            <a:r>
              <a:rPr lang="en-US" b="1" dirty="0" err="1">
                <a:solidFill>
                  <a:srgbClr val="000000"/>
                </a:solidFill>
                <a:latin typeface="Segoe UI"/>
                <a:cs typeface="Segoe UI"/>
              </a:rPr>
              <a:t>af</a:t>
            </a:r>
            <a:r>
              <a:rPr lang="en-US" b="1" dirty="0">
                <a:solidFill>
                  <a:srgbClr val="000000"/>
                </a:solidFill>
                <a:latin typeface="Segoe UI"/>
                <a:cs typeface="Segoe UI"/>
              </a:rPr>
              <a:t> </a:t>
            </a:r>
            <a:r>
              <a:rPr lang="en-US" b="1" dirty="0" err="1">
                <a:solidFill>
                  <a:srgbClr val="000000"/>
                </a:solidFill>
                <a:latin typeface="Segoe UI"/>
                <a:cs typeface="Segoe UI"/>
              </a:rPr>
              <a:t>specifikke</a:t>
            </a:r>
            <a:r>
              <a:rPr lang="en-US" b="1" dirty="0">
                <a:solidFill>
                  <a:srgbClr val="000000"/>
                </a:solidFill>
                <a:latin typeface="Segoe UI"/>
                <a:cs typeface="Segoe UI"/>
              </a:rPr>
              <a:t> </a:t>
            </a:r>
            <a:r>
              <a:rPr lang="en-US" b="1" dirty="0" err="1">
                <a:solidFill>
                  <a:srgbClr val="000000"/>
                </a:solidFill>
                <a:latin typeface="Segoe UI"/>
                <a:cs typeface="Segoe UI"/>
              </a:rPr>
              <a:t>delkompetencer</a:t>
            </a:r>
            <a:r>
              <a:rPr lang="en-US" dirty="0">
                <a:solidFill>
                  <a:srgbClr val="000000"/>
                </a:solidFill>
                <a:latin typeface="Segoe UI"/>
                <a:cs typeface="Segoe UI"/>
              </a:rPr>
              <a:t> </a:t>
            </a:r>
            <a:br>
              <a:rPr lang="en-US" dirty="0">
                <a:latin typeface="Segoe UI"/>
                <a:cs typeface="Segoe UI"/>
              </a:rPr>
            </a:br>
            <a:r>
              <a:rPr lang="en-US" dirty="0">
                <a:solidFill>
                  <a:srgbClr val="000000"/>
                </a:solidFill>
                <a:latin typeface="Segoe UI"/>
                <a:cs typeface="Segoe UI"/>
              </a:rPr>
              <a:t>– </a:t>
            </a:r>
            <a:r>
              <a:rPr lang="en-US" dirty="0" err="1">
                <a:solidFill>
                  <a:srgbClr val="000000"/>
                </a:solidFill>
                <a:latin typeface="Segoe UI"/>
                <a:cs typeface="Segoe UI"/>
              </a:rPr>
              <a:t>grammatik­øvelser</a:t>
            </a:r>
            <a:r>
              <a:rPr lang="en-US" dirty="0">
                <a:solidFill>
                  <a:srgbClr val="000000"/>
                </a:solidFill>
                <a:latin typeface="Segoe UI"/>
                <a:cs typeface="Segoe UI"/>
              </a:rPr>
              <a:t>, </a:t>
            </a:r>
            <a:r>
              <a:rPr lang="en-US" dirty="0" err="1">
                <a:solidFill>
                  <a:srgbClr val="000000"/>
                </a:solidFill>
                <a:latin typeface="Segoe UI"/>
                <a:cs typeface="Segoe UI"/>
              </a:rPr>
              <a:t>gloselister</a:t>
            </a:r>
            <a:r>
              <a:rPr lang="en-US" dirty="0">
                <a:solidFill>
                  <a:srgbClr val="000000"/>
                </a:solidFill>
                <a:latin typeface="Segoe UI"/>
                <a:cs typeface="Segoe UI"/>
              </a:rPr>
              <a:t>, </a:t>
            </a:r>
            <a:r>
              <a:rPr lang="en-US" dirty="0" err="1">
                <a:solidFill>
                  <a:srgbClr val="000000"/>
                </a:solidFill>
                <a:latin typeface="Segoe UI"/>
                <a:cs typeface="Segoe UI"/>
              </a:rPr>
              <a:t>kildekritik-spørgsmål</a:t>
            </a:r>
            <a:r>
              <a:rPr lang="en-US" dirty="0">
                <a:solidFill>
                  <a:srgbClr val="000000"/>
                </a:solidFill>
                <a:latin typeface="Segoe UI"/>
                <a:cs typeface="Segoe UI"/>
              </a:rPr>
              <a:t>, </a:t>
            </a:r>
            <a:r>
              <a:rPr lang="en-US" dirty="0" err="1">
                <a:solidFill>
                  <a:srgbClr val="000000"/>
                </a:solidFill>
                <a:latin typeface="Segoe UI"/>
                <a:cs typeface="Segoe UI"/>
              </a:rPr>
              <a:t>fejlfinding</a:t>
            </a:r>
            <a:r>
              <a:rPr lang="en-US" dirty="0">
                <a:solidFill>
                  <a:srgbClr val="000000"/>
                </a:solidFill>
                <a:latin typeface="Segoe UI"/>
                <a:cs typeface="Segoe UI"/>
              </a:rPr>
              <a:t> </a:t>
            </a:r>
            <a:r>
              <a:rPr lang="en-US" dirty="0" err="1">
                <a:solidFill>
                  <a:srgbClr val="000000"/>
                </a:solidFill>
                <a:latin typeface="Segoe UI"/>
                <a:cs typeface="Segoe UI"/>
              </a:rPr>
              <a:t>i</a:t>
            </a:r>
            <a:r>
              <a:rPr lang="en-US" dirty="0">
                <a:solidFill>
                  <a:srgbClr val="000000"/>
                </a:solidFill>
                <a:latin typeface="Segoe UI"/>
                <a:cs typeface="Segoe UI"/>
              </a:rPr>
              <a:t> CAS‑</a:t>
            </a:r>
            <a:r>
              <a:rPr lang="en-US" dirty="0" err="1">
                <a:solidFill>
                  <a:srgbClr val="000000"/>
                </a:solidFill>
                <a:latin typeface="Segoe UI"/>
                <a:cs typeface="Segoe UI"/>
              </a:rPr>
              <a:t>værktøjer</a:t>
            </a:r>
            <a:r>
              <a:rPr lang="en-US" dirty="0">
                <a:solidFill>
                  <a:srgbClr val="000000"/>
                </a:solidFill>
                <a:latin typeface="Segoe UI"/>
                <a:cs typeface="Segoe UI"/>
              </a:rPr>
              <a:t> </a:t>
            </a:r>
            <a:r>
              <a:rPr lang="en-US" dirty="0" err="1">
                <a:solidFill>
                  <a:srgbClr val="000000"/>
                </a:solidFill>
                <a:latin typeface="Segoe UI"/>
                <a:cs typeface="Segoe UI"/>
              </a:rPr>
              <a:t>m.m.</a:t>
            </a:r>
            <a:endParaRPr lang="en-US" dirty="0">
              <a:solidFill>
                <a:srgbClr val="000000"/>
              </a:solidFill>
              <a:latin typeface="Segoe UI"/>
              <a:cs typeface="Segoe UI"/>
            </a:endParaRPr>
          </a:p>
        </p:txBody>
      </p:sp>
    </p:spTree>
    <p:extLst>
      <p:ext uri="{BB962C8B-B14F-4D97-AF65-F5344CB8AC3E}">
        <p14:creationId xmlns:p14="http://schemas.microsoft.com/office/powerpoint/2010/main" val="58278578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86D201-4C6B-5BFE-9B64-2C074139B5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2FA1EC0-2834-ACC1-FC30-26D723D855A5}"/>
              </a:ext>
            </a:extLst>
          </p:cNvPr>
          <p:cNvSpPr>
            <a:spLocks noGrp="1"/>
          </p:cNvSpPr>
          <p:nvPr>
            <p:ph type="title"/>
          </p:nvPr>
        </p:nvSpPr>
        <p:spPr>
          <a:xfrm>
            <a:off x="838200" y="365125"/>
            <a:ext cx="26211048" cy="1325563"/>
          </a:xfrm>
        </p:spPr>
        <p:txBody>
          <a:bodyPr/>
          <a:lstStyle/>
          <a:p>
            <a:r>
              <a:rPr lang="en-US" b="1" dirty="0" err="1">
                <a:ea typeface="Calibri Light"/>
                <a:cs typeface="Calibri Light"/>
              </a:rPr>
              <a:t>Konklusioner</a:t>
            </a:r>
            <a:r>
              <a:rPr lang="en-US" b="1" dirty="0">
                <a:ea typeface="Calibri Light"/>
                <a:cs typeface="Calibri Light"/>
              </a:rPr>
              <a:t> / </a:t>
            </a:r>
            <a:r>
              <a:rPr lang="en-US" b="1" dirty="0" err="1">
                <a:ea typeface="Calibri Light"/>
                <a:cs typeface="Calibri Light"/>
              </a:rPr>
              <a:t>opsummering</a:t>
            </a:r>
          </a:p>
        </p:txBody>
      </p:sp>
      <p:sp>
        <p:nvSpPr>
          <p:cNvPr id="3" name="TextBox 2">
            <a:extLst>
              <a:ext uri="{FF2B5EF4-FFF2-40B4-BE49-F238E27FC236}">
                <a16:creationId xmlns:a16="http://schemas.microsoft.com/office/drawing/2014/main" id="{2F177522-9DDA-0CB3-2D7C-FC1500FF0A1D}"/>
              </a:ext>
            </a:extLst>
          </p:cNvPr>
          <p:cNvSpPr txBox="1"/>
          <p:nvPr/>
        </p:nvSpPr>
        <p:spPr>
          <a:xfrm>
            <a:off x="835572" y="1816538"/>
            <a:ext cx="10284372" cy="5078313"/>
          </a:xfrm>
          <a:prstGeom prst="rect">
            <a:avLst/>
          </a:prstGeom>
          <a:noFill/>
          <a:ln>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err="1">
                <a:latin typeface="Segoe UI"/>
                <a:cs typeface="Segoe UI"/>
              </a:rPr>
              <a:t>Fælles</a:t>
            </a:r>
            <a:r>
              <a:rPr lang="en-US" b="1" dirty="0">
                <a:latin typeface="Segoe UI"/>
                <a:cs typeface="Segoe UI"/>
              </a:rPr>
              <a:t> </a:t>
            </a:r>
            <a:r>
              <a:rPr lang="en-US" b="1" dirty="0" err="1">
                <a:latin typeface="Segoe UI"/>
                <a:cs typeface="Segoe UI"/>
              </a:rPr>
              <a:t>udfordringer</a:t>
            </a:r>
            <a:endParaRPr lang="en-US" b="1" dirty="0">
              <a:latin typeface="Segoe UI"/>
              <a:cs typeface="Segoe UI"/>
            </a:endParaRPr>
          </a:p>
          <a:p>
            <a:endParaRPr lang="en-US" b="1">
              <a:latin typeface="Segoe UI"/>
              <a:cs typeface="Segoe UI"/>
            </a:endParaRPr>
          </a:p>
          <a:p>
            <a:pPr marL="171450" indent="-171450">
              <a:buFont typeface="Arial"/>
              <a:buChar char="•"/>
            </a:pPr>
            <a:r>
              <a:rPr lang="en-US" b="1" dirty="0">
                <a:latin typeface="Segoe UI"/>
                <a:cs typeface="Segoe UI"/>
              </a:rPr>
              <a:t>Risiko for </a:t>
            </a:r>
            <a:r>
              <a:rPr lang="en-US" b="1" dirty="0" err="1">
                <a:latin typeface="Segoe UI"/>
                <a:cs typeface="Segoe UI"/>
              </a:rPr>
              <a:t>udlicitering</a:t>
            </a:r>
            <a:r>
              <a:rPr lang="en-US" b="1" dirty="0">
                <a:latin typeface="Segoe UI"/>
                <a:cs typeface="Segoe UI"/>
              </a:rPr>
              <a:t> </a:t>
            </a:r>
            <a:r>
              <a:rPr lang="en-US" b="1" dirty="0" err="1">
                <a:latin typeface="Segoe UI"/>
                <a:cs typeface="Segoe UI"/>
              </a:rPr>
              <a:t>af</a:t>
            </a:r>
            <a:r>
              <a:rPr lang="en-US" b="1" dirty="0">
                <a:latin typeface="Segoe UI"/>
                <a:cs typeface="Segoe UI"/>
              </a:rPr>
              <a:t> </a:t>
            </a:r>
            <a:r>
              <a:rPr lang="en-US" b="1" dirty="0" err="1">
                <a:latin typeface="Segoe UI"/>
                <a:cs typeface="Segoe UI"/>
              </a:rPr>
              <a:t>læringen</a:t>
            </a:r>
            <a:r>
              <a:rPr lang="en-US" dirty="0">
                <a:latin typeface="Segoe UI"/>
                <a:cs typeface="Segoe UI"/>
              </a:rPr>
              <a:t> </a:t>
            </a:r>
            <a:br>
              <a:rPr lang="en-US" dirty="0">
                <a:latin typeface="Segoe UI"/>
                <a:cs typeface="Segoe UI"/>
              </a:rPr>
            </a:br>
            <a:r>
              <a:rPr lang="en-US" dirty="0">
                <a:latin typeface="Segoe UI"/>
                <a:cs typeface="Segoe UI"/>
              </a:rPr>
              <a:t>– </a:t>
            </a:r>
            <a:r>
              <a:rPr lang="en-US" dirty="0" err="1">
                <a:latin typeface="Segoe UI"/>
                <a:cs typeface="Segoe UI"/>
              </a:rPr>
              <a:t>elever</a:t>
            </a:r>
            <a:r>
              <a:rPr lang="en-US" dirty="0">
                <a:latin typeface="Segoe UI"/>
                <a:cs typeface="Segoe UI"/>
              </a:rPr>
              <a:t> </a:t>
            </a:r>
            <a:r>
              <a:rPr lang="en-US" dirty="0" err="1">
                <a:latin typeface="Segoe UI"/>
                <a:cs typeface="Segoe UI"/>
              </a:rPr>
              <a:t>overlader</a:t>
            </a:r>
            <a:r>
              <a:rPr lang="en-US" dirty="0">
                <a:latin typeface="Segoe UI"/>
                <a:cs typeface="Segoe UI"/>
              </a:rPr>
              <a:t> for let hele </a:t>
            </a:r>
            <a:r>
              <a:rPr lang="en-US" dirty="0" err="1">
                <a:latin typeface="Segoe UI"/>
                <a:cs typeface="Segoe UI"/>
              </a:rPr>
              <a:t>produkter</a:t>
            </a:r>
            <a:r>
              <a:rPr lang="en-US" dirty="0">
                <a:latin typeface="Segoe UI"/>
                <a:cs typeface="Segoe UI"/>
              </a:rPr>
              <a:t> </a:t>
            </a:r>
            <a:r>
              <a:rPr lang="en-US" dirty="0" err="1">
                <a:latin typeface="Segoe UI"/>
                <a:cs typeface="Segoe UI"/>
              </a:rPr>
              <a:t>til</a:t>
            </a:r>
            <a:r>
              <a:rPr lang="en-US" dirty="0">
                <a:latin typeface="Segoe UI"/>
                <a:cs typeface="Segoe UI"/>
              </a:rPr>
              <a:t> GAI; </a:t>
            </a:r>
            <a:r>
              <a:rPr lang="en-US" dirty="0" err="1">
                <a:latin typeface="Segoe UI"/>
                <a:cs typeface="Segoe UI"/>
              </a:rPr>
              <a:t>stærke</a:t>
            </a:r>
            <a:r>
              <a:rPr lang="en-US" dirty="0">
                <a:latin typeface="Segoe UI"/>
                <a:cs typeface="Segoe UI"/>
              </a:rPr>
              <a:t> </a:t>
            </a:r>
            <a:r>
              <a:rPr lang="en-US" dirty="0" err="1">
                <a:latin typeface="Segoe UI"/>
                <a:cs typeface="Segoe UI"/>
              </a:rPr>
              <a:t>bliver</a:t>
            </a:r>
            <a:r>
              <a:rPr lang="en-US" dirty="0">
                <a:latin typeface="Segoe UI"/>
                <a:cs typeface="Segoe UI"/>
              </a:rPr>
              <a:t> </a:t>
            </a:r>
            <a:r>
              <a:rPr lang="en-US" dirty="0" err="1">
                <a:latin typeface="Segoe UI"/>
                <a:cs typeface="Segoe UI"/>
              </a:rPr>
              <a:t>stærkere</a:t>
            </a:r>
            <a:r>
              <a:rPr lang="en-US" dirty="0">
                <a:latin typeface="Segoe UI"/>
                <a:cs typeface="Segoe UI"/>
              </a:rPr>
              <a:t>, </a:t>
            </a:r>
            <a:r>
              <a:rPr lang="en-US" dirty="0" err="1">
                <a:latin typeface="Segoe UI"/>
                <a:cs typeface="Segoe UI"/>
              </a:rPr>
              <a:t>svage</a:t>
            </a:r>
            <a:r>
              <a:rPr lang="en-US" dirty="0">
                <a:latin typeface="Segoe UI"/>
                <a:cs typeface="Segoe UI"/>
              </a:rPr>
              <a:t> </a:t>
            </a:r>
            <a:r>
              <a:rPr lang="en-US" dirty="0" err="1">
                <a:latin typeface="Segoe UI"/>
                <a:cs typeface="Segoe UI"/>
              </a:rPr>
              <a:t>svagere</a:t>
            </a:r>
            <a:r>
              <a:rPr lang="en-US" dirty="0">
                <a:latin typeface="Segoe UI"/>
                <a:cs typeface="Segoe UI"/>
              </a:rPr>
              <a:t>.</a:t>
            </a:r>
            <a:endParaRPr lang="en-US" dirty="0">
              <a:latin typeface="Segoe UI"/>
              <a:ea typeface="Calibri"/>
              <a:cs typeface="Calibri"/>
            </a:endParaRPr>
          </a:p>
          <a:p>
            <a:pPr marL="285750" indent="-285750">
              <a:buFont typeface="Arial"/>
              <a:buChar char="•"/>
            </a:pPr>
            <a:endParaRPr lang="en-US">
              <a:latin typeface="Segoe UI"/>
              <a:ea typeface="Calibri"/>
              <a:cs typeface="Calibri"/>
            </a:endParaRPr>
          </a:p>
          <a:p>
            <a:pPr marL="171450" indent="-171450">
              <a:buFont typeface="Arial"/>
              <a:buChar char="•"/>
            </a:pPr>
            <a:r>
              <a:rPr lang="en-US" b="1" dirty="0" err="1">
                <a:latin typeface="Segoe UI"/>
                <a:cs typeface="Segoe UI"/>
              </a:rPr>
              <a:t>Behov</a:t>
            </a:r>
            <a:r>
              <a:rPr lang="en-US" b="1" dirty="0">
                <a:latin typeface="Segoe UI"/>
                <a:cs typeface="Segoe UI"/>
              </a:rPr>
              <a:t> for </a:t>
            </a:r>
            <a:r>
              <a:rPr lang="en-US" b="1" dirty="0" err="1">
                <a:latin typeface="Segoe UI"/>
                <a:cs typeface="Segoe UI"/>
              </a:rPr>
              <a:t>grundfaglighed</a:t>
            </a:r>
            <a:r>
              <a:rPr lang="en-US" b="1" dirty="0">
                <a:latin typeface="Segoe UI"/>
                <a:cs typeface="Segoe UI"/>
              </a:rPr>
              <a:t> </a:t>
            </a:r>
            <a:r>
              <a:rPr lang="en-US" b="1" dirty="0" err="1">
                <a:latin typeface="Segoe UI"/>
                <a:cs typeface="Segoe UI"/>
              </a:rPr>
              <a:t>først</a:t>
            </a:r>
            <a:r>
              <a:rPr lang="en-US" dirty="0">
                <a:latin typeface="Segoe UI"/>
                <a:cs typeface="Segoe UI"/>
              </a:rPr>
              <a:t> </a:t>
            </a:r>
            <a:br>
              <a:rPr lang="en-US" dirty="0">
                <a:latin typeface="Segoe UI"/>
                <a:cs typeface="Segoe UI"/>
              </a:rPr>
            </a:br>
            <a:r>
              <a:rPr lang="en-US" dirty="0">
                <a:latin typeface="Segoe UI"/>
                <a:cs typeface="Segoe UI"/>
              </a:rPr>
              <a:t>– </a:t>
            </a:r>
            <a:r>
              <a:rPr lang="en-US" dirty="0" err="1">
                <a:latin typeface="Segoe UI"/>
                <a:cs typeface="Segoe UI"/>
              </a:rPr>
              <a:t>lærere</a:t>
            </a:r>
            <a:r>
              <a:rPr lang="en-US" dirty="0">
                <a:latin typeface="Segoe UI"/>
                <a:cs typeface="Segoe UI"/>
              </a:rPr>
              <a:t> </a:t>
            </a:r>
            <a:r>
              <a:rPr lang="en-US" dirty="0" err="1">
                <a:latin typeface="Segoe UI"/>
                <a:cs typeface="Segoe UI"/>
              </a:rPr>
              <a:t>peger</a:t>
            </a:r>
            <a:r>
              <a:rPr lang="en-US" dirty="0">
                <a:latin typeface="Segoe UI"/>
                <a:cs typeface="Segoe UI"/>
              </a:rPr>
              <a:t> </a:t>
            </a:r>
            <a:r>
              <a:rPr lang="en-US" dirty="0" err="1">
                <a:latin typeface="Segoe UI"/>
                <a:cs typeface="Segoe UI"/>
              </a:rPr>
              <a:t>på</a:t>
            </a:r>
            <a:r>
              <a:rPr lang="en-US" dirty="0">
                <a:latin typeface="Segoe UI"/>
                <a:cs typeface="Segoe UI"/>
              </a:rPr>
              <a:t>, at GAI </a:t>
            </a:r>
            <a:r>
              <a:rPr lang="en-US" dirty="0" err="1">
                <a:latin typeface="Segoe UI"/>
                <a:cs typeface="Segoe UI"/>
              </a:rPr>
              <a:t>først</a:t>
            </a:r>
            <a:r>
              <a:rPr lang="en-US" dirty="0">
                <a:latin typeface="Segoe UI"/>
                <a:cs typeface="Segoe UI"/>
              </a:rPr>
              <a:t> </a:t>
            </a:r>
            <a:r>
              <a:rPr lang="en-US" dirty="0" err="1">
                <a:latin typeface="Segoe UI"/>
                <a:cs typeface="Segoe UI"/>
              </a:rPr>
              <a:t>bliver</a:t>
            </a:r>
            <a:r>
              <a:rPr lang="en-US" dirty="0">
                <a:latin typeface="Segoe UI"/>
                <a:cs typeface="Segoe UI"/>
              </a:rPr>
              <a:t> </a:t>
            </a:r>
            <a:r>
              <a:rPr lang="en-US" dirty="0" err="1">
                <a:latin typeface="Segoe UI"/>
                <a:cs typeface="Segoe UI"/>
              </a:rPr>
              <a:t>læringsfremmende</a:t>
            </a:r>
            <a:r>
              <a:rPr lang="en-US" dirty="0">
                <a:latin typeface="Segoe UI"/>
                <a:cs typeface="Segoe UI"/>
              </a:rPr>
              <a:t>, </a:t>
            </a:r>
            <a:r>
              <a:rPr lang="en-US" dirty="0" err="1">
                <a:latin typeface="Segoe UI"/>
                <a:cs typeface="Segoe UI"/>
              </a:rPr>
              <a:t>når</a:t>
            </a:r>
            <a:r>
              <a:rPr lang="en-US" dirty="0">
                <a:latin typeface="Segoe UI"/>
                <a:cs typeface="Segoe UI"/>
              </a:rPr>
              <a:t> </a:t>
            </a:r>
            <a:r>
              <a:rPr lang="en-US" dirty="0" err="1">
                <a:latin typeface="Segoe UI"/>
                <a:cs typeface="Segoe UI"/>
              </a:rPr>
              <a:t>eleverne</a:t>
            </a:r>
            <a:r>
              <a:rPr lang="en-US" dirty="0">
                <a:latin typeface="Segoe UI"/>
                <a:cs typeface="Segoe UI"/>
              </a:rPr>
              <a:t> </a:t>
            </a:r>
            <a:r>
              <a:rPr lang="en-US" dirty="0" err="1">
                <a:latin typeface="Segoe UI"/>
                <a:cs typeface="Segoe UI"/>
              </a:rPr>
              <a:t>mestrer</a:t>
            </a:r>
            <a:r>
              <a:rPr lang="en-US" dirty="0">
                <a:latin typeface="Segoe UI"/>
                <a:cs typeface="Segoe UI"/>
              </a:rPr>
              <a:t> </a:t>
            </a:r>
            <a:r>
              <a:rPr lang="en-US" dirty="0" err="1">
                <a:latin typeface="Segoe UI"/>
                <a:cs typeface="Segoe UI"/>
              </a:rPr>
              <a:t>kernestof</a:t>
            </a:r>
            <a:r>
              <a:rPr lang="en-US" dirty="0">
                <a:latin typeface="Segoe UI"/>
                <a:cs typeface="Segoe UI"/>
              </a:rPr>
              <a:t> </a:t>
            </a:r>
            <a:r>
              <a:rPr lang="en-US" dirty="0" err="1">
                <a:latin typeface="Segoe UI"/>
                <a:cs typeface="Segoe UI"/>
              </a:rPr>
              <a:t>og</a:t>
            </a:r>
            <a:r>
              <a:rPr lang="en-US" dirty="0">
                <a:latin typeface="Segoe UI"/>
                <a:cs typeface="Segoe UI"/>
              </a:rPr>
              <a:t> </a:t>
            </a:r>
            <a:r>
              <a:rPr lang="en-US" dirty="0" err="1">
                <a:latin typeface="Segoe UI"/>
                <a:cs typeface="Segoe UI"/>
              </a:rPr>
              <a:t>fagbegreber</a:t>
            </a:r>
            <a:r>
              <a:rPr lang="en-US" dirty="0">
                <a:latin typeface="Segoe UI"/>
                <a:cs typeface="Segoe UI"/>
              </a:rPr>
              <a:t>.</a:t>
            </a:r>
            <a:endParaRPr lang="en-US" dirty="0">
              <a:latin typeface="Segoe UI"/>
              <a:ea typeface="Calibri"/>
              <a:cs typeface="Calibri"/>
            </a:endParaRPr>
          </a:p>
          <a:p>
            <a:pPr marL="285750" indent="-285750">
              <a:buFont typeface="Arial"/>
              <a:buChar char="•"/>
            </a:pPr>
            <a:endParaRPr lang="en-US">
              <a:latin typeface="Segoe UI"/>
              <a:ea typeface="Calibri"/>
              <a:cs typeface="Calibri"/>
            </a:endParaRPr>
          </a:p>
          <a:p>
            <a:pPr marL="171450" indent="-171450">
              <a:buFont typeface="Arial"/>
              <a:buChar char="•"/>
            </a:pPr>
            <a:r>
              <a:rPr lang="en-US" b="1" dirty="0">
                <a:latin typeface="Segoe UI"/>
                <a:cs typeface="Segoe UI"/>
              </a:rPr>
              <a:t>Prompt‑</a:t>
            </a:r>
            <a:r>
              <a:rPr lang="en-US" b="1" dirty="0" err="1">
                <a:latin typeface="Segoe UI"/>
                <a:cs typeface="Segoe UI"/>
              </a:rPr>
              <a:t>kompetencer</a:t>
            </a:r>
            <a:r>
              <a:rPr lang="en-US" b="1" dirty="0">
                <a:latin typeface="Segoe UI"/>
                <a:cs typeface="Segoe UI"/>
              </a:rPr>
              <a:t> </a:t>
            </a:r>
            <a:r>
              <a:rPr lang="en-US" b="1" dirty="0" err="1">
                <a:latin typeface="Segoe UI"/>
                <a:cs typeface="Segoe UI"/>
              </a:rPr>
              <a:t>og</a:t>
            </a:r>
            <a:r>
              <a:rPr lang="en-US" b="1" dirty="0">
                <a:latin typeface="Segoe UI"/>
                <a:cs typeface="Segoe UI"/>
              </a:rPr>
              <a:t> </a:t>
            </a:r>
            <a:r>
              <a:rPr lang="en-US" b="1" dirty="0" err="1">
                <a:latin typeface="Segoe UI"/>
                <a:cs typeface="Segoe UI"/>
              </a:rPr>
              <a:t>metarefleksion</a:t>
            </a:r>
            <a:r>
              <a:rPr lang="en-US" dirty="0">
                <a:latin typeface="Segoe UI"/>
                <a:cs typeface="Segoe UI"/>
              </a:rPr>
              <a:t> – </a:t>
            </a:r>
            <a:r>
              <a:rPr lang="en-US" dirty="0" err="1">
                <a:latin typeface="Segoe UI"/>
                <a:cs typeface="Segoe UI"/>
              </a:rPr>
              <a:t>dårlige</a:t>
            </a:r>
            <a:r>
              <a:rPr lang="en-US" dirty="0">
                <a:latin typeface="Segoe UI"/>
                <a:cs typeface="Segoe UI"/>
              </a:rPr>
              <a:t> prompts giver </a:t>
            </a:r>
            <a:r>
              <a:rPr lang="en-US" dirty="0" err="1">
                <a:latin typeface="Segoe UI"/>
                <a:cs typeface="Segoe UI"/>
              </a:rPr>
              <a:t>overfladiske</a:t>
            </a:r>
            <a:r>
              <a:rPr lang="en-US" dirty="0">
                <a:latin typeface="Segoe UI"/>
                <a:cs typeface="Segoe UI"/>
              </a:rPr>
              <a:t> </a:t>
            </a:r>
            <a:r>
              <a:rPr lang="en-US" dirty="0" err="1">
                <a:latin typeface="Segoe UI"/>
                <a:cs typeface="Segoe UI"/>
              </a:rPr>
              <a:t>eller</a:t>
            </a:r>
            <a:r>
              <a:rPr lang="en-US" dirty="0">
                <a:latin typeface="Segoe UI"/>
                <a:cs typeface="Segoe UI"/>
              </a:rPr>
              <a:t> for </a:t>
            </a:r>
            <a:r>
              <a:rPr lang="en-US" dirty="0" err="1">
                <a:latin typeface="Segoe UI"/>
                <a:cs typeface="Segoe UI"/>
              </a:rPr>
              <a:t>avancerede</a:t>
            </a:r>
            <a:r>
              <a:rPr lang="en-US" dirty="0">
                <a:latin typeface="Segoe UI"/>
                <a:cs typeface="Segoe UI"/>
              </a:rPr>
              <a:t> </a:t>
            </a:r>
            <a:r>
              <a:rPr lang="en-US" dirty="0" err="1">
                <a:latin typeface="Segoe UI"/>
                <a:cs typeface="Segoe UI"/>
              </a:rPr>
              <a:t>svar</a:t>
            </a:r>
            <a:r>
              <a:rPr lang="en-US" dirty="0">
                <a:latin typeface="Segoe UI"/>
                <a:cs typeface="Segoe UI"/>
              </a:rPr>
              <a:t>; </a:t>
            </a:r>
            <a:r>
              <a:rPr lang="en-US" dirty="0" err="1">
                <a:latin typeface="Segoe UI"/>
                <a:cs typeface="Segoe UI"/>
              </a:rPr>
              <a:t>elever</a:t>
            </a:r>
            <a:r>
              <a:rPr lang="en-US" dirty="0">
                <a:latin typeface="Segoe UI"/>
                <a:cs typeface="Segoe UI"/>
              </a:rPr>
              <a:t> </a:t>
            </a:r>
            <a:r>
              <a:rPr lang="en-US" dirty="0" err="1">
                <a:latin typeface="Segoe UI"/>
                <a:cs typeface="Segoe UI"/>
              </a:rPr>
              <a:t>skal</a:t>
            </a:r>
            <a:r>
              <a:rPr lang="en-US" dirty="0">
                <a:latin typeface="Segoe UI"/>
                <a:cs typeface="Segoe UI"/>
              </a:rPr>
              <a:t> </a:t>
            </a:r>
            <a:r>
              <a:rPr lang="en-US" dirty="0" err="1">
                <a:latin typeface="Segoe UI"/>
                <a:cs typeface="Segoe UI"/>
              </a:rPr>
              <a:t>lære</a:t>
            </a:r>
            <a:r>
              <a:rPr lang="en-US" dirty="0">
                <a:latin typeface="Segoe UI"/>
                <a:cs typeface="Segoe UI"/>
              </a:rPr>
              <a:t> at </a:t>
            </a:r>
            <a:r>
              <a:rPr lang="en-US" dirty="0" err="1">
                <a:latin typeface="Segoe UI"/>
                <a:cs typeface="Segoe UI"/>
              </a:rPr>
              <a:t>dokumentere</a:t>
            </a:r>
            <a:r>
              <a:rPr lang="en-US" dirty="0">
                <a:latin typeface="Segoe UI"/>
                <a:cs typeface="Segoe UI"/>
              </a:rPr>
              <a:t> </a:t>
            </a:r>
            <a:r>
              <a:rPr lang="en-US" dirty="0" err="1">
                <a:latin typeface="Segoe UI"/>
                <a:cs typeface="Segoe UI"/>
              </a:rPr>
              <a:t>samt</a:t>
            </a:r>
            <a:r>
              <a:rPr lang="en-US" dirty="0">
                <a:latin typeface="Segoe UI"/>
                <a:cs typeface="Segoe UI"/>
              </a:rPr>
              <a:t> </a:t>
            </a:r>
            <a:r>
              <a:rPr lang="en-US" dirty="0" err="1">
                <a:latin typeface="Segoe UI"/>
                <a:cs typeface="Segoe UI"/>
              </a:rPr>
              <a:t>evaluere</a:t>
            </a:r>
            <a:r>
              <a:rPr lang="en-US" dirty="0">
                <a:latin typeface="Segoe UI"/>
                <a:cs typeface="Segoe UI"/>
              </a:rPr>
              <a:t> GAI‑output </a:t>
            </a:r>
            <a:r>
              <a:rPr lang="en-US" dirty="0" err="1">
                <a:latin typeface="Segoe UI"/>
                <a:cs typeface="Segoe UI"/>
              </a:rPr>
              <a:t>kritisk</a:t>
            </a:r>
            <a:r>
              <a:rPr lang="en-US" dirty="0">
                <a:latin typeface="Segoe UI"/>
                <a:cs typeface="Segoe UI"/>
              </a:rPr>
              <a:t>.</a:t>
            </a:r>
            <a:endParaRPr lang="en-US" dirty="0">
              <a:latin typeface="Segoe UI"/>
              <a:ea typeface="Calibri"/>
              <a:cs typeface="Calibri"/>
            </a:endParaRPr>
          </a:p>
          <a:p>
            <a:pPr marL="285750" indent="-285750">
              <a:buFont typeface="Arial"/>
              <a:buChar char="•"/>
            </a:pPr>
            <a:endParaRPr lang="en-US">
              <a:latin typeface="Segoe UI"/>
              <a:ea typeface="Calibri"/>
              <a:cs typeface="Calibri"/>
            </a:endParaRPr>
          </a:p>
          <a:p>
            <a:pPr marL="171450" indent="-171450">
              <a:buFont typeface="Arial"/>
              <a:buChar char="•"/>
            </a:pPr>
            <a:r>
              <a:rPr lang="en-US" b="1" dirty="0" err="1">
                <a:latin typeface="Segoe UI"/>
                <a:cs typeface="Segoe UI"/>
              </a:rPr>
              <a:t>Tillid</a:t>
            </a:r>
            <a:r>
              <a:rPr lang="en-US" b="1" dirty="0">
                <a:latin typeface="Segoe UI"/>
                <a:cs typeface="Segoe UI"/>
              </a:rPr>
              <a:t> </a:t>
            </a:r>
            <a:r>
              <a:rPr lang="en-US" b="1" dirty="0" err="1">
                <a:latin typeface="Segoe UI"/>
                <a:cs typeface="Segoe UI"/>
              </a:rPr>
              <a:t>og</a:t>
            </a:r>
            <a:r>
              <a:rPr lang="en-US" b="1" dirty="0">
                <a:latin typeface="Segoe UI"/>
                <a:cs typeface="Segoe UI"/>
              </a:rPr>
              <a:t> </a:t>
            </a:r>
            <a:r>
              <a:rPr lang="en-US" b="1" dirty="0" err="1">
                <a:latin typeface="Segoe UI"/>
                <a:cs typeface="Segoe UI"/>
              </a:rPr>
              <a:t>bedømmelse</a:t>
            </a:r>
            <a:r>
              <a:rPr lang="en-US" dirty="0">
                <a:latin typeface="Segoe UI"/>
                <a:cs typeface="Segoe UI"/>
              </a:rPr>
              <a:t> – </a:t>
            </a:r>
            <a:r>
              <a:rPr lang="en-US" dirty="0" err="1">
                <a:latin typeface="Segoe UI"/>
                <a:cs typeface="Segoe UI"/>
              </a:rPr>
              <a:t>frygt</a:t>
            </a:r>
            <a:r>
              <a:rPr lang="en-US" dirty="0">
                <a:latin typeface="Segoe UI"/>
                <a:cs typeface="Segoe UI"/>
              </a:rPr>
              <a:t> for </a:t>
            </a:r>
            <a:r>
              <a:rPr lang="en-US" dirty="0" err="1">
                <a:latin typeface="Segoe UI"/>
                <a:cs typeface="Segoe UI"/>
              </a:rPr>
              <a:t>plagiering</a:t>
            </a:r>
            <a:r>
              <a:rPr lang="en-US" dirty="0">
                <a:latin typeface="Segoe UI"/>
                <a:cs typeface="Segoe UI"/>
              </a:rPr>
              <a:t> </a:t>
            </a:r>
            <a:r>
              <a:rPr lang="en-US" dirty="0" err="1">
                <a:latin typeface="Segoe UI"/>
                <a:cs typeface="Segoe UI"/>
              </a:rPr>
              <a:t>og</a:t>
            </a:r>
            <a:r>
              <a:rPr lang="en-US" dirty="0">
                <a:latin typeface="Segoe UI"/>
                <a:cs typeface="Segoe UI"/>
              </a:rPr>
              <a:t> </a:t>
            </a:r>
            <a:r>
              <a:rPr lang="en-US" dirty="0" err="1">
                <a:latin typeface="Segoe UI"/>
                <a:cs typeface="Segoe UI"/>
              </a:rPr>
              <a:t>vanskeligheder</a:t>
            </a:r>
            <a:r>
              <a:rPr lang="en-US" dirty="0">
                <a:latin typeface="Segoe UI"/>
                <a:cs typeface="Segoe UI"/>
              </a:rPr>
              <a:t> med at </a:t>
            </a:r>
            <a:r>
              <a:rPr lang="en-US" dirty="0" err="1">
                <a:latin typeface="Segoe UI"/>
                <a:cs typeface="Segoe UI"/>
              </a:rPr>
              <a:t>bedømme</a:t>
            </a:r>
            <a:r>
              <a:rPr lang="en-US" dirty="0">
                <a:latin typeface="Segoe UI"/>
                <a:cs typeface="Segoe UI"/>
              </a:rPr>
              <a:t> </a:t>
            </a:r>
            <a:r>
              <a:rPr lang="en-US" dirty="0" err="1">
                <a:latin typeface="Segoe UI"/>
                <a:cs typeface="Segoe UI"/>
              </a:rPr>
              <a:t>selvstændig</a:t>
            </a:r>
            <a:r>
              <a:rPr lang="en-US" dirty="0">
                <a:latin typeface="Segoe UI"/>
                <a:cs typeface="Segoe UI"/>
              </a:rPr>
              <a:t> </a:t>
            </a:r>
            <a:r>
              <a:rPr lang="en-US" dirty="0" err="1">
                <a:latin typeface="Segoe UI"/>
                <a:cs typeface="Segoe UI"/>
              </a:rPr>
              <a:t>kunnen</a:t>
            </a:r>
            <a:r>
              <a:rPr lang="en-US" dirty="0">
                <a:latin typeface="Segoe UI"/>
                <a:cs typeface="Segoe UI"/>
              </a:rPr>
              <a:t>; </a:t>
            </a:r>
            <a:r>
              <a:rPr lang="en-US" dirty="0" err="1">
                <a:latin typeface="Segoe UI"/>
                <a:cs typeface="Segoe UI"/>
              </a:rPr>
              <a:t>behov</a:t>
            </a:r>
            <a:r>
              <a:rPr lang="en-US" dirty="0">
                <a:latin typeface="Segoe UI"/>
                <a:cs typeface="Segoe UI"/>
              </a:rPr>
              <a:t> for GAI‑</a:t>
            </a:r>
            <a:r>
              <a:rPr lang="en-US" dirty="0" err="1">
                <a:latin typeface="Segoe UI"/>
                <a:cs typeface="Segoe UI"/>
              </a:rPr>
              <a:t>frie</a:t>
            </a:r>
            <a:r>
              <a:rPr lang="en-US" dirty="0">
                <a:latin typeface="Segoe UI"/>
                <a:cs typeface="Segoe UI"/>
              </a:rPr>
              <a:t> </a:t>
            </a:r>
            <a:r>
              <a:rPr lang="en-US" dirty="0" err="1">
                <a:latin typeface="Segoe UI"/>
                <a:cs typeface="Segoe UI"/>
              </a:rPr>
              <a:t>vurderingssituationer</a:t>
            </a:r>
            <a:r>
              <a:rPr lang="en-US" dirty="0">
                <a:latin typeface="Segoe UI"/>
                <a:cs typeface="Segoe UI"/>
              </a:rPr>
              <a:t> (</a:t>
            </a:r>
            <a:r>
              <a:rPr lang="en-US" dirty="0" err="1">
                <a:latin typeface="Segoe UI"/>
                <a:cs typeface="Segoe UI"/>
              </a:rPr>
              <a:t>fx</a:t>
            </a:r>
            <a:r>
              <a:rPr lang="en-US" dirty="0">
                <a:latin typeface="Segoe UI"/>
                <a:cs typeface="Segoe UI"/>
              </a:rPr>
              <a:t> </a:t>
            </a:r>
            <a:r>
              <a:rPr lang="en-US" dirty="0" err="1">
                <a:latin typeface="Segoe UI"/>
                <a:cs typeface="Segoe UI"/>
              </a:rPr>
              <a:t>lukkede</a:t>
            </a:r>
            <a:r>
              <a:rPr lang="en-US" dirty="0">
                <a:latin typeface="Segoe UI"/>
                <a:cs typeface="Segoe UI"/>
              </a:rPr>
              <a:t> </a:t>
            </a:r>
            <a:r>
              <a:rPr lang="en-US" dirty="0" err="1">
                <a:latin typeface="Segoe UI"/>
                <a:cs typeface="Segoe UI"/>
              </a:rPr>
              <a:t>tekstfelter</a:t>
            </a:r>
            <a:r>
              <a:rPr lang="en-US" dirty="0">
                <a:latin typeface="Segoe UI"/>
                <a:cs typeface="Segoe UI"/>
              </a:rPr>
              <a:t> </a:t>
            </a:r>
            <a:r>
              <a:rPr lang="en-US" dirty="0" err="1">
                <a:latin typeface="Segoe UI"/>
                <a:cs typeface="Segoe UI"/>
              </a:rPr>
              <a:t>og</a:t>
            </a:r>
            <a:r>
              <a:rPr lang="en-US" dirty="0">
                <a:latin typeface="Segoe UI"/>
                <a:cs typeface="Segoe UI"/>
              </a:rPr>
              <a:t> </a:t>
            </a:r>
            <a:r>
              <a:rPr lang="en-US" dirty="0" err="1">
                <a:latin typeface="Segoe UI"/>
                <a:cs typeface="Segoe UI"/>
              </a:rPr>
              <a:t>analoge</a:t>
            </a:r>
            <a:r>
              <a:rPr lang="en-US" dirty="0">
                <a:latin typeface="Segoe UI"/>
                <a:cs typeface="Segoe UI"/>
              </a:rPr>
              <a:t> </a:t>
            </a:r>
            <a:r>
              <a:rPr lang="en-US" dirty="0" err="1">
                <a:latin typeface="Segoe UI"/>
                <a:cs typeface="Segoe UI"/>
              </a:rPr>
              <a:t>prøver</a:t>
            </a:r>
            <a:r>
              <a:rPr lang="en-US" dirty="0">
                <a:latin typeface="Segoe UI"/>
                <a:cs typeface="Segoe UI"/>
              </a:rPr>
              <a:t>). </a:t>
            </a:r>
            <a:endParaRPr lang="en-US" dirty="0">
              <a:latin typeface="Segoe UI"/>
              <a:ea typeface="Calibri"/>
              <a:cs typeface="Segoe UI"/>
            </a:endParaRPr>
          </a:p>
          <a:p>
            <a:pPr marL="285750" indent="-285750">
              <a:buFont typeface="Arial"/>
              <a:buChar char="•"/>
            </a:pPr>
            <a:endParaRPr lang="en-US">
              <a:latin typeface="Segoe UI"/>
              <a:ea typeface="Calibri"/>
              <a:cs typeface="Calibri"/>
            </a:endParaRPr>
          </a:p>
          <a:p>
            <a:pPr marL="171450" indent="-171450">
              <a:buFont typeface="Arial"/>
              <a:buChar char="•"/>
            </a:pPr>
            <a:r>
              <a:rPr lang="en-US" b="1" dirty="0" err="1">
                <a:latin typeface="Segoe UI"/>
                <a:cs typeface="Segoe UI"/>
              </a:rPr>
              <a:t>Kvalitet</a:t>
            </a:r>
            <a:r>
              <a:rPr lang="en-US" b="1" dirty="0">
                <a:latin typeface="Segoe UI"/>
                <a:cs typeface="Segoe UI"/>
              </a:rPr>
              <a:t> </a:t>
            </a:r>
            <a:r>
              <a:rPr lang="en-US" b="1" dirty="0" err="1">
                <a:latin typeface="Segoe UI"/>
                <a:cs typeface="Segoe UI"/>
              </a:rPr>
              <a:t>og</a:t>
            </a:r>
            <a:r>
              <a:rPr lang="en-US" b="1" dirty="0">
                <a:latin typeface="Segoe UI"/>
                <a:cs typeface="Segoe UI"/>
              </a:rPr>
              <a:t> bias</a:t>
            </a:r>
            <a:r>
              <a:rPr lang="en-US" dirty="0">
                <a:latin typeface="Segoe UI"/>
                <a:cs typeface="Segoe UI"/>
              </a:rPr>
              <a:t> – </a:t>
            </a:r>
            <a:r>
              <a:rPr lang="en-US" dirty="0" err="1">
                <a:latin typeface="Segoe UI"/>
                <a:cs typeface="Segoe UI"/>
              </a:rPr>
              <a:t>hallucinationer</a:t>
            </a:r>
            <a:r>
              <a:rPr lang="en-US" dirty="0">
                <a:latin typeface="Segoe UI"/>
                <a:cs typeface="Segoe UI"/>
              </a:rPr>
              <a:t>, </a:t>
            </a:r>
            <a:r>
              <a:rPr lang="en-US" dirty="0" err="1">
                <a:latin typeface="Segoe UI"/>
                <a:cs typeface="Segoe UI"/>
              </a:rPr>
              <a:t>forkerte</a:t>
            </a:r>
            <a:r>
              <a:rPr lang="en-US" dirty="0">
                <a:latin typeface="Segoe UI"/>
                <a:cs typeface="Segoe UI"/>
              </a:rPr>
              <a:t> </a:t>
            </a:r>
            <a:r>
              <a:rPr lang="en-US" dirty="0" err="1">
                <a:latin typeface="Segoe UI"/>
                <a:cs typeface="Segoe UI"/>
              </a:rPr>
              <a:t>metoder</a:t>
            </a:r>
            <a:r>
              <a:rPr lang="en-US" dirty="0">
                <a:latin typeface="Segoe UI"/>
                <a:cs typeface="Segoe UI"/>
              </a:rPr>
              <a:t> </a:t>
            </a:r>
            <a:r>
              <a:rPr lang="en-US" dirty="0" err="1">
                <a:latin typeface="Segoe UI"/>
                <a:cs typeface="Segoe UI"/>
              </a:rPr>
              <a:t>kræver</a:t>
            </a:r>
            <a:r>
              <a:rPr lang="en-US" dirty="0">
                <a:latin typeface="Segoe UI"/>
                <a:cs typeface="Segoe UI"/>
              </a:rPr>
              <a:t> </a:t>
            </a:r>
            <a:r>
              <a:rPr lang="en-US" dirty="0" err="1">
                <a:latin typeface="Segoe UI"/>
                <a:cs typeface="Segoe UI"/>
              </a:rPr>
              <a:t>faglig</a:t>
            </a:r>
            <a:r>
              <a:rPr lang="en-US" dirty="0">
                <a:latin typeface="Segoe UI"/>
                <a:cs typeface="Segoe UI"/>
              </a:rPr>
              <a:t> </a:t>
            </a:r>
            <a:r>
              <a:rPr lang="en-US" dirty="0" err="1">
                <a:latin typeface="Segoe UI"/>
                <a:cs typeface="Segoe UI"/>
              </a:rPr>
              <a:t>filtrering</a:t>
            </a:r>
            <a:r>
              <a:rPr lang="en-US" dirty="0">
                <a:latin typeface="Segoe UI"/>
                <a:cs typeface="Segoe UI"/>
              </a:rPr>
              <a:t> </a:t>
            </a:r>
            <a:r>
              <a:rPr lang="en-US" dirty="0" err="1">
                <a:latin typeface="Segoe UI"/>
                <a:cs typeface="Segoe UI"/>
              </a:rPr>
              <a:t>og</a:t>
            </a:r>
            <a:r>
              <a:rPr lang="en-US" dirty="0">
                <a:latin typeface="Segoe UI"/>
                <a:cs typeface="Segoe UI"/>
              </a:rPr>
              <a:t> </a:t>
            </a:r>
            <a:r>
              <a:rPr lang="en-US" dirty="0" err="1">
                <a:latin typeface="Segoe UI"/>
                <a:cs typeface="Segoe UI"/>
              </a:rPr>
              <a:t>lærerens</a:t>
            </a:r>
            <a:r>
              <a:rPr lang="en-US" dirty="0">
                <a:latin typeface="Segoe UI"/>
                <a:cs typeface="Segoe UI"/>
              </a:rPr>
              <a:t> </a:t>
            </a:r>
            <a:r>
              <a:rPr lang="en-US" dirty="0" err="1">
                <a:latin typeface="Segoe UI"/>
                <a:cs typeface="Segoe UI"/>
              </a:rPr>
              <a:t>stilladsering</a:t>
            </a:r>
            <a:r>
              <a:rPr lang="en-US" dirty="0">
                <a:latin typeface="Segoe UI"/>
                <a:cs typeface="Segoe UI"/>
              </a:rPr>
              <a:t>.</a:t>
            </a:r>
            <a:endParaRPr lang="en-US" dirty="0">
              <a:latin typeface="Segoe UI"/>
              <a:ea typeface="Calibri"/>
              <a:cs typeface="Calibri"/>
            </a:endParaRPr>
          </a:p>
          <a:p>
            <a:pPr marL="228600" indent="-228600">
              <a:buFont typeface="Arial"/>
              <a:buChar char="•"/>
            </a:pPr>
            <a:endParaRPr lang="en-US">
              <a:latin typeface="Segoe UI"/>
              <a:cs typeface="Segoe UI"/>
            </a:endParaRPr>
          </a:p>
        </p:txBody>
      </p:sp>
    </p:spTree>
    <p:extLst>
      <p:ext uri="{BB962C8B-B14F-4D97-AF65-F5344CB8AC3E}">
        <p14:creationId xmlns:p14="http://schemas.microsoft.com/office/powerpoint/2010/main" val="29216130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E9E01F-498F-44A4-C215-902D139DC68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AA39A92-CE26-930A-948E-B99039647455}"/>
              </a:ext>
            </a:extLst>
          </p:cNvPr>
          <p:cNvSpPr>
            <a:spLocks noGrp="1"/>
          </p:cNvSpPr>
          <p:nvPr>
            <p:ph type="title"/>
          </p:nvPr>
        </p:nvSpPr>
        <p:spPr>
          <a:xfrm>
            <a:off x="838200" y="365125"/>
            <a:ext cx="26211048" cy="1325563"/>
          </a:xfrm>
        </p:spPr>
        <p:txBody>
          <a:bodyPr/>
          <a:lstStyle/>
          <a:p>
            <a:r>
              <a:rPr lang="en-US" b="1" dirty="0" err="1">
                <a:ea typeface="Calibri Light"/>
                <a:cs typeface="Calibri Light"/>
              </a:rPr>
              <a:t>Konklusioner</a:t>
            </a:r>
            <a:r>
              <a:rPr lang="en-US" b="1" dirty="0">
                <a:ea typeface="Calibri Light"/>
                <a:cs typeface="Calibri Light"/>
              </a:rPr>
              <a:t> / </a:t>
            </a:r>
            <a:r>
              <a:rPr lang="en-US" b="1" dirty="0" err="1">
                <a:ea typeface="Calibri Light"/>
                <a:cs typeface="Calibri Light"/>
              </a:rPr>
              <a:t>opsummering</a:t>
            </a:r>
          </a:p>
        </p:txBody>
      </p:sp>
      <p:sp>
        <p:nvSpPr>
          <p:cNvPr id="3" name="TextBox 2">
            <a:extLst>
              <a:ext uri="{FF2B5EF4-FFF2-40B4-BE49-F238E27FC236}">
                <a16:creationId xmlns:a16="http://schemas.microsoft.com/office/drawing/2014/main" id="{E48D229A-1ACF-9B4A-A0AC-E9ABE669083D}"/>
              </a:ext>
            </a:extLst>
          </p:cNvPr>
          <p:cNvSpPr txBox="1"/>
          <p:nvPr/>
        </p:nvSpPr>
        <p:spPr>
          <a:xfrm>
            <a:off x="835572" y="1816538"/>
            <a:ext cx="10284372" cy="4801314"/>
          </a:xfrm>
          <a:prstGeom prst="rect">
            <a:avLst/>
          </a:prstGeom>
          <a:noFill/>
          <a:ln>
            <a:solidFill>
              <a:schemeClr val="bg1"/>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err="1">
                <a:latin typeface="Segoe UI"/>
                <a:cs typeface="Segoe UI"/>
              </a:rPr>
              <a:t>Praktiske</a:t>
            </a:r>
            <a:r>
              <a:rPr lang="en-US" b="1" dirty="0">
                <a:latin typeface="Segoe UI"/>
                <a:cs typeface="Segoe UI"/>
              </a:rPr>
              <a:t> </a:t>
            </a:r>
            <a:r>
              <a:rPr lang="en-US" b="1" dirty="0" err="1">
                <a:latin typeface="Segoe UI"/>
                <a:cs typeface="Segoe UI"/>
              </a:rPr>
              <a:t>overvejelser</a:t>
            </a:r>
            <a:r>
              <a:rPr lang="en-US" b="1" dirty="0">
                <a:latin typeface="Segoe UI"/>
                <a:cs typeface="Segoe UI"/>
              </a:rPr>
              <a:t> der </a:t>
            </a:r>
            <a:r>
              <a:rPr lang="en-US" b="1" dirty="0" err="1">
                <a:latin typeface="Segoe UI"/>
                <a:cs typeface="Segoe UI"/>
              </a:rPr>
              <a:t>går</a:t>
            </a:r>
            <a:r>
              <a:rPr lang="en-US" b="1" dirty="0">
                <a:latin typeface="Segoe UI"/>
                <a:cs typeface="Segoe UI"/>
              </a:rPr>
              <a:t> </a:t>
            </a:r>
            <a:r>
              <a:rPr lang="en-US" b="1" dirty="0" err="1">
                <a:latin typeface="Segoe UI"/>
                <a:cs typeface="Segoe UI"/>
              </a:rPr>
              <a:t>igen</a:t>
            </a:r>
            <a:endParaRPr lang="en-US" dirty="0">
              <a:latin typeface="Segoe UI"/>
              <a:ea typeface="Calibri"/>
              <a:cs typeface="Calibri"/>
            </a:endParaRPr>
          </a:p>
          <a:p>
            <a:endParaRPr lang="en-US" b="1">
              <a:latin typeface="Segoe UI"/>
              <a:cs typeface="Segoe UI"/>
            </a:endParaRPr>
          </a:p>
          <a:p>
            <a:pPr marL="285750" indent="-285750">
              <a:buFont typeface="Arial"/>
              <a:buChar char="•"/>
            </a:pPr>
            <a:r>
              <a:rPr lang="en-US" b="1" dirty="0" err="1">
                <a:latin typeface="Segoe UI"/>
                <a:cs typeface="Segoe UI"/>
              </a:rPr>
              <a:t>Begrebs</a:t>
            </a:r>
            <a:r>
              <a:rPr lang="en-US" b="1" dirty="0">
                <a:latin typeface="Segoe UI"/>
                <a:cs typeface="Segoe UI"/>
              </a:rPr>
              <a:t>‑</a:t>
            </a:r>
            <a:r>
              <a:rPr lang="en-US" b="1" dirty="0">
                <a:latin typeface="Segoe UI"/>
                <a:ea typeface="Calibri"/>
                <a:cs typeface="Segoe UI"/>
              </a:rPr>
              <a:t> </a:t>
            </a:r>
            <a:r>
              <a:rPr lang="en-US" b="1" dirty="0" err="1">
                <a:latin typeface="Segoe UI"/>
                <a:cs typeface="Segoe UI"/>
              </a:rPr>
              <a:t>og</a:t>
            </a:r>
            <a:r>
              <a:rPr lang="en-US" b="1" dirty="0">
                <a:latin typeface="Segoe UI"/>
                <a:cs typeface="Segoe UI"/>
              </a:rPr>
              <a:t> </a:t>
            </a:r>
            <a:r>
              <a:rPr lang="en-US" b="1" dirty="0" err="1">
                <a:latin typeface="Segoe UI"/>
                <a:cs typeface="Segoe UI"/>
              </a:rPr>
              <a:t>regelafklaring</a:t>
            </a:r>
            <a:r>
              <a:rPr lang="en-US" b="1" dirty="0">
                <a:latin typeface="Segoe UI"/>
                <a:cs typeface="Segoe UI"/>
              </a:rPr>
              <a:t> </a:t>
            </a:r>
            <a:r>
              <a:rPr lang="en-US" b="1" dirty="0" err="1">
                <a:latin typeface="Segoe UI"/>
                <a:cs typeface="Segoe UI"/>
              </a:rPr>
              <a:t>i</a:t>
            </a:r>
            <a:r>
              <a:rPr lang="en-US" b="1" dirty="0">
                <a:latin typeface="Segoe UI"/>
                <a:cs typeface="Segoe UI"/>
              </a:rPr>
              <a:t> </a:t>
            </a:r>
            <a:r>
              <a:rPr lang="en-US" b="1" dirty="0" err="1">
                <a:latin typeface="Segoe UI"/>
                <a:cs typeface="Segoe UI"/>
              </a:rPr>
              <a:t>klassen</a:t>
            </a:r>
            <a:r>
              <a:rPr lang="en-US" dirty="0">
                <a:latin typeface="Segoe UI"/>
                <a:cs typeface="Segoe UI"/>
              </a:rPr>
              <a:t> </a:t>
            </a:r>
            <a:br>
              <a:rPr lang="en-US" dirty="0">
                <a:latin typeface="Segoe UI"/>
                <a:cs typeface="Segoe UI"/>
              </a:rPr>
            </a:br>
            <a:r>
              <a:rPr lang="en-US" dirty="0">
                <a:latin typeface="Segoe UI"/>
                <a:cs typeface="Segoe UI"/>
              </a:rPr>
              <a:t>- (</a:t>
            </a:r>
            <a:r>
              <a:rPr lang="en-US" dirty="0" err="1">
                <a:latin typeface="Segoe UI"/>
                <a:cs typeface="Segoe UI"/>
              </a:rPr>
              <a:t>hvad</a:t>
            </a:r>
            <a:r>
              <a:rPr lang="en-US" dirty="0">
                <a:latin typeface="Segoe UI"/>
                <a:cs typeface="Segoe UI"/>
              </a:rPr>
              <a:t> er GAI, </a:t>
            </a:r>
            <a:r>
              <a:rPr lang="en-US" dirty="0" err="1">
                <a:latin typeface="Segoe UI"/>
                <a:cs typeface="Segoe UI"/>
              </a:rPr>
              <a:t>hvad</a:t>
            </a:r>
            <a:r>
              <a:rPr lang="en-US" dirty="0">
                <a:latin typeface="Segoe UI"/>
                <a:cs typeface="Segoe UI"/>
              </a:rPr>
              <a:t> er </a:t>
            </a:r>
            <a:r>
              <a:rPr lang="en-US" dirty="0" err="1">
                <a:latin typeface="Segoe UI"/>
                <a:cs typeface="Segoe UI"/>
              </a:rPr>
              <a:t>plagiat</a:t>
            </a:r>
            <a:r>
              <a:rPr lang="en-US" dirty="0">
                <a:latin typeface="Segoe UI"/>
                <a:cs typeface="Segoe UI"/>
              </a:rPr>
              <a:t>, </a:t>
            </a:r>
            <a:r>
              <a:rPr lang="en-US" dirty="0" err="1">
                <a:latin typeface="Segoe UI"/>
                <a:cs typeface="Segoe UI"/>
              </a:rPr>
              <a:t>hvornår</a:t>
            </a:r>
            <a:r>
              <a:rPr lang="en-US" dirty="0">
                <a:latin typeface="Segoe UI"/>
                <a:cs typeface="Segoe UI"/>
              </a:rPr>
              <a:t> </a:t>
            </a:r>
            <a:r>
              <a:rPr lang="en-US" dirty="0" err="1">
                <a:latin typeface="Segoe UI"/>
                <a:cs typeface="Segoe UI"/>
              </a:rPr>
              <a:t>må</a:t>
            </a:r>
            <a:r>
              <a:rPr lang="en-US" dirty="0">
                <a:latin typeface="Segoe UI"/>
                <a:cs typeface="Segoe UI"/>
              </a:rPr>
              <a:t> den </a:t>
            </a:r>
            <a:r>
              <a:rPr lang="en-US" dirty="0" err="1">
                <a:latin typeface="Segoe UI"/>
                <a:cs typeface="Segoe UI"/>
              </a:rPr>
              <a:t>bruges</a:t>
            </a:r>
            <a:r>
              <a:rPr lang="en-US" dirty="0">
                <a:latin typeface="Segoe UI"/>
                <a:cs typeface="Segoe UI"/>
              </a:rPr>
              <a:t>).</a:t>
            </a:r>
            <a:endParaRPr lang="en-US" dirty="0">
              <a:latin typeface="Segoe UI"/>
              <a:ea typeface="Calibri"/>
              <a:cs typeface="Calibri"/>
            </a:endParaRPr>
          </a:p>
          <a:p>
            <a:endParaRPr lang="en-US">
              <a:latin typeface="Segoe UI"/>
              <a:ea typeface="Calibri"/>
              <a:cs typeface="Calibri"/>
            </a:endParaRPr>
          </a:p>
          <a:p>
            <a:pPr marL="285750" indent="-285750">
              <a:buFont typeface="Arial"/>
              <a:buChar char="•"/>
            </a:pPr>
            <a:r>
              <a:rPr lang="en-US" b="1" dirty="0">
                <a:latin typeface="Segoe UI"/>
                <a:cs typeface="Segoe UI"/>
              </a:rPr>
              <a:t>Offline </a:t>
            </a:r>
            <a:r>
              <a:rPr lang="en-US" b="1" dirty="0" err="1">
                <a:latin typeface="Segoe UI"/>
                <a:cs typeface="Segoe UI"/>
              </a:rPr>
              <a:t>forarbejde</a:t>
            </a:r>
            <a:r>
              <a:rPr lang="en-US" b="1" dirty="0">
                <a:latin typeface="Segoe UI"/>
                <a:cs typeface="Segoe UI"/>
              </a:rPr>
              <a:t> – online </a:t>
            </a:r>
            <a:r>
              <a:rPr lang="en-US" b="1" dirty="0" err="1">
                <a:latin typeface="Segoe UI"/>
                <a:cs typeface="Segoe UI"/>
              </a:rPr>
              <a:t>efterarbejde</a:t>
            </a:r>
            <a:br>
              <a:rPr lang="en-US" b="1" dirty="0">
                <a:latin typeface="Segoe UI"/>
                <a:cs typeface="Segoe UI"/>
              </a:rPr>
            </a:br>
            <a:r>
              <a:rPr lang="en-US" dirty="0">
                <a:latin typeface="Segoe UI"/>
                <a:cs typeface="Segoe UI"/>
              </a:rPr>
              <a:t>- </a:t>
            </a:r>
            <a:r>
              <a:rPr lang="en-US" dirty="0" err="1">
                <a:latin typeface="Segoe UI"/>
                <a:cs typeface="Segoe UI"/>
              </a:rPr>
              <a:t>elever</a:t>
            </a:r>
            <a:r>
              <a:rPr lang="en-US" dirty="0">
                <a:latin typeface="Segoe UI"/>
                <a:cs typeface="Segoe UI"/>
              </a:rPr>
              <a:t> </a:t>
            </a:r>
            <a:r>
              <a:rPr lang="en-US" dirty="0" err="1">
                <a:latin typeface="Segoe UI"/>
                <a:cs typeface="Segoe UI"/>
              </a:rPr>
              <a:t>skitserer</a:t>
            </a:r>
            <a:r>
              <a:rPr lang="en-US" dirty="0">
                <a:latin typeface="Segoe UI"/>
                <a:cs typeface="Segoe UI"/>
              </a:rPr>
              <a:t> </a:t>
            </a:r>
            <a:r>
              <a:rPr lang="en-US" dirty="0" err="1">
                <a:latin typeface="Segoe UI"/>
                <a:cs typeface="Segoe UI"/>
              </a:rPr>
              <a:t>først</a:t>
            </a:r>
            <a:r>
              <a:rPr lang="en-US" dirty="0">
                <a:latin typeface="Segoe UI"/>
                <a:cs typeface="Segoe UI"/>
              </a:rPr>
              <a:t> </a:t>
            </a:r>
            <a:r>
              <a:rPr lang="en-US" dirty="0" err="1">
                <a:latin typeface="Segoe UI"/>
                <a:cs typeface="Segoe UI"/>
              </a:rPr>
              <a:t>idéer</a:t>
            </a:r>
            <a:r>
              <a:rPr lang="en-US" dirty="0">
                <a:latin typeface="Segoe UI"/>
                <a:cs typeface="Segoe UI"/>
              </a:rPr>
              <a:t> </a:t>
            </a:r>
            <a:r>
              <a:rPr lang="en-US" dirty="0" err="1">
                <a:latin typeface="Segoe UI"/>
                <a:cs typeface="Segoe UI"/>
              </a:rPr>
              <a:t>selv</a:t>
            </a:r>
            <a:r>
              <a:rPr lang="en-US" dirty="0">
                <a:latin typeface="Segoe UI"/>
                <a:cs typeface="Segoe UI"/>
              </a:rPr>
              <a:t>, </a:t>
            </a:r>
            <a:r>
              <a:rPr lang="en-US" dirty="0" err="1">
                <a:latin typeface="Segoe UI"/>
                <a:cs typeface="Segoe UI"/>
              </a:rPr>
              <a:t>bruger</a:t>
            </a:r>
            <a:r>
              <a:rPr lang="en-US" dirty="0">
                <a:latin typeface="Segoe UI"/>
                <a:cs typeface="Segoe UI"/>
              </a:rPr>
              <a:t> </a:t>
            </a:r>
            <a:r>
              <a:rPr lang="en-US" dirty="0" err="1">
                <a:latin typeface="Segoe UI"/>
                <a:cs typeface="Segoe UI"/>
              </a:rPr>
              <a:t>dernæst</a:t>
            </a:r>
            <a:r>
              <a:rPr lang="en-US" dirty="0">
                <a:latin typeface="Segoe UI"/>
                <a:cs typeface="Segoe UI"/>
              </a:rPr>
              <a:t> AI, </a:t>
            </a:r>
            <a:r>
              <a:rPr lang="en-US" dirty="0" err="1">
                <a:latin typeface="Segoe UI"/>
                <a:cs typeface="Segoe UI"/>
              </a:rPr>
              <a:t>og</a:t>
            </a:r>
            <a:r>
              <a:rPr lang="en-US" dirty="0">
                <a:latin typeface="Segoe UI"/>
                <a:cs typeface="Segoe UI"/>
              </a:rPr>
              <a:t> </a:t>
            </a:r>
            <a:r>
              <a:rPr lang="en-US" dirty="0" err="1">
                <a:latin typeface="Segoe UI"/>
                <a:cs typeface="Segoe UI"/>
              </a:rPr>
              <a:t>afslutter</a:t>
            </a:r>
            <a:r>
              <a:rPr lang="en-US" dirty="0">
                <a:latin typeface="Segoe UI"/>
                <a:cs typeface="Segoe UI"/>
              </a:rPr>
              <a:t> med </a:t>
            </a:r>
            <a:r>
              <a:rPr lang="en-US" dirty="0" err="1">
                <a:latin typeface="Segoe UI"/>
                <a:cs typeface="Segoe UI"/>
              </a:rPr>
              <a:t>refleksion</a:t>
            </a:r>
            <a:r>
              <a:rPr lang="en-US" dirty="0">
                <a:latin typeface="Segoe UI"/>
                <a:cs typeface="Segoe UI"/>
              </a:rPr>
              <a:t> </a:t>
            </a:r>
            <a:r>
              <a:rPr lang="en-US" dirty="0" err="1">
                <a:latin typeface="Segoe UI"/>
                <a:cs typeface="Segoe UI"/>
              </a:rPr>
              <a:t>eller</a:t>
            </a:r>
            <a:r>
              <a:rPr lang="en-US" dirty="0">
                <a:latin typeface="Segoe UI"/>
                <a:cs typeface="Segoe UI"/>
              </a:rPr>
              <a:t> </a:t>
            </a:r>
            <a:r>
              <a:rPr lang="en-US" dirty="0" err="1">
                <a:latin typeface="Segoe UI"/>
                <a:cs typeface="Segoe UI"/>
              </a:rPr>
              <a:t>farvekodning</a:t>
            </a:r>
            <a:r>
              <a:rPr lang="en-US" dirty="0">
                <a:latin typeface="Segoe UI"/>
                <a:cs typeface="Segoe UI"/>
              </a:rPr>
              <a:t> </a:t>
            </a:r>
            <a:r>
              <a:rPr lang="en-US" dirty="0" err="1">
                <a:latin typeface="Segoe UI"/>
                <a:cs typeface="Segoe UI"/>
              </a:rPr>
              <a:t>af</a:t>
            </a:r>
            <a:r>
              <a:rPr lang="en-US" dirty="0">
                <a:latin typeface="Segoe UI"/>
                <a:cs typeface="Segoe UI"/>
              </a:rPr>
              <a:t>, </a:t>
            </a:r>
            <a:r>
              <a:rPr lang="en-US" dirty="0" err="1">
                <a:latin typeface="Segoe UI"/>
                <a:cs typeface="Segoe UI"/>
              </a:rPr>
              <a:t>hvad</a:t>
            </a:r>
            <a:r>
              <a:rPr lang="en-US" dirty="0">
                <a:latin typeface="Segoe UI"/>
                <a:cs typeface="Segoe UI"/>
              </a:rPr>
              <a:t> der stammer </a:t>
            </a:r>
            <a:r>
              <a:rPr lang="en-US" dirty="0" err="1">
                <a:latin typeface="Segoe UI"/>
                <a:cs typeface="Segoe UI"/>
              </a:rPr>
              <a:t>fra</a:t>
            </a:r>
            <a:r>
              <a:rPr lang="en-US" dirty="0">
                <a:latin typeface="Segoe UI"/>
                <a:cs typeface="Segoe UI"/>
              </a:rPr>
              <a:t> GAI.</a:t>
            </a:r>
            <a:endParaRPr lang="en-US" dirty="0">
              <a:latin typeface="Segoe UI"/>
              <a:ea typeface="Calibri"/>
              <a:cs typeface="Calibri"/>
            </a:endParaRPr>
          </a:p>
          <a:p>
            <a:endParaRPr lang="en-US">
              <a:latin typeface="Segoe UI"/>
              <a:ea typeface="Calibri"/>
              <a:cs typeface="Calibri"/>
            </a:endParaRPr>
          </a:p>
          <a:p>
            <a:pPr marL="285750" indent="-285750">
              <a:buFont typeface="Arial"/>
              <a:buChar char="•"/>
            </a:pPr>
            <a:r>
              <a:rPr lang="en-US" b="1" dirty="0">
                <a:latin typeface="Segoe UI"/>
                <a:cs typeface="Segoe UI"/>
              </a:rPr>
              <a:t>Fokus </a:t>
            </a:r>
            <a:r>
              <a:rPr lang="en-US" b="1" dirty="0" err="1">
                <a:latin typeface="Segoe UI"/>
                <a:cs typeface="Segoe UI"/>
              </a:rPr>
              <a:t>på</a:t>
            </a:r>
            <a:r>
              <a:rPr lang="en-US" b="1" dirty="0">
                <a:latin typeface="Segoe UI"/>
                <a:cs typeface="Segoe UI"/>
              </a:rPr>
              <a:t> </a:t>
            </a:r>
            <a:r>
              <a:rPr lang="en-US" b="1" dirty="0" err="1">
                <a:latin typeface="Segoe UI"/>
                <a:cs typeface="Segoe UI"/>
              </a:rPr>
              <a:t>proces</a:t>
            </a:r>
            <a:r>
              <a:rPr lang="en-US" b="1" dirty="0">
                <a:latin typeface="Segoe UI"/>
                <a:cs typeface="Segoe UI"/>
              </a:rPr>
              <a:t> over </a:t>
            </a:r>
            <a:r>
              <a:rPr lang="en-US" b="1" dirty="0" err="1">
                <a:latin typeface="Segoe UI"/>
                <a:cs typeface="Segoe UI"/>
              </a:rPr>
              <a:t>produkt</a:t>
            </a:r>
            <a:r>
              <a:rPr lang="en-US" dirty="0">
                <a:latin typeface="Segoe UI"/>
                <a:cs typeface="Segoe UI"/>
              </a:rPr>
              <a:t> </a:t>
            </a:r>
            <a:br>
              <a:rPr lang="en-US" dirty="0">
                <a:latin typeface="Segoe UI"/>
                <a:cs typeface="Segoe UI"/>
              </a:rPr>
            </a:br>
            <a:r>
              <a:rPr lang="en-US" dirty="0">
                <a:latin typeface="Segoe UI"/>
                <a:cs typeface="Segoe UI"/>
              </a:rPr>
              <a:t>– </a:t>
            </a:r>
            <a:r>
              <a:rPr lang="en-US" dirty="0" err="1">
                <a:latin typeface="Segoe UI"/>
                <a:cs typeface="Segoe UI"/>
              </a:rPr>
              <a:t>flere</a:t>
            </a:r>
            <a:r>
              <a:rPr lang="en-US" dirty="0">
                <a:latin typeface="Segoe UI"/>
                <a:cs typeface="Segoe UI"/>
              </a:rPr>
              <a:t> fag </a:t>
            </a:r>
            <a:r>
              <a:rPr lang="en-US" dirty="0" err="1">
                <a:latin typeface="Segoe UI"/>
                <a:cs typeface="Segoe UI"/>
              </a:rPr>
              <a:t>anbefaler</a:t>
            </a:r>
            <a:r>
              <a:rPr lang="en-US" dirty="0">
                <a:latin typeface="Segoe UI"/>
                <a:cs typeface="Segoe UI"/>
              </a:rPr>
              <a:t> </a:t>
            </a:r>
            <a:r>
              <a:rPr lang="en-US" dirty="0" err="1">
                <a:latin typeface="Segoe UI"/>
                <a:cs typeface="Segoe UI"/>
              </a:rPr>
              <a:t>små</a:t>
            </a:r>
            <a:r>
              <a:rPr lang="en-US" dirty="0">
                <a:latin typeface="Segoe UI"/>
                <a:cs typeface="Segoe UI"/>
              </a:rPr>
              <a:t>, </a:t>
            </a:r>
            <a:r>
              <a:rPr lang="en-US" dirty="0" err="1">
                <a:latin typeface="Segoe UI"/>
                <a:cs typeface="Segoe UI"/>
              </a:rPr>
              <a:t>overvågede</a:t>
            </a:r>
            <a:r>
              <a:rPr lang="en-US" dirty="0">
                <a:latin typeface="Segoe UI"/>
                <a:cs typeface="Segoe UI"/>
              </a:rPr>
              <a:t> </a:t>
            </a:r>
            <a:r>
              <a:rPr lang="en-US" dirty="0" err="1">
                <a:latin typeface="Segoe UI"/>
                <a:cs typeface="Segoe UI"/>
              </a:rPr>
              <a:t>skrive</a:t>
            </a:r>
            <a:r>
              <a:rPr lang="en-US" dirty="0">
                <a:latin typeface="Segoe UI"/>
                <a:cs typeface="Segoe UI"/>
              </a:rPr>
              <a:t>‑ </a:t>
            </a:r>
            <a:r>
              <a:rPr lang="en-US" dirty="0" err="1">
                <a:latin typeface="Segoe UI"/>
                <a:cs typeface="Segoe UI"/>
              </a:rPr>
              <a:t>eller</a:t>
            </a:r>
            <a:r>
              <a:rPr lang="en-US" dirty="0">
                <a:latin typeface="Segoe UI"/>
                <a:cs typeface="Segoe UI"/>
              </a:rPr>
              <a:t> </a:t>
            </a:r>
            <a:r>
              <a:rPr lang="en-US" dirty="0" err="1">
                <a:latin typeface="Segoe UI"/>
                <a:cs typeface="Segoe UI"/>
              </a:rPr>
              <a:t>mundtlige</a:t>
            </a:r>
            <a:r>
              <a:rPr lang="en-US" dirty="0">
                <a:latin typeface="Segoe UI"/>
                <a:cs typeface="Segoe UI"/>
              </a:rPr>
              <a:t> </a:t>
            </a:r>
            <a:r>
              <a:rPr lang="en-US" dirty="0" err="1">
                <a:latin typeface="Segoe UI"/>
                <a:cs typeface="Segoe UI"/>
              </a:rPr>
              <a:t>seancer</a:t>
            </a:r>
            <a:r>
              <a:rPr lang="en-US" dirty="0">
                <a:latin typeface="Segoe UI"/>
                <a:cs typeface="Segoe UI"/>
              </a:rPr>
              <a:t> </a:t>
            </a:r>
            <a:r>
              <a:rPr lang="en-US" dirty="0" err="1">
                <a:latin typeface="Segoe UI"/>
                <a:cs typeface="Segoe UI"/>
              </a:rPr>
              <a:t>og</a:t>
            </a:r>
            <a:r>
              <a:rPr lang="en-US" dirty="0">
                <a:latin typeface="Segoe UI"/>
                <a:cs typeface="Segoe UI"/>
              </a:rPr>
              <a:t> </a:t>
            </a:r>
            <a:r>
              <a:rPr lang="en-US" dirty="0" err="1">
                <a:latin typeface="Segoe UI"/>
                <a:cs typeface="Segoe UI"/>
              </a:rPr>
              <a:t>benspænd</a:t>
            </a:r>
            <a:r>
              <a:rPr lang="en-US" dirty="0">
                <a:latin typeface="Segoe UI"/>
                <a:cs typeface="Segoe UI"/>
              </a:rPr>
              <a:t>, </a:t>
            </a:r>
            <a:r>
              <a:rPr lang="en-US" dirty="0" err="1">
                <a:latin typeface="Segoe UI"/>
                <a:cs typeface="Segoe UI"/>
              </a:rPr>
              <a:t>så</a:t>
            </a:r>
            <a:r>
              <a:rPr lang="en-US" dirty="0">
                <a:latin typeface="Segoe UI"/>
                <a:cs typeface="Segoe UI"/>
              </a:rPr>
              <a:t> GAI </a:t>
            </a:r>
            <a:r>
              <a:rPr lang="en-US" dirty="0" err="1">
                <a:latin typeface="Segoe UI"/>
                <a:cs typeface="Segoe UI"/>
              </a:rPr>
              <a:t>ikke</a:t>
            </a:r>
            <a:r>
              <a:rPr lang="en-US" dirty="0">
                <a:latin typeface="Segoe UI"/>
                <a:cs typeface="Segoe UI"/>
              </a:rPr>
              <a:t> </a:t>
            </a:r>
            <a:r>
              <a:rPr lang="en-US" dirty="0" err="1">
                <a:latin typeface="Segoe UI"/>
                <a:cs typeface="Segoe UI"/>
              </a:rPr>
              <a:t>leverer</a:t>
            </a:r>
            <a:r>
              <a:rPr lang="en-US" dirty="0">
                <a:latin typeface="Segoe UI"/>
                <a:cs typeface="Segoe UI"/>
              </a:rPr>
              <a:t> hele </a:t>
            </a:r>
            <a:r>
              <a:rPr lang="en-US" dirty="0" err="1">
                <a:latin typeface="Segoe UI"/>
                <a:cs typeface="Segoe UI"/>
              </a:rPr>
              <a:t>løsninger</a:t>
            </a:r>
            <a:r>
              <a:rPr lang="en-US" dirty="0">
                <a:latin typeface="Segoe UI"/>
                <a:cs typeface="Segoe UI"/>
              </a:rPr>
              <a:t>.</a:t>
            </a:r>
            <a:endParaRPr lang="en-US" dirty="0">
              <a:latin typeface="Segoe UI"/>
              <a:ea typeface="Calibri"/>
              <a:cs typeface="Calibri"/>
            </a:endParaRPr>
          </a:p>
          <a:p>
            <a:endParaRPr lang="en-US">
              <a:latin typeface="Segoe UI"/>
              <a:ea typeface="Calibri"/>
              <a:cs typeface="Calibri"/>
            </a:endParaRPr>
          </a:p>
          <a:p>
            <a:pPr marL="285750" indent="-285750">
              <a:buFont typeface="Arial"/>
              <a:buChar char="•"/>
            </a:pPr>
            <a:r>
              <a:rPr lang="en-US" b="1" dirty="0" err="1">
                <a:latin typeface="Segoe UI"/>
                <a:cs typeface="Segoe UI"/>
              </a:rPr>
              <a:t>Eksamensregler</a:t>
            </a:r>
            <a:r>
              <a:rPr lang="en-US" dirty="0">
                <a:latin typeface="Segoe UI"/>
                <a:cs typeface="Segoe UI"/>
              </a:rPr>
              <a:t> </a:t>
            </a:r>
            <a:br>
              <a:rPr lang="en-US" dirty="0">
                <a:latin typeface="Segoe UI"/>
                <a:cs typeface="Segoe UI"/>
              </a:rPr>
            </a:br>
            <a:r>
              <a:rPr lang="en-US" dirty="0">
                <a:latin typeface="Segoe UI"/>
                <a:cs typeface="Segoe UI"/>
              </a:rPr>
              <a:t>– det </a:t>
            </a:r>
            <a:r>
              <a:rPr lang="en-US" dirty="0" err="1">
                <a:latin typeface="Segoe UI"/>
                <a:cs typeface="Segoe UI"/>
              </a:rPr>
              <a:t>kræver</a:t>
            </a:r>
            <a:r>
              <a:rPr lang="en-US" dirty="0">
                <a:latin typeface="Segoe UI"/>
                <a:cs typeface="Segoe UI"/>
              </a:rPr>
              <a:t> </a:t>
            </a:r>
            <a:r>
              <a:rPr lang="en-US" dirty="0" err="1">
                <a:latin typeface="Segoe UI"/>
                <a:cs typeface="Segoe UI"/>
              </a:rPr>
              <a:t>skarp</a:t>
            </a:r>
            <a:r>
              <a:rPr lang="en-US" dirty="0">
                <a:latin typeface="Segoe UI"/>
                <a:cs typeface="Segoe UI"/>
              </a:rPr>
              <a:t> </a:t>
            </a:r>
            <a:r>
              <a:rPr lang="en-US" dirty="0" err="1">
                <a:latin typeface="Segoe UI"/>
                <a:cs typeface="Segoe UI"/>
              </a:rPr>
              <a:t>skelnen</a:t>
            </a:r>
            <a:r>
              <a:rPr lang="en-US" dirty="0">
                <a:latin typeface="Segoe UI"/>
                <a:cs typeface="Segoe UI"/>
              </a:rPr>
              <a:t> at GAI </a:t>
            </a:r>
            <a:r>
              <a:rPr lang="en-US" dirty="0" err="1">
                <a:latin typeface="Segoe UI"/>
                <a:cs typeface="Segoe UI"/>
              </a:rPr>
              <a:t>udelukkende</a:t>
            </a:r>
            <a:r>
              <a:rPr lang="en-US" dirty="0">
                <a:latin typeface="Segoe UI"/>
                <a:cs typeface="Segoe UI"/>
              </a:rPr>
              <a:t> er </a:t>
            </a:r>
            <a:r>
              <a:rPr lang="en-US" dirty="0" err="1">
                <a:latin typeface="Segoe UI"/>
                <a:cs typeface="Segoe UI"/>
              </a:rPr>
              <a:t>til</a:t>
            </a:r>
            <a:r>
              <a:rPr lang="en-US" dirty="0">
                <a:latin typeface="Segoe UI"/>
                <a:cs typeface="Segoe UI"/>
              </a:rPr>
              <a:t> </a:t>
            </a:r>
            <a:r>
              <a:rPr lang="en-US" dirty="0" err="1">
                <a:latin typeface="Segoe UI"/>
                <a:cs typeface="Segoe UI"/>
              </a:rPr>
              <a:t>læring</a:t>
            </a:r>
            <a:r>
              <a:rPr lang="en-US" dirty="0">
                <a:latin typeface="Segoe UI"/>
                <a:cs typeface="Segoe UI"/>
              </a:rPr>
              <a:t> </a:t>
            </a:r>
            <a:r>
              <a:rPr lang="en-US" dirty="0" err="1">
                <a:latin typeface="Segoe UI"/>
                <a:cs typeface="Segoe UI"/>
              </a:rPr>
              <a:t>og</a:t>
            </a:r>
            <a:r>
              <a:rPr lang="en-US" dirty="0">
                <a:latin typeface="Segoe UI"/>
                <a:cs typeface="Segoe UI"/>
              </a:rPr>
              <a:t> </a:t>
            </a:r>
            <a:r>
              <a:rPr lang="en-US" dirty="0" err="1">
                <a:latin typeface="Segoe UI"/>
                <a:cs typeface="Segoe UI"/>
              </a:rPr>
              <a:t>ikke</a:t>
            </a:r>
            <a:r>
              <a:rPr lang="en-US" dirty="0">
                <a:latin typeface="Segoe UI"/>
                <a:cs typeface="Segoe UI"/>
              </a:rPr>
              <a:t> </a:t>
            </a:r>
            <a:r>
              <a:rPr lang="en-US" dirty="0" err="1">
                <a:latin typeface="Segoe UI"/>
                <a:cs typeface="Segoe UI"/>
              </a:rPr>
              <a:t>til</a:t>
            </a:r>
            <a:r>
              <a:rPr lang="en-US" dirty="0">
                <a:latin typeface="Segoe UI"/>
                <a:cs typeface="Segoe UI"/>
              </a:rPr>
              <a:t> </a:t>
            </a:r>
            <a:r>
              <a:rPr lang="en-US" dirty="0" err="1">
                <a:latin typeface="Segoe UI"/>
                <a:cs typeface="Segoe UI"/>
              </a:rPr>
              <a:t>udprøvning</a:t>
            </a:r>
            <a:r>
              <a:rPr lang="en-US" dirty="0">
                <a:latin typeface="Segoe UI"/>
                <a:cs typeface="Segoe UI"/>
              </a:rPr>
              <a:t>. GAI er </a:t>
            </a:r>
            <a:r>
              <a:rPr lang="en-US" dirty="0" err="1">
                <a:latin typeface="Segoe UI"/>
                <a:cs typeface="Segoe UI"/>
              </a:rPr>
              <a:t>som</a:t>
            </a:r>
            <a:r>
              <a:rPr lang="en-US" dirty="0">
                <a:latin typeface="Segoe UI"/>
                <a:cs typeface="Segoe UI"/>
              </a:rPr>
              <a:t> </a:t>
            </a:r>
            <a:r>
              <a:rPr lang="en-US" dirty="0" err="1">
                <a:latin typeface="Segoe UI"/>
                <a:cs typeface="Segoe UI"/>
              </a:rPr>
              <a:t>udgangspunkt</a:t>
            </a:r>
            <a:r>
              <a:rPr lang="en-US" dirty="0">
                <a:latin typeface="Segoe UI"/>
                <a:cs typeface="Segoe UI"/>
              </a:rPr>
              <a:t> </a:t>
            </a:r>
            <a:r>
              <a:rPr lang="en-US" dirty="0" err="1">
                <a:latin typeface="Segoe UI"/>
                <a:cs typeface="Segoe UI"/>
              </a:rPr>
              <a:t>forbudt</a:t>
            </a:r>
            <a:r>
              <a:rPr lang="en-US" dirty="0">
                <a:latin typeface="Segoe UI"/>
                <a:cs typeface="Segoe UI"/>
              </a:rPr>
              <a:t> </a:t>
            </a:r>
            <a:r>
              <a:rPr lang="en-US" dirty="0" err="1">
                <a:latin typeface="Segoe UI"/>
                <a:cs typeface="Segoe UI"/>
              </a:rPr>
              <a:t>til</a:t>
            </a:r>
            <a:r>
              <a:rPr lang="en-US" dirty="0">
                <a:latin typeface="Segoe UI"/>
                <a:cs typeface="Segoe UI"/>
              </a:rPr>
              <a:t> </a:t>
            </a:r>
            <a:r>
              <a:rPr lang="en-US" dirty="0" err="1">
                <a:latin typeface="Segoe UI"/>
                <a:cs typeface="Segoe UI"/>
              </a:rPr>
              <a:t>visse</a:t>
            </a:r>
            <a:r>
              <a:rPr lang="en-US" dirty="0">
                <a:latin typeface="Segoe UI"/>
                <a:cs typeface="Segoe UI"/>
              </a:rPr>
              <a:t> </a:t>
            </a:r>
            <a:r>
              <a:rPr lang="en-US" dirty="0" err="1">
                <a:latin typeface="Segoe UI"/>
                <a:cs typeface="Segoe UI"/>
              </a:rPr>
              <a:t>prøver</a:t>
            </a:r>
            <a:r>
              <a:rPr lang="en-US" dirty="0">
                <a:latin typeface="Segoe UI"/>
                <a:cs typeface="Segoe UI"/>
              </a:rPr>
              <a:t> (</a:t>
            </a:r>
            <a:r>
              <a:rPr lang="en-US" dirty="0" err="1">
                <a:latin typeface="Segoe UI"/>
                <a:cs typeface="Segoe UI"/>
              </a:rPr>
              <a:t>fx</a:t>
            </a:r>
            <a:r>
              <a:rPr lang="en-US" dirty="0">
                <a:latin typeface="Segoe UI"/>
                <a:cs typeface="Segoe UI"/>
              </a:rPr>
              <a:t> </a:t>
            </a:r>
            <a:r>
              <a:rPr lang="en-US" dirty="0" err="1">
                <a:latin typeface="Segoe UI"/>
                <a:cs typeface="Segoe UI"/>
              </a:rPr>
              <a:t>Erhvervscase</a:t>
            </a:r>
            <a:r>
              <a:rPr lang="en-US" dirty="0">
                <a:latin typeface="Segoe UI"/>
                <a:cs typeface="Segoe UI"/>
              </a:rPr>
              <a:t>) </a:t>
            </a:r>
            <a:r>
              <a:rPr lang="en-US" dirty="0" err="1">
                <a:latin typeface="Segoe UI"/>
                <a:cs typeface="Segoe UI"/>
              </a:rPr>
              <a:t>eller</a:t>
            </a:r>
            <a:r>
              <a:rPr lang="en-US" dirty="0">
                <a:latin typeface="Segoe UI"/>
                <a:cs typeface="Segoe UI"/>
              </a:rPr>
              <a:t> </a:t>
            </a:r>
            <a:r>
              <a:rPr lang="en-US" dirty="0" err="1">
                <a:latin typeface="Segoe UI"/>
                <a:cs typeface="Segoe UI"/>
              </a:rPr>
              <a:t>ikke</a:t>
            </a:r>
            <a:r>
              <a:rPr lang="en-US" dirty="0">
                <a:latin typeface="Segoe UI"/>
                <a:cs typeface="Segoe UI"/>
              </a:rPr>
              <a:t> </a:t>
            </a:r>
            <a:r>
              <a:rPr lang="en-US" dirty="0" err="1">
                <a:latin typeface="Segoe UI"/>
                <a:cs typeface="Segoe UI"/>
              </a:rPr>
              <a:t>tilgængelig</a:t>
            </a:r>
            <a:r>
              <a:rPr lang="en-US" dirty="0">
                <a:latin typeface="Segoe UI"/>
                <a:cs typeface="Segoe UI"/>
              </a:rPr>
              <a:t> </a:t>
            </a:r>
            <a:r>
              <a:rPr lang="en-US" dirty="0" err="1">
                <a:latin typeface="Segoe UI"/>
                <a:cs typeface="Segoe UI"/>
              </a:rPr>
              <a:t>til</a:t>
            </a:r>
            <a:r>
              <a:rPr lang="en-US" dirty="0">
                <a:latin typeface="Segoe UI"/>
                <a:cs typeface="Segoe UI"/>
              </a:rPr>
              <a:t> </a:t>
            </a:r>
            <a:r>
              <a:rPr lang="en-US" dirty="0" err="1">
                <a:latin typeface="Segoe UI"/>
                <a:cs typeface="Segoe UI"/>
              </a:rPr>
              <a:t>skriftlig</a:t>
            </a:r>
            <a:r>
              <a:rPr lang="en-US" dirty="0">
                <a:latin typeface="Segoe UI"/>
                <a:cs typeface="Segoe UI"/>
              </a:rPr>
              <a:t> </a:t>
            </a:r>
            <a:r>
              <a:rPr lang="en-US" dirty="0" err="1">
                <a:latin typeface="Segoe UI"/>
                <a:cs typeface="Segoe UI"/>
              </a:rPr>
              <a:t>eksamen</a:t>
            </a:r>
            <a:r>
              <a:rPr lang="en-US" dirty="0">
                <a:latin typeface="Segoe UI"/>
                <a:cs typeface="Segoe UI"/>
              </a:rPr>
              <a:t>.</a:t>
            </a:r>
            <a:endParaRPr lang="en-US" dirty="0">
              <a:latin typeface="Segoe UI"/>
              <a:ea typeface="Calibri"/>
              <a:cs typeface="Calibri"/>
            </a:endParaRPr>
          </a:p>
          <a:p>
            <a:endParaRPr lang="en-US" b="1">
              <a:latin typeface="Segoe UI"/>
              <a:cs typeface="Segoe UI"/>
            </a:endParaRPr>
          </a:p>
        </p:txBody>
      </p:sp>
    </p:spTree>
    <p:extLst>
      <p:ext uri="{BB962C8B-B14F-4D97-AF65-F5344CB8AC3E}">
        <p14:creationId xmlns:p14="http://schemas.microsoft.com/office/powerpoint/2010/main" val="401168449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1F6DAA-9887-DF3C-F71B-00B3E6EC200A}"/>
            </a:ext>
          </a:extLst>
        </p:cNvPr>
        <p:cNvGrpSpPr/>
        <p:nvPr/>
      </p:nvGrpSpPr>
      <p:grpSpPr>
        <a:xfrm>
          <a:off x="0" y="0"/>
          <a:ext cx="0" cy="0"/>
          <a:chOff x="0" y="0"/>
          <a:chExt cx="0" cy="0"/>
        </a:xfrm>
      </p:grpSpPr>
      <p:sp>
        <p:nvSpPr>
          <p:cNvPr id="11" name="Tekstfelt 2">
            <a:extLst>
              <a:ext uri="{FF2B5EF4-FFF2-40B4-BE49-F238E27FC236}">
                <a16:creationId xmlns:a16="http://schemas.microsoft.com/office/drawing/2014/main" id="{32D74BA8-1452-2D64-4E3D-6DB6E69B38E9}"/>
              </a:ext>
            </a:extLst>
          </p:cNvPr>
          <p:cNvSpPr txBox="1"/>
          <p:nvPr/>
        </p:nvSpPr>
        <p:spPr>
          <a:xfrm>
            <a:off x="838200" y="365125"/>
            <a:ext cx="10515600" cy="1325563"/>
          </a:xfrm>
          <a:prstGeom prst="rect">
            <a:avLst/>
          </a:prstGeom>
        </p:spPr>
        <p:txBody>
          <a:bodyPr vert="horz" lIns="91440" tIns="45720" rIns="91440" bIns="45720" rtlCol="0" anchor="ctr">
            <a:normAutofit/>
          </a:bodyPr>
          <a:lstStyle/>
          <a:p>
            <a:pPr>
              <a:lnSpc>
                <a:spcPct val="90000"/>
              </a:lnSpc>
              <a:spcBef>
                <a:spcPct val="0"/>
              </a:spcBef>
              <a:spcAft>
                <a:spcPts val="600"/>
              </a:spcAft>
            </a:pPr>
            <a:r>
              <a:rPr lang="da-DK" sz="2800" kern="1200">
                <a:latin typeface="+mj-lt"/>
                <a:ea typeface="+mj-ea"/>
                <a:cs typeface="+mj-cs"/>
              </a:rPr>
              <a:t>Ordsprog:</a:t>
            </a:r>
            <a:r>
              <a:rPr lang="da-DK" sz="2800" i="1" kern="1200">
                <a:latin typeface="+mj-lt"/>
                <a:ea typeface="+mj-ea"/>
                <a:cs typeface="+mj-cs"/>
              </a:rPr>
              <a:t> "Når forandringens vinde blæser, findes der to typer mennesker: Dem, der bygger læhegn, og dem, der bygger vindmøller."</a:t>
            </a:r>
          </a:p>
        </p:txBody>
      </p:sp>
      <p:pic>
        <p:nvPicPr>
          <p:cNvPr id="3" name="Billede 2" descr="Et billede, der indeholder maleri, kunst, tegneserie, tegning&#10;&#10;Indhold genereret af kunstig intelligens kan være forkert.">
            <a:extLst>
              <a:ext uri="{FF2B5EF4-FFF2-40B4-BE49-F238E27FC236}">
                <a16:creationId xmlns:a16="http://schemas.microsoft.com/office/drawing/2014/main" id="{7E755837-AD45-8343-99FC-A37AFACD89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86000" y="1690688"/>
            <a:ext cx="8088085" cy="4343773"/>
          </a:xfrm>
          <a:prstGeom prst="rect">
            <a:avLst/>
          </a:prstGeom>
        </p:spPr>
      </p:pic>
      <p:sp>
        <p:nvSpPr>
          <p:cNvPr id="4" name="Tekstfelt 3">
            <a:extLst>
              <a:ext uri="{FF2B5EF4-FFF2-40B4-BE49-F238E27FC236}">
                <a16:creationId xmlns:a16="http://schemas.microsoft.com/office/drawing/2014/main" id="{B7D81F06-DC76-B830-6ACA-44630815A66B}"/>
              </a:ext>
            </a:extLst>
          </p:cNvPr>
          <p:cNvSpPr txBox="1"/>
          <p:nvPr/>
        </p:nvSpPr>
        <p:spPr>
          <a:xfrm>
            <a:off x="990600" y="6219127"/>
            <a:ext cx="8458200" cy="369332"/>
          </a:xfrm>
          <a:prstGeom prst="rect">
            <a:avLst/>
          </a:prstGeom>
          <a:noFill/>
        </p:spPr>
        <p:txBody>
          <a:bodyPr wrap="square" rtlCol="0">
            <a:spAutoFit/>
          </a:bodyPr>
          <a:lstStyle/>
          <a:p>
            <a:r>
              <a:rPr lang="da-DK" i="1"/>
              <a:t>Billedet er genereret med ChatGPT 4o</a:t>
            </a:r>
          </a:p>
        </p:txBody>
      </p:sp>
    </p:spTree>
    <p:extLst>
      <p:ext uri="{BB962C8B-B14F-4D97-AF65-F5344CB8AC3E}">
        <p14:creationId xmlns:p14="http://schemas.microsoft.com/office/powerpoint/2010/main" val="310306310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l: opadgående-nedadgående 6">
            <a:extLst>
              <a:ext uri="{FF2B5EF4-FFF2-40B4-BE49-F238E27FC236}">
                <a16:creationId xmlns:a16="http://schemas.microsoft.com/office/drawing/2014/main" id="{139BF02D-8115-2EDD-6873-2623EB03C0A6}"/>
              </a:ext>
            </a:extLst>
          </p:cNvPr>
          <p:cNvSpPr/>
          <p:nvPr/>
        </p:nvSpPr>
        <p:spPr>
          <a:xfrm rot="5400000">
            <a:off x="5181600" y="-1488440"/>
            <a:ext cx="528320" cy="9306560"/>
          </a:xfrm>
          <a:prstGeom prst="up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 name="Tekstfelt 1">
            <a:extLst>
              <a:ext uri="{FF2B5EF4-FFF2-40B4-BE49-F238E27FC236}">
                <a16:creationId xmlns:a16="http://schemas.microsoft.com/office/drawing/2014/main" id="{7E4F3C1E-0C8B-0CD8-A769-05637AD6A95B}"/>
              </a:ext>
            </a:extLst>
          </p:cNvPr>
          <p:cNvSpPr txBox="1"/>
          <p:nvPr/>
        </p:nvSpPr>
        <p:spPr>
          <a:xfrm>
            <a:off x="9179560" y="1912529"/>
            <a:ext cx="1838960" cy="830997"/>
          </a:xfrm>
          <a:prstGeom prst="rect">
            <a:avLst/>
          </a:prstGeom>
          <a:noFill/>
        </p:spPr>
        <p:txBody>
          <a:bodyPr wrap="square" rtlCol="0">
            <a:spAutoFit/>
          </a:bodyPr>
          <a:lstStyle/>
          <a:p>
            <a:r>
              <a:rPr lang="da-DK" sz="2400"/>
              <a:t>Teknologi-optimister</a:t>
            </a:r>
          </a:p>
        </p:txBody>
      </p:sp>
      <p:sp>
        <p:nvSpPr>
          <p:cNvPr id="3" name="Tekstfelt 2">
            <a:extLst>
              <a:ext uri="{FF2B5EF4-FFF2-40B4-BE49-F238E27FC236}">
                <a16:creationId xmlns:a16="http://schemas.microsoft.com/office/drawing/2014/main" id="{D0E2CF87-2641-541E-6919-A8AD1C8CED87}"/>
              </a:ext>
            </a:extLst>
          </p:cNvPr>
          <p:cNvSpPr txBox="1"/>
          <p:nvPr/>
        </p:nvSpPr>
        <p:spPr>
          <a:xfrm>
            <a:off x="330200" y="1956934"/>
            <a:ext cx="1838960" cy="830997"/>
          </a:xfrm>
          <a:prstGeom prst="rect">
            <a:avLst/>
          </a:prstGeom>
          <a:noFill/>
        </p:spPr>
        <p:txBody>
          <a:bodyPr wrap="square" rtlCol="0">
            <a:spAutoFit/>
          </a:bodyPr>
          <a:lstStyle/>
          <a:p>
            <a:r>
              <a:rPr lang="da-DK" sz="2400"/>
              <a:t>Teknologi-skeptikere</a:t>
            </a:r>
          </a:p>
        </p:txBody>
      </p:sp>
      <p:sp>
        <p:nvSpPr>
          <p:cNvPr id="4" name="Tekstfelt 3">
            <a:extLst>
              <a:ext uri="{FF2B5EF4-FFF2-40B4-BE49-F238E27FC236}">
                <a16:creationId xmlns:a16="http://schemas.microsoft.com/office/drawing/2014/main" id="{30D5985E-0139-C745-B76A-2ABDC6B0955E}"/>
              </a:ext>
            </a:extLst>
          </p:cNvPr>
          <p:cNvSpPr txBox="1"/>
          <p:nvPr/>
        </p:nvSpPr>
        <p:spPr>
          <a:xfrm>
            <a:off x="1249680" y="304800"/>
            <a:ext cx="9418320" cy="461665"/>
          </a:xfrm>
          <a:prstGeom prst="rect">
            <a:avLst/>
          </a:prstGeom>
          <a:noFill/>
        </p:spPr>
        <p:txBody>
          <a:bodyPr wrap="square" rtlCol="0">
            <a:spAutoFit/>
          </a:bodyPr>
          <a:lstStyle/>
          <a:p>
            <a:r>
              <a:rPr lang="da-DK" sz="2400"/>
              <a:t>Holdninger til AI i undervisningen</a:t>
            </a:r>
            <a:endParaRPr lang="da-DK" sz="2400" b="1"/>
          </a:p>
        </p:txBody>
      </p:sp>
      <p:sp>
        <p:nvSpPr>
          <p:cNvPr id="5" name="Tekstfelt 4">
            <a:extLst>
              <a:ext uri="{FF2B5EF4-FFF2-40B4-BE49-F238E27FC236}">
                <a16:creationId xmlns:a16="http://schemas.microsoft.com/office/drawing/2014/main" id="{BF84F26E-67CC-38B0-E449-77A95038D0ED}"/>
              </a:ext>
            </a:extLst>
          </p:cNvPr>
          <p:cNvSpPr txBox="1"/>
          <p:nvPr/>
        </p:nvSpPr>
        <p:spPr>
          <a:xfrm>
            <a:off x="6096000" y="4070070"/>
            <a:ext cx="4389120" cy="1754326"/>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da-DK"/>
              <a:t>”AI kan være en </a:t>
            </a:r>
            <a:r>
              <a:rPr lang="da-DK" b="1"/>
              <a:t>hensigtsmæssig del af alle aspekter af undervisning</a:t>
            </a:r>
            <a:r>
              <a:rPr lang="da-DK"/>
              <a:t>”</a:t>
            </a:r>
          </a:p>
          <a:p>
            <a:pPr marL="285750" indent="-285750">
              <a:buFont typeface="Arial" panose="020B0604020202020204" pitchFamily="34" charset="0"/>
              <a:buChar char="•"/>
            </a:pPr>
            <a:r>
              <a:rPr lang="da-DK"/>
              <a:t>”AI kan bruges af læreren til at</a:t>
            </a:r>
            <a:r>
              <a:rPr lang="da-DK" b="1"/>
              <a:t> lave færdige undervisningsforløb</a:t>
            </a:r>
            <a:r>
              <a:rPr lang="da-DK"/>
              <a:t>”</a:t>
            </a:r>
            <a:endParaRPr lang="da-DK">
              <a:ea typeface="Calibri"/>
              <a:cs typeface="Calibri"/>
            </a:endParaRPr>
          </a:p>
          <a:p>
            <a:pPr marL="285750" indent="-285750">
              <a:buFont typeface="Arial" panose="020B0604020202020204" pitchFamily="34" charset="0"/>
              <a:buChar char="•"/>
            </a:pPr>
            <a:r>
              <a:rPr lang="da-DK"/>
              <a:t>”AI kan på sigt </a:t>
            </a:r>
            <a:r>
              <a:rPr lang="da-DK" b="1"/>
              <a:t>erstatte både lærebøger og lærere</a:t>
            </a:r>
            <a:r>
              <a:rPr lang="da-DK"/>
              <a:t>” </a:t>
            </a:r>
            <a:endParaRPr lang="da-DK">
              <a:ea typeface="Calibri"/>
              <a:cs typeface="Calibri"/>
            </a:endParaRPr>
          </a:p>
        </p:txBody>
      </p:sp>
      <p:sp>
        <p:nvSpPr>
          <p:cNvPr id="6" name="Tekstfelt 5">
            <a:extLst>
              <a:ext uri="{FF2B5EF4-FFF2-40B4-BE49-F238E27FC236}">
                <a16:creationId xmlns:a16="http://schemas.microsoft.com/office/drawing/2014/main" id="{7D7703C1-7FC6-90ED-2A6B-4097CC753581}"/>
              </a:ext>
            </a:extLst>
          </p:cNvPr>
          <p:cNvSpPr txBox="1"/>
          <p:nvPr/>
        </p:nvSpPr>
        <p:spPr>
          <a:xfrm>
            <a:off x="680718" y="4070070"/>
            <a:ext cx="4023362" cy="2585323"/>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da-DK"/>
              <a:t>”AI er </a:t>
            </a:r>
            <a:r>
              <a:rPr lang="da-DK" b="1"/>
              <a:t>fyldt med fejl</a:t>
            </a:r>
            <a:r>
              <a:rPr lang="da-DK"/>
              <a:t>, så det kan ikke bruges”</a:t>
            </a:r>
          </a:p>
          <a:p>
            <a:pPr marL="285750" indent="-285750">
              <a:buFont typeface="Arial" panose="020B0604020202020204" pitchFamily="34" charset="0"/>
              <a:buChar char="•"/>
            </a:pPr>
            <a:r>
              <a:rPr lang="da-DK"/>
              <a:t>”Eleverne </a:t>
            </a:r>
            <a:r>
              <a:rPr lang="da-DK" b="1"/>
              <a:t>mister evnen til at tænke selvstændigt og kritisk</a:t>
            </a:r>
            <a:r>
              <a:rPr lang="da-DK"/>
              <a:t>”</a:t>
            </a:r>
            <a:endParaRPr lang="da-DK">
              <a:ea typeface="Calibri"/>
              <a:cs typeface="Calibri"/>
            </a:endParaRPr>
          </a:p>
          <a:p>
            <a:pPr marL="285750" indent="-285750">
              <a:buFont typeface="Arial" panose="020B0604020202020204" pitchFamily="34" charset="0"/>
              <a:buChar char="•"/>
            </a:pPr>
            <a:r>
              <a:rPr lang="da-DK"/>
              <a:t>”Vi lærer bare eleverne at bruge et værktøj, som kan </a:t>
            </a:r>
            <a:r>
              <a:rPr lang="da-DK" b="1"/>
              <a:t>anvendes til snyd</a:t>
            </a:r>
            <a:r>
              <a:rPr lang="da-DK"/>
              <a:t>”</a:t>
            </a:r>
            <a:endParaRPr lang="da-DK">
              <a:ea typeface="Calibri"/>
              <a:cs typeface="Calibri"/>
            </a:endParaRPr>
          </a:p>
          <a:p>
            <a:pPr marL="285750" indent="-285750">
              <a:buFont typeface="Arial" panose="020B0604020202020204" pitchFamily="34" charset="0"/>
              <a:buChar char="•"/>
            </a:pPr>
            <a:r>
              <a:rPr lang="da-DK"/>
              <a:t>”Brug af AI er forbundet med </a:t>
            </a:r>
            <a:r>
              <a:rPr lang="da-DK" b="1"/>
              <a:t>en række etiske problemstillinger</a:t>
            </a:r>
            <a:r>
              <a:rPr lang="da-DK"/>
              <a:t>, som gør, at det ikke bør bruges”</a:t>
            </a:r>
            <a:endParaRPr lang="da-DK">
              <a:ea typeface="Calibri"/>
              <a:cs typeface="Calibri"/>
            </a:endParaRPr>
          </a:p>
        </p:txBody>
      </p:sp>
    </p:spTree>
    <p:extLst>
      <p:ext uri="{BB962C8B-B14F-4D97-AF65-F5344CB8AC3E}">
        <p14:creationId xmlns:p14="http://schemas.microsoft.com/office/powerpoint/2010/main" val="35773463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l: opadgående-nedadgående 6">
            <a:extLst>
              <a:ext uri="{FF2B5EF4-FFF2-40B4-BE49-F238E27FC236}">
                <a16:creationId xmlns:a16="http://schemas.microsoft.com/office/drawing/2014/main" id="{139BF02D-8115-2EDD-6873-2623EB03C0A6}"/>
              </a:ext>
            </a:extLst>
          </p:cNvPr>
          <p:cNvSpPr/>
          <p:nvPr/>
        </p:nvSpPr>
        <p:spPr>
          <a:xfrm rot="5400000">
            <a:off x="5181600" y="-1488440"/>
            <a:ext cx="528320" cy="9306560"/>
          </a:xfrm>
          <a:prstGeom prst="up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sp>
        <p:nvSpPr>
          <p:cNvPr id="2" name="Tekstfelt 1">
            <a:extLst>
              <a:ext uri="{FF2B5EF4-FFF2-40B4-BE49-F238E27FC236}">
                <a16:creationId xmlns:a16="http://schemas.microsoft.com/office/drawing/2014/main" id="{7E4F3C1E-0C8B-0CD8-A769-05637AD6A95B}"/>
              </a:ext>
            </a:extLst>
          </p:cNvPr>
          <p:cNvSpPr txBox="1"/>
          <p:nvPr/>
        </p:nvSpPr>
        <p:spPr>
          <a:xfrm>
            <a:off x="9179560" y="1912529"/>
            <a:ext cx="1838960" cy="830997"/>
          </a:xfrm>
          <a:prstGeom prst="rect">
            <a:avLst/>
          </a:prstGeom>
          <a:noFill/>
        </p:spPr>
        <p:txBody>
          <a:bodyPr wrap="square" rtlCol="0">
            <a:spAutoFit/>
          </a:bodyPr>
          <a:lstStyle/>
          <a:p>
            <a:r>
              <a:rPr lang="da-DK" sz="2400"/>
              <a:t>Teknologi-optimister</a:t>
            </a:r>
          </a:p>
        </p:txBody>
      </p:sp>
      <p:sp>
        <p:nvSpPr>
          <p:cNvPr id="3" name="Tekstfelt 2">
            <a:extLst>
              <a:ext uri="{FF2B5EF4-FFF2-40B4-BE49-F238E27FC236}">
                <a16:creationId xmlns:a16="http://schemas.microsoft.com/office/drawing/2014/main" id="{D0E2CF87-2641-541E-6919-A8AD1C8CED87}"/>
              </a:ext>
            </a:extLst>
          </p:cNvPr>
          <p:cNvSpPr txBox="1"/>
          <p:nvPr/>
        </p:nvSpPr>
        <p:spPr>
          <a:xfrm>
            <a:off x="330200" y="1956934"/>
            <a:ext cx="1838960" cy="830997"/>
          </a:xfrm>
          <a:prstGeom prst="rect">
            <a:avLst/>
          </a:prstGeom>
          <a:noFill/>
        </p:spPr>
        <p:txBody>
          <a:bodyPr wrap="square" rtlCol="0">
            <a:spAutoFit/>
          </a:bodyPr>
          <a:lstStyle/>
          <a:p>
            <a:r>
              <a:rPr lang="da-DK" sz="2400"/>
              <a:t>Teknologi-skeptikere</a:t>
            </a:r>
          </a:p>
        </p:txBody>
      </p:sp>
      <p:sp>
        <p:nvSpPr>
          <p:cNvPr id="4" name="Tekstfelt 3">
            <a:extLst>
              <a:ext uri="{FF2B5EF4-FFF2-40B4-BE49-F238E27FC236}">
                <a16:creationId xmlns:a16="http://schemas.microsoft.com/office/drawing/2014/main" id="{30D5985E-0139-C745-B76A-2ABDC6B0955E}"/>
              </a:ext>
            </a:extLst>
          </p:cNvPr>
          <p:cNvSpPr txBox="1"/>
          <p:nvPr/>
        </p:nvSpPr>
        <p:spPr>
          <a:xfrm>
            <a:off x="1249680" y="304800"/>
            <a:ext cx="9418320" cy="461665"/>
          </a:xfrm>
          <a:prstGeom prst="rect">
            <a:avLst/>
          </a:prstGeom>
          <a:noFill/>
        </p:spPr>
        <p:txBody>
          <a:bodyPr wrap="square" rtlCol="0">
            <a:spAutoFit/>
          </a:bodyPr>
          <a:lstStyle/>
          <a:p>
            <a:r>
              <a:rPr lang="da-DK" sz="2400"/>
              <a:t>Holdninger til AI i undervisningen</a:t>
            </a:r>
            <a:endParaRPr lang="da-DK" sz="2400" b="1"/>
          </a:p>
        </p:txBody>
      </p:sp>
      <p:sp>
        <p:nvSpPr>
          <p:cNvPr id="5" name="Tekstfelt 4">
            <a:extLst>
              <a:ext uri="{FF2B5EF4-FFF2-40B4-BE49-F238E27FC236}">
                <a16:creationId xmlns:a16="http://schemas.microsoft.com/office/drawing/2014/main" id="{BF84F26E-67CC-38B0-E449-77A95038D0ED}"/>
              </a:ext>
            </a:extLst>
          </p:cNvPr>
          <p:cNvSpPr txBox="1"/>
          <p:nvPr/>
        </p:nvSpPr>
        <p:spPr>
          <a:xfrm>
            <a:off x="6096000" y="4070070"/>
            <a:ext cx="4389120" cy="1754326"/>
          </a:xfrm>
          <a:prstGeom prst="rect">
            <a:avLst/>
          </a:prstGeom>
          <a:noFill/>
        </p:spPr>
        <p:txBody>
          <a:bodyPr wrap="square" rtlCol="0">
            <a:spAutoFit/>
          </a:bodyPr>
          <a:lstStyle/>
          <a:p>
            <a:pPr marL="285750" indent="-285750">
              <a:buFont typeface="Arial" panose="020B0604020202020204" pitchFamily="34" charset="0"/>
              <a:buChar char="•"/>
            </a:pPr>
            <a:r>
              <a:rPr lang="da-DK"/>
              <a:t>AI kan være en hensigtsmæssig del af alle aspekter af undervisning</a:t>
            </a:r>
          </a:p>
          <a:p>
            <a:pPr marL="285750" indent="-285750">
              <a:buFont typeface="Arial" panose="020B0604020202020204" pitchFamily="34" charset="0"/>
              <a:buChar char="•"/>
            </a:pPr>
            <a:r>
              <a:rPr lang="da-DK"/>
              <a:t>AI kan bruges af læreren til at lave færdige undervisningsforløb</a:t>
            </a:r>
          </a:p>
          <a:p>
            <a:pPr marL="285750" indent="-285750">
              <a:buFont typeface="Arial" panose="020B0604020202020204" pitchFamily="34" charset="0"/>
              <a:buChar char="•"/>
            </a:pPr>
            <a:r>
              <a:rPr lang="da-DK"/>
              <a:t>AI kan på sigt erstatte både lærebøger og lærere </a:t>
            </a:r>
          </a:p>
        </p:txBody>
      </p:sp>
      <p:sp>
        <p:nvSpPr>
          <p:cNvPr id="6" name="Tekstfelt 5">
            <a:extLst>
              <a:ext uri="{FF2B5EF4-FFF2-40B4-BE49-F238E27FC236}">
                <a16:creationId xmlns:a16="http://schemas.microsoft.com/office/drawing/2014/main" id="{7D7703C1-7FC6-90ED-2A6B-4097CC753581}"/>
              </a:ext>
            </a:extLst>
          </p:cNvPr>
          <p:cNvSpPr txBox="1"/>
          <p:nvPr/>
        </p:nvSpPr>
        <p:spPr>
          <a:xfrm>
            <a:off x="680718" y="4070070"/>
            <a:ext cx="4023362" cy="2585323"/>
          </a:xfrm>
          <a:prstGeom prst="rect">
            <a:avLst/>
          </a:prstGeom>
          <a:noFill/>
        </p:spPr>
        <p:txBody>
          <a:bodyPr wrap="square" rtlCol="0">
            <a:spAutoFit/>
          </a:bodyPr>
          <a:lstStyle/>
          <a:p>
            <a:pPr marL="285750" indent="-285750">
              <a:buFont typeface="Arial" panose="020B0604020202020204" pitchFamily="34" charset="0"/>
              <a:buChar char="•"/>
            </a:pPr>
            <a:r>
              <a:rPr lang="da-DK"/>
              <a:t>AI er fyldt med fejl, så det kan ikke bruges</a:t>
            </a:r>
          </a:p>
          <a:p>
            <a:pPr marL="285750" indent="-285750">
              <a:buFont typeface="Arial" panose="020B0604020202020204" pitchFamily="34" charset="0"/>
              <a:buChar char="•"/>
            </a:pPr>
            <a:r>
              <a:rPr lang="da-DK"/>
              <a:t>Eleverne mister evnen til at tænke selvstændigt og kritisk</a:t>
            </a:r>
          </a:p>
          <a:p>
            <a:pPr marL="285750" indent="-285750">
              <a:buFont typeface="Arial" panose="020B0604020202020204" pitchFamily="34" charset="0"/>
              <a:buChar char="•"/>
            </a:pPr>
            <a:r>
              <a:rPr lang="da-DK"/>
              <a:t>Vi lærer bare eleverne at bruge et værktøj, som kan anvendes til snyd</a:t>
            </a:r>
          </a:p>
          <a:p>
            <a:pPr marL="285750" indent="-285750">
              <a:buFont typeface="Arial" panose="020B0604020202020204" pitchFamily="34" charset="0"/>
              <a:buChar char="•"/>
            </a:pPr>
            <a:r>
              <a:rPr lang="da-DK"/>
              <a:t>Brug af AI er forbundet med en række etiske problemstillinger, som gør, at det ikke bør bruges</a:t>
            </a:r>
          </a:p>
        </p:txBody>
      </p:sp>
      <mc:AlternateContent xmlns:mc="http://schemas.openxmlformats.org/markup-compatibility/2006" xmlns:p14="http://schemas.microsoft.com/office/powerpoint/2010/main">
        <mc:Choice Requires="p14">
          <p:contentPart p14:bwMode="auto" r:id="rId3">
            <p14:nvContentPartPr>
              <p14:cNvPr id="8" name="Håndskrift 7">
                <a:extLst>
                  <a:ext uri="{FF2B5EF4-FFF2-40B4-BE49-F238E27FC236}">
                    <a16:creationId xmlns:a16="http://schemas.microsoft.com/office/drawing/2014/main" id="{A6443463-7E8E-B7D9-B67F-1C2CE2CDEF4A}"/>
                  </a:ext>
                </a:extLst>
              </p14:cNvPr>
              <p14:cNvContentPartPr/>
              <p14:nvPr/>
            </p14:nvContentPartPr>
            <p14:xfrm>
              <a:off x="3328320" y="6109880"/>
              <a:ext cx="360" cy="360"/>
            </p14:xfrm>
          </p:contentPart>
        </mc:Choice>
        <mc:Fallback xmlns="">
          <p:pic>
            <p:nvPicPr>
              <p:cNvPr id="8" name="Håndskrift 7">
                <a:extLst>
                  <a:ext uri="{FF2B5EF4-FFF2-40B4-BE49-F238E27FC236}">
                    <a16:creationId xmlns:a16="http://schemas.microsoft.com/office/drawing/2014/main" id="{A6443463-7E8E-B7D9-B67F-1C2CE2CDEF4A}"/>
                  </a:ext>
                </a:extLst>
              </p:cNvPr>
              <p:cNvPicPr/>
              <p:nvPr/>
            </p:nvPicPr>
            <p:blipFill>
              <a:blip r:embed="rId4"/>
              <a:stretch>
                <a:fillRect/>
              </a:stretch>
            </p:blipFill>
            <p:spPr>
              <a:xfrm>
                <a:off x="3274320" y="6001880"/>
                <a:ext cx="108000" cy="2160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9" name="Håndskrift 8">
                <a:extLst>
                  <a:ext uri="{FF2B5EF4-FFF2-40B4-BE49-F238E27FC236}">
                    <a16:creationId xmlns:a16="http://schemas.microsoft.com/office/drawing/2014/main" id="{3507A0C4-CD8C-50B8-CE06-B941982036BB}"/>
                  </a:ext>
                </a:extLst>
              </p14:cNvPr>
              <p14:cNvContentPartPr/>
              <p14:nvPr/>
            </p14:nvContentPartPr>
            <p14:xfrm>
              <a:off x="1251120" y="4032680"/>
              <a:ext cx="2432160" cy="2432160"/>
            </p14:xfrm>
          </p:contentPart>
        </mc:Choice>
        <mc:Fallback xmlns="">
          <p:pic>
            <p:nvPicPr>
              <p:cNvPr id="9" name="Håndskrift 8">
                <a:extLst>
                  <a:ext uri="{FF2B5EF4-FFF2-40B4-BE49-F238E27FC236}">
                    <a16:creationId xmlns:a16="http://schemas.microsoft.com/office/drawing/2014/main" id="{3507A0C4-CD8C-50B8-CE06-B941982036BB}"/>
                  </a:ext>
                </a:extLst>
              </p:cNvPr>
              <p:cNvPicPr/>
              <p:nvPr/>
            </p:nvPicPr>
            <p:blipFill>
              <a:blip r:embed="rId6"/>
              <a:stretch>
                <a:fillRect/>
              </a:stretch>
            </p:blipFill>
            <p:spPr>
              <a:xfrm>
                <a:off x="1197112" y="3924664"/>
                <a:ext cx="2539816" cy="2647832"/>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0" name="Håndskrift 9">
                <a:extLst>
                  <a:ext uri="{FF2B5EF4-FFF2-40B4-BE49-F238E27FC236}">
                    <a16:creationId xmlns:a16="http://schemas.microsoft.com/office/drawing/2014/main" id="{A33E628D-84B2-2BDE-57D3-4917D00CA932}"/>
                  </a:ext>
                </a:extLst>
              </p14:cNvPr>
              <p14:cNvContentPartPr/>
              <p14:nvPr/>
            </p14:nvContentPartPr>
            <p14:xfrm>
              <a:off x="7072320" y="4133960"/>
              <a:ext cx="2319120" cy="2319120"/>
            </p14:xfrm>
          </p:contentPart>
        </mc:Choice>
        <mc:Fallback xmlns="">
          <p:pic>
            <p:nvPicPr>
              <p:cNvPr id="10" name="Håndskrift 9">
                <a:extLst>
                  <a:ext uri="{FF2B5EF4-FFF2-40B4-BE49-F238E27FC236}">
                    <a16:creationId xmlns:a16="http://schemas.microsoft.com/office/drawing/2014/main" id="{A33E628D-84B2-2BDE-57D3-4917D00CA932}"/>
                  </a:ext>
                </a:extLst>
              </p:cNvPr>
              <p:cNvPicPr/>
              <p:nvPr/>
            </p:nvPicPr>
            <p:blipFill>
              <a:blip r:embed="rId8"/>
              <a:stretch>
                <a:fillRect/>
              </a:stretch>
            </p:blipFill>
            <p:spPr>
              <a:xfrm>
                <a:off x="7018320" y="4025977"/>
                <a:ext cx="2426760" cy="2534727"/>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1" name="Håndskrift 10">
                <a:extLst>
                  <a:ext uri="{FF2B5EF4-FFF2-40B4-BE49-F238E27FC236}">
                    <a16:creationId xmlns:a16="http://schemas.microsoft.com/office/drawing/2014/main" id="{E6F2A873-CFE8-E2BE-C056-D81395F16351}"/>
                  </a:ext>
                </a:extLst>
              </p14:cNvPr>
              <p14:cNvContentPartPr/>
              <p14:nvPr/>
            </p14:nvContentPartPr>
            <p14:xfrm rot="5400000">
              <a:off x="6930280" y="4066488"/>
              <a:ext cx="2432050" cy="2432050"/>
            </p14:xfrm>
          </p:contentPart>
        </mc:Choice>
        <mc:Fallback xmlns="">
          <p:pic>
            <p:nvPicPr>
              <p:cNvPr id="11" name="Håndskrift 10">
                <a:extLst>
                  <a:ext uri="{FF2B5EF4-FFF2-40B4-BE49-F238E27FC236}">
                    <a16:creationId xmlns:a16="http://schemas.microsoft.com/office/drawing/2014/main" id="{E6F2A873-CFE8-E2BE-C056-D81395F16351}"/>
                  </a:ext>
                </a:extLst>
              </p:cNvPr>
              <p:cNvPicPr/>
              <p:nvPr/>
            </p:nvPicPr>
            <p:blipFill>
              <a:blip r:embed="rId6"/>
              <a:stretch>
                <a:fillRect/>
              </a:stretch>
            </p:blipFill>
            <p:spPr>
              <a:xfrm rot="5400000">
                <a:off x="6876274" y="3958477"/>
                <a:ext cx="2539701" cy="2647712"/>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2" name="Håndskrift 11">
                <a:extLst>
                  <a:ext uri="{FF2B5EF4-FFF2-40B4-BE49-F238E27FC236}">
                    <a16:creationId xmlns:a16="http://schemas.microsoft.com/office/drawing/2014/main" id="{B8420D27-C92E-E606-744C-51A196B80E14}"/>
                  </a:ext>
                </a:extLst>
              </p14:cNvPr>
              <p14:cNvContentPartPr/>
              <p14:nvPr/>
            </p14:nvContentPartPr>
            <p14:xfrm rot="5400000">
              <a:off x="1109190" y="4032680"/>
              <a:ext cx="2432050" cy="2432050"/>
            </p14:xfrm>
          </p:contentPart>
        </mc:Choice>
        <mc:Fallback xmlns="">
          <p:pic>
            <p:nvPicPr>
              <p:cNvPr id="12" name="Håndskrift 11">
                <a:extLst>
                  <a:ext uri="{FF2B5EF4-FFF2-40B4-BE49-F238E27FC236}">
                    <a16:creationId xmlns:a16="http://schemas.microsoft.com/office/drawing/2014/main" id="{B8420D27-C92E-E606-744C-51A196B80E14}"/>
                  </a:ext>
                </a:extLst>
              </p:cNvPr>
              <p:cNvPicPr/>
              <p:nvPr/>
            </p:nvPicPr>
            <p:blipFill>
              <a:blip r:embed="rId6"/>
              <a:stretch>
                <a:fillRect/>
              </a:stretch>
            </p:blipFill>
            <p:spPr>
              <a:xfrm rot="5400000">
                <a:off x="1055184" y="3924669"/>
                <a:ext cx="2539701" cy="2647712"/>
              </a:xfrm>
              <a:prstGeom prst="rect">
                <a:avLst/>
              </a:prstGeom>
            </p:spPr>
          </p:pic>
        </mc:Fallback>
      </mc:AlternateContent>
      <p:sp>
        <p:nvSpPr>
          <p:cNvPr id="13" name="Tekstfelt 12">
            <a:extLst>
              <a:ext uri="{FF2B5EF4-FFF2-40B4-BE49-F238E27FC236}">
                <a16:creationId xmlns:a16="http://schemas.microsoft.com/office/drawing/2014/main" id="{1A0F1640-B023-D64F-C1F6-65A6E97F8D02}"/>
              </a:ext>
            </a:extLst>
          </p:cNvPr>
          <p:cNvSpPr txBox="1"/>
          <p:nvPr/>
        </p:nvSpPr>
        <p:spPr>
          <a:xfrm>
            <a:off x="2308500" y="1481904"/>
            <a:ext cx="6155403" cy="1200329"/>
          </a:xfrm>
          <a:prstGeom prst="rect">
            <a:avLst/>
          </a:prstGeom>
          <a:noFill/>
        </p:spPr>
        <p:txBody>
          <a:bodyPr wrap="none" rtlCol="0">
            <a:spAutoFit/>
          </a:bodyPr>
          <a:lstStyle/>
          <a:p>
            <a:pPr algn="ctr"/>
            <a:r>
              <a:rPr lang="da-DK" sz="2400">
                <a:solidFill>
                  <a:schemeClr val="accent6"/>
                </a:solidFill>
              </a:rPr>
              <a:t>Begge yderpositioner er sandsynligvis ugunstige</a:t>
            </a:r>
          </a:p>
          <a:p>
            <a:pPr algn="ctr"/>
            <a:endParaRPr lang="da-DK" sz="2400">
              <a:solidFill>
                <a:schemeClr val="accent6"/>
              </a:solidFill>
            </a:endParaRPr>
          </a:p>
          <a:p>
            <a:pPr algn="ctr"/>
            <a:r>
              <a:rPr lang="da-DK" sz="2400">
                <a:solidFill>
                  <a:schemeClr val="accent6"/>
                </a:solidFill>
              </a:rPr>
              <a:t>Nuancerne og pragmatikken er vigtig</a:t>
            </a:r>
          </a:p>
        </p:txBody>
      </p:sp>
    </p:spTree>
    <p:extLst>
      <p:ext uri="{BB962C8B-B14F-4D97-AF65-F5344CB8AC3E}">
        <p14:creationId xmlns:p14="http://schemas.microsoft.com/office/powerpoint/2010/main" val="323306055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0DDAF5-30E5-6E7D-CCA1-7B7DBF73B6FE}"/>
            </a:ext>
          </a:extLst>
        </p:cNvPr>
        <p:cNvGrpSpPr/>
        <p:nvPr/>
      </p:nvGrpSpPr>
      <p:grpSpPr>
        <a:xfrm>
          <a:off x="0" y="0"/>
          <a:ext cx="0" cy="0"/>
          <a:chOff x="0" y="0"/>
          <a:chExt cx="0" cy="0"/>
        </a:xfrm>
      </p:grpSpPr>
      <p:sp>
        <p:nvSpPr>
          <p:cNvPr id="7" name="Pil: opadgående-nedadgående 6">
            <a:extLst>
              <a:ext uri="{FF2B5EF4-FFF2-40B4-BE49-F238E27FC236}">
                <a16:creationId xmlns:a16="http://schemas.microsoft.com/office/drawing/2014/main" id="{4926FF34-3847-E897-0BF8-F214F585D233}"/>
              </a:ext>
            </a:extLst>
          </p:cNvPr>
          <p:cNvSpPr/>
          <p:nvPr/>
        </p:nvSpPr>
        <p:spPr>
          <a:xfrm>
            <a:off x="5130800" y="1838960"/>
            <a:ext cx="528320" cy="4378960"/>
          </a:xfrm>
          <a:prstGeom prst="up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cxnSp>
        <p:nvCxnSpPr>
          <p:cNvPr id="12" name="Lige forbindelse 11">
            <a:extLst>
              <a:ext uri="{FF2B5EF4-FFF2-40B4-BE49-F238E27FC236}">
                <a16:creationId xmlns:a16="http://schemas.microsoft.com/office/drawing/2014/main" id="{2E637912-9F7D-7103-126B-F4772A2B820C}"/>
              </a:ext>
            </a:extLst>
          </p:cNvPr>
          <p:cNvCxnSpPr/>
          <p:nvPr/>
        </p:nvCxnSpPr>
        <p:spPr>
          <a:xfrm>
            <a:off x="914400" y="3870960"/>
            <a:ext cx="920496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3" name="Tekstfelt 12">
            <a:extLst>
              <a:ext uri="{FF2B5EF4-FFF2-40B4-BE49-F238E27FC236}">
                <a16:creationId xmlns:a16="http://schemas.microsoft.com/office/drawing/2014/main" id="{F61AB848-7F69-B2E2-DC79-0DC5A7AD777C}"/>
              </a:ext>
            </a:extLst>
          </p:cNvPr>
          <p:cNvSpPr txBox="1"/>
          <p:nvPr/>
        </p:nvSpPr>
        <p:spPr>
          <a:xfrm>
            <a:off x="8260539" y="3469533"/>
            <a:ext cx="1905778" cy="369332"/>
          </a:xfrm>
          <a:prstGeom prst="rect">
            <a:avLst/>
          </a:prstGeom>
          <a:noFill/>
        </p:spPr>
        <p:txBody>
          <a:bodyPr wrap="none" rtlCol="0">
            <a:spAutoFit/>
          </a:bodyPr>
          <a:lstStyle/>
          <a:p>
            <a:r>
              <a:rPr lang="da-DK" b="1"/>
              <a:t>Grænse for læring</a:t>
            </a:r>
          </a:p>
        </p:txBody>
      </p:sp>
      <p:sp>
        <p:nvSpPr>
          <p:cNvPr id="3" name="Tekstfelt 2">
            <a:extLst>
              <a:ext uri="{FF2B5EF4-FFF2-40B4-BE49-F238E27FC236}">
                <a16:creationId xmlns:a16="http://schemas.microsoft.com/office/drawing/2014/main" id="{3AC79B02-7D96-5E0B-D248-A71498858145}"/>
              </a:ext>
            </a:extLst>
          </p:cNvPr>
          <p:cNvSpPr txBox="1"/>
          <p:nvPr/>
        </p:nvSpPr>
        <p:spPr>
          <a:xfrm>
            <a:off x="1249680" y="325120"/>
            <a:ext cx="9418320" cy="461665"/>
          </a:xfrm>
          <a:prstGeom prst="rect">
            <a:avLst/>
          </a:prstGeom>
          <a:noFill/>
        </p:spPr>
        <p:txBody>
          <a:bodyPr wrap="square" rtlCol="0">
            <a:spAutoFit/>
          </a:bodyPr>
          <a:lstStyle/>
          <a:p>
            <a:r>
              <a:rPr lang="da-DK" sz="2400"/>
              <a:t>Eksempler på </a:t>
            </a:r>
            <a:r>
              <a:rPr lang="da-DK" sz="2400" b="1"/>
              <a:t>elevadfærd</a:t>
            </a:r>
          </a:p>
        </p:txBody>
      </p:sp>
      <p:sp>
        <p:nvSpPr>
          <p:cNvPr id="4" name="Tekstfelt 3">
            <a:extLst>
              <a:ext uri="{FF2B5EF4-FFF2-40B4-BE49-F238E27FC236}">
                <a16:creationId xmlns:a16="http://schemas.microsoft.com/office/drawing/2014/main" id="{07058E3E-0E9B-233A-BDB3-949193333252}"/>
              </a:ext>
            </a:extLst>
          </p:cNvPr>
          <p:cNvSpPr txBox="1"/>
          <p:nvPr/>
        </p:nvSpPr>
        <p:spPr>
          <a:xfrm>
            <a:off x="1595120" y="2428240"/>
            <a:ext cx="2452723" cy="369332"/>
          </a:xfrm>
          <a:prstGeom prst="rect">
            <a:avLst/>
          </a:prstGeom>
          <a:noFill/>
        </p:spPr>
        <p:txBody>
          <a:bodyPr wrap="none" rtlCol="0">
            <a:spAutoFit/>
          </a:bodyPr>
          <a:lstStyle/>
          <a:p>
            <a:r>
              <a:rPr lang="da-DK" b="1">
                <a:solidFill>
                  <a:schemeClr val="accent6">
                    <a:lumMod val="75000"/>
                  </a:schemeClr>
                </a:solidFill>
              </a:rPr>
              <a:t>Hensigtsmæssig adfærd</a:t>
            </a:r>
          </a:p>
        </p:txBody>
      </p:sp>
      <p:sp>
        <p:nvSpPr>
          <p:cNvPr id="5" name="Tekstfelt 4">
            <a:extLst>
              <a:ext uri="{FF2B5EF4-FFF2-40B4-BE49-F238E27FC236}">
                <a16:creationId xmlns:a16="http://schemas.microsoft.com/office/drawing/2014/main" id="{3ADC34E6-BCA7-AFC9-F43A-18573841A197}"/>
              </a:ext>
            </a:extLst>
          </p:cNvPr>
          <p:cNvSpPr txBox="1"/>
          <p:nvPr/>
        </p:nvSpPr>
        <p:spPr>
          <a:xfrm>
            <a:off x="1595120" y="4888703"/>
            <a:ext cx="2580963" cy="369332"/>
          </a:xfrm>
          <a:prstGeom prst="rect">
            <a:avLst/>
          </a:prstGeom>
          <a:noFill/>
        </p:spPr>
        <p:txBody>
          <a:bodyPr wrap="none" rtlCol="0">
            <a:spAutoFit/>
          </a:bodyPr>
          <a:lstStyle/>
          <a:p>
            <a:r>
              <a:rPr lang="da-DK" b="1">
                <a:solidFill>
                  <a:srgbClr val="FF0000"/>
                </a:solidFill>
              </a:rPr>
              <a:t>Uhensigtsmæssig adfærd</a:t>
            </a:r>
          </a:p>
        </p:txBody>
      </p:sp>
      <p:sp>
        <p:nvSpPr>
          <p:cNvPr id="2" name="Tekstfelt 1">
            <a:extLst>
              <a:ext uri="{FF2B5EF4-FFF2-40B4-BE49-F238E27FC236}">
                <a16:creationId xmlns:a16="http://schemas.microsoft.com/office/drawing/2014/main" id="{C547F371-CE60-8FF1-E055-4AB850489243}"/>
              </a:ext>
            </a:extLst>
          </p:cNvPr>
          <p:cNvSpPr txBox="1"/>
          <p:nvPr/>
        </p:nvSpPr>
        <p:spPr>
          <a:xfrm>
            <a:off x="4409926" y="964475"/>
            <a:ext cx="1883977" cy="830997"/>
          </a:xfrm>
          <a:prstGeom prst="rect">
            <a:avLst/>
          </a:prstGeom>
          <a:noFill/>
        </p:spPr>
        <p:txBody>
          <a:bodyPr wrap="none" rtlCol="0">
            <a:spAutoFit/>
          </a:bodyPr>
          <a:lstStyle/>
          <a:p>
            <a:pPr algn="ctr"/>
            <a:r>
              <a:rPr lang="da-DK" sz="2400"/>
              <a:t>Positivt</a:t>
            </a:r>
          </a:p>
          <a:p>
            <a:pPr algn="ctr"/>
            <a:r>
              <a:rPr lang="da-DK" sz="2400"/>
              <a:t>læringsbidrag</a:t>
            </a:r>
          </a:p>
        </p:txBody>
      </p:sp>
      <p:sp>
        <p:nvSpPr>
          <p:cNvPr id="6" name="Tekstfelt 5">
            <a:extLst>
              <a:ext uri="{FF2B5EF4-FFF2-40B4-BE49-F238E27FC236}">
                <a16:creationId xmlns:a16="http://schemas.microsoft.com/office/drawing/2014/main" id="{4235B187-0E75-A1F5-B0BD-3FE39EAEA882}"/>
              </a:ext>
            </a:extLst>
          </p:cNvPr>
          <p:cNvSpPr txBox="1"/>
          <p:nvPr/>
        </p:nvSpPr>
        <p:spPr>
          <a:xfrm>
            <a:off x="3886457" y="6329680"/>
            <a:ext cx="3005375" cy="461665"/>
          </a:xfrm>
          <a:prstGeom prst="rect">
            <a:avLst/>
          </a:prstGeom>
          <a:noFill/>
        </p:spPr>
        <p:txBody>
          <a:bodyPr wrap="none" rtlCol="0">
            <a:spAutoFit/>
          </a:bodyPr>
          <a:lstStyle/>
          <a:p>
            <a:r>
              <a:rPr lang="da-DK" sz="2400"/>
              <a:t>Negativt læringsbidrag</a:t>
            </a:r>
          </a:p>
        </p:txBody>
      </p:sp>
    </p:spTree>
    <p:extLst>
      <p:ext uri="{BB962C8B-B14F-4D97-AF65-F5344CB8AC3E}">
        <p14:creationId xmlns:p14="http://schemas.microsoft.com/office/powerpoint/2010/main" val="42836285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FE232B0C-224C-273D-3D76-7C172F423177}"/>
              </a:ext>
            </a:extLst>
          </p:cNvPr>
          <p:cNvSpPr>
            <a:spLocks noGrp="1"/>
          </p:cNvSpPr>
          <p:nvPr>
            <p:ph type="title"/>
          </p:nvPr>
        </p:nvSpPr>
        <p:spPr>
          <a:xfrm>
            <a:off x="1137034" y="609599"/>
            <a:ext cx="6836927" cy="1322888"/>
          </a:xfrm>
        </p:spPr>
        <p:txBody>
          <a:bodyPr>
            <a:normAutofit/>
          </a:bodyPr>
          <a:lstStyle/>
          <a:p>
            <a:r>
              <a:rPr lang="da-DK"/>
              <a:t>Projektledelse</a:t>
            </a:r>
          </a:p>
        </p:txBody>
      </p:sp>
      <p:sp>
        <p:nvSpPr>
          <p:cNvPr id="3" name="Pladsholder til indhold 2">
            <a:extLst>
              <a:ext uri="{FF2B5EF4-FFF2-40B4-BE49-F238E27FC236}">
                <a16:creationId xmlns:a16="http://schemas.microsoft.com/office/drawing/2014/main" id="{DCA94787-BCA9-22DA-BDF6-616EEF8D21F9}"/>
              </a:ext>
            </a:extLst>
          </p:cNvPr>
          <p:cNvSpPr>
            <a:spLocks noGrp="1"/>
          </p:cNvSpPr>
          <p:nvPr>
            <p:ph idx="1"/>
          </p:nvPr>
        </p:nvSpPr>
        <p:spPr>
          <a:xfrm>
            <a:off x="1137034" y="2194101"/>
            <a:ext cx="6814805" cy="4229559"/>
          </a:xfrm>
        </p:spPr>
        <p:txBody>
          <a:bodyPr vert="horz" lIns="91440" tIns="45720" rIns="91440" bIns="45720" rtlCol="0" anchor="t">
            <a:normAutofit/>
          </a:bodyPr>
          <a:lstStyle/>
          <a:p>
            <a:pPr marL="0" indent="0">
              <a:buNone/>
            </a:pPr>
            <a:r>
              <a:rPr lang="da-DK" sz="2000"/>
              <a:t>Claus </a:t>
            </a:r>
            <a:r>
              <a:rPr lang="da-DK" sz="2000" err="1"/>
              <a:t>Zedlitz</a:t>
            </a:r>
            <a:r>
              <a:rPr lang="da-DK" sz="2000"/>
              <a:t>, </a:t>
            </a:r>
            <a:r>
              <a:rPr lang="da-DK" sz="2000">
                <a:hlinkClick r:id="rId2"/>
              </a:rPr>
              <a:t>claz@aabc.dk</a:t>
            </a:r>
            <a:br>
              <a:rPr lang="da-DK" sz="2000"/>
            </a:br>
            <a:r>
              <a:rPr lang="da-DK" sz="2000"/>
              <a:t>HHX Viby, Engelsk og pædagogisk projektledelse</a:t>
            </a:r>
          </a:p>
          <a:p>
            <a:pPr marL="0" indent="0">
              <a:buNone/>
            </a:pPr>
            <a:endParaRPr lang="da-DK" sz="2000"/>
          </a:p>
          <a:p>
            <a:pPr marL="0" indent="0">
              <a:buNone/>
            </a:pPr>
            <a:endParaRPr lang="da-DK" sz="2000"/>
          </a:p>
          <a:p>
            <a:pPr marL="0" indent="0">
              <a:buNone/>
            </a:pPr>
            <a:endParaRPr lang="da-DK" sz="2000"/>
          </a:p>
          <a:p>
            <a:pPr marL="0" indent="0">
              <a:buNone/>
            </a:pPr>
            <a:endParaRPr lang="da-DK" sz="2000"/>
          </a:p>
          <a:p>
            <a:pPr marL="0" indent="0">
              <a:buNone/>
            </a:pPr>
            <a:r>
              <a:rPr lang="da-DK" sz="2000"/>
              <a:t>Peder Vinther Emdal Hay, </a:t>
            </a:r>
            <a:br>
              <a:rPr lang="da-DK" sz="2000"/>
            </a:br>
            <a:r>
              <a:rPr lang="da-DK" sz="2000">
                <a:hlinkClick r:id="rId3"/>
              </a:rPr>
              <a:t>pped@aabc.dk</a:t>
            </a:r>
            <a:r>
              <a:rPr lang="da-DK" sz="2000"/>
              <a:t>, HHX Viby, Virksomhedsøkonomi og International økonomi</a:t>
            </a:r>
            <a:endParaRPr lang="da-DK" sz="2000">
              <a:ea typeface="Calibri"/>
              <a:cs typeface="Calibri"/>
            </a:endParaRPr>
          </a:p>
        </p:txBody>
      </p:sp>
      <p:pic>
        <p:nvPicPr>
          <p:cNvPr id="6" name="Billede 5">
            <a:extLst>
              <a:ext uri="{FF2B5EF4-FFF2-40B4-BE49-F238E27FC236}">
                <a16:creationId xmlns:a16="http://schemas.microsoft.com/office/drawing/2014/main" id="{C1246064-01ED-E8CF-0BF2-B822F8FCE310}"/>
              </a:ext>
            </a:extLst>
          </p:cNvPr>
          <p:cNvPicPr>
            <a:picLocks noChangeAspect="1"/>
          </p:cNvPicPr>
          <p:nvPr/>
        </p:nvPicPr>
        <p:blipFill>
          <a:blip r:embed="rId4"/>
          <a:stretch>
            <a:fillRect/>
          </a:stretch>
        </p:blipFill>
        <p:spPr>
          <a:xfrm>
            <a:off x="6957298" y="4173246"/>
            <a:ext cx="1884020" cy="2512028"/>
          </a:xfrm>
          <a:prstGeom prst="rect">
            <a:avLst/>
          </a:prstGeom>
        </p:spPr>
      </p:pic>
      <p:pic>
        <p:nvPicPr>
          <p:cNvPr id="8" name="Billede 7">
            <a:extLst>
              <a:ext uri="{FF2B5EF4-FFF2-40B4-BE49-F238E27FC236}">
                <a16:creationId xmlns:a16="http://schemas.microsoft.com/office/drawing/2014/main" id="{D72EBB94-B506-45A9-9BDA-4216B55BB496}"/>
              </a:ext>
            </a:extLst>
          </p:cNvPr>
          <p:cNvPicPr>
            <a:picLocks noChangeAspect="1"/>
          </p:cNvPicPr>
          <p:nvPr/>
        </p:nvPicPr>
        <p:blipFill>
          <a:blip r:embed="rId5"/>
          <a:stretch>
            <a:fillRect/>
          </a:stretch>
        </p:blipFill>
        <p:spPr>
          <a:xfrm>
            <a:off x="6912468" y="1541031"/>
            <a:ext cx="2041119" cy="2568893"/>
          </a:xfrm>
          <a:prstGeom prst="rect">
            <a:avLst/>
          </a:prstGeom>
        </p:spPr>
      </p:pic>
    </p:spTree>
    <p:extLst>
      <p:ext uri="{BB962C8B-B14F-4D97-AF65-F5344CB8AC3E}">
        <p14:creationId xmlns:p14="http://schemas.microsoft.com/office/powerpoint/2010/main" val="37335227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32E4D7-BA81-F303-D2A9-D325AF6C4354}"/>
            </a:ext>
          </a:extLst>
        </p:cNvPr>
        <p:cNvGrpSpPr/>
        <p:nvPr/>
      </p:nvGrpSpPr>
      <p:grpSpPr>
        <a:xfrm>
          <a:off x="0" y="0"/>
          <a:ext cx="0" cy="0"/>
          <a:chOff x="0" y="0"/>
          <a:chExt cx="0" cy="0"/>
        </a:xfrm>
      </p:grpSpPr>
      <p:sp>
        <p:nvSpPr>
          <p:cNvPr id="7" name="Pil: opadgående-nedadgående 6">
            <a:extLst>
              <a:ext uri="{FF2B5EF4-FFF2-40B4-BE49-F238E27FC236}">
                <a16:creationId xmlns:a16="http://schemas.microsoft.com/office/drawing/2014/main" id="{C59A2592-9B63-A184-2501-16D1B315E881}"/>
              </a:ext>
            </a:extLst>
          </p:cNvPr>
          <p:cNvSpPr/>
          <p:nvPr/>
        </p:nvSpPr>
        <p:spPr>
          <a:xfrm>
            <a:off x="5130800" y="1838960"/>
            <a:ext cx="528320" cy="4378960"/>
          </a:xfrm>
          <a:prstGeom prst="up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cxnSp>
        <p:nvCxnSpPr>
          <p:cNvPr id="12" name="Lige forbindelse 11">
            <a:extLst>
              <a:ext uri="{FF2B5EF4-FFF2-40B4-BE49-F238E27FC236}">
                <a16:creationId xmlns:a16="http://schemas.microsoft.com/office/drawing/2014/main" id="{04015360-A01B-1852-FFFD-85BBE694EDA0}"/>
              </a:ext>
            </a:extLst>
          </p:cNvPr>
          <p:cNvCxnSpPr/>
          <p:nvPr/>
        </p:nvCxnSpPr>
        <p:spPr>
          <a:xfrm>
            <a:off x="914400" y="3870960"/>
            <a:ext cx="920496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3" name="Tekstfelt 12">
            <a:extLst>
              <a:ext uri="{FF2B5EF4-FFF2-40B4-BE49-F238E27FC236}">
                <a16:creationId xmlns:a16="http://schemas.microsoft.com/office/drawing/2014/main" id="{4B9A8854-8848-B4B2-92AF-0AEA7A680EC1}"/>
              </a:ext>
            </a:extLst>
          </p:cNvPr>
          <p:cNvSpPr txBox="1"/>
          <p:nvPr/>
        </p:nvSpPr>
        <p:spPr>
          <a:xfrm>
            <a:off x="8260539" y="3469533"/>
            <a:ext cx="1905778" cy="369332"/>
          </a:xfrm>
          <a:prstGeom prst="rect">
            <a:avLst/>
          </a:prstGeom>
          <a:noFill/>
        </p:spPr>
        <p:txBody>
          <a:bodyPr wrap="none" rtlCol="0">
            <a:spAutoFit/>
          </a:bodyPr>
          <a:lstStyle/>
          <a:p>
            <a:r>
              <a:rPr lang="da-DK" b="1"/>
              <a:t>Grænse for læring</a:t>
            </a:r>
          </a:p>
        </p:txBody>
      </p:sp>
      <p:sp>
        <p:nvSpPr>
          <p:cNvPr id="3" name="Tekstfelt 2">
            <a:extLst>
              <a:ext uri="{FF2B5EF4-FFF2-40B4-BE49-F238E27FC236}">
                <a16:creationId xmlns:a16="http://schemas.microsoft.com/office/drawing/2014/main" id="{370AA462-7084-196D-AF9A-579663DB4E92}"/>
              </a:ext>
            </a:extLst>
          </p:cNvPr>
          <p:cNvSpPr txBox="1"/>
          <p:nvPr/>
        </p:nvSpPr>
        <p:spPr>
          <a:xfrm>
            <a:off x="1249680" y="325120"/>
            <a:ext cx="9418320" cy="461665"/>
          </a:xfrm>
          <a:prstGeom prst="rect">
            <a:avLst/>
          </a:prstGeom>
          <a:noFill/>
        </p:spPr>
        <p:txBody>
          <a:bodyPr wrap="square" rtlCol="0">
            <a:spAutoFit/>
          </a:bodyPr>
          <a:lstStyle/>
          <a:p>
            <a:r>
              <a:rPr lang="da-DK" sz="2400"/>
              <a:t>Eksempler på </a:t>
            </a:r>
            <a:r>
              <a:rPr lang="da-DK" sz="2400" b="1"/>
              <a:t>elevadfærd</a:t>
            </a:r>
          </a:p>
        </p:txBody>
      </p:sp>
      <p:sp>
        <p:nvSpPr>
          <p:cNvPr id="4" name="Tekstfelt 3">
            <a:extLst>
              <a:ext uri="{FF2B5EF4-FFF2-40B4-BE49-F238E27FC236}">
                <a16:creationId xmlns:a16="http://schemas.microsoft.com/office/drawing/2014/main" id="{85187633-738C-8E0B-C414-98F6EB4292C0}"/>
              </a:ext>
            </a:extLst>
          </p:cNvPr>
          <p:cNvSpPr txBox="1"/>
          <p:nvPr/>
        </p:nvSpPr>
        <p:spPr>
          <a:xfrm>
            <a:off x="1595120" y="2428240"/>
            <a:ext cx="2452723" cy="369332"/>
          </a:xfrm>
          <a:prstGeom prst="rect">
            <a:avLst/>
          </a:prstGeom>
          <a:noFill/>
        </p:spPr>
        <p:txBody>
          <a:bodyPr wrap="none" rtlCol="0">
            <a:spAutoFit/>
          </a:bodyPr>
          <a:lstStyle/>
          <a:p>
            <a:r>
              <a:rPr lang="da-DK" b="1">
                <a:solidFill>
                  <a:schemeClr val="accent6">
                    <a:lumMod val="75000"/>
                  </a:schemeClr>
                </a:solidFill>
              </a:rPr>
              <a:t>Hensigtsmæssig adfærd</a:t>
            </a:r>
          </a:p>
        </p:txBody>
      </p:sp>
      <p:sp>
        <p:nvSpPr>
          <p:cNvPr id="5" name="Tekstfelt 4">
            <a:extLst>
              <a:ext uri="{FF2B5EF4-FFF2-40B4-BE49-F238E27FC236}">
                <a16:creationId xmlns:a16="http://schemas.microsoft.com/office/drawing/2014/main" id="{5AD2D375-B27C-8785-F3F2-835EA837C2C1}"/>
              </a:ext>
            </a:extLst>
          </p:cNvPr>
          <p:cNvSpPr txBox="1"/>
          <p:nvPr/>
        </p:nvSpPr>
        <p:spPr>
          <a:xfrm>
            <a:off x="1595120" y="4888703"/>
            <a:ext cx="2580963" cy="369332"/>
          </a:xfrm>
          <a:prstGeom prst="rect">
            <a:avLst/>
          </a:prstGeom>
          <a:noFill/>
        </p:spPr>
        <p:txBody>
          <a:bodyPr wrap="none" rtlCol="0">
            <a:spAutoFit/>
          </a:bodyPr>
          <a:lstStyle/>
          <a:p>
            <a:r>
              <a:rPr lang="da-DK" b="1">
                <a:solidFill>
                  <a:srgbClr val="FF0000"/>
                </a:solidFill>
              </a:rPr>
              <a:t>Uhensigtsmæssig adfærd</a:t>
            </a:r>
          </a:p>
        </p:txBody>
      </p:sp>
      <p:sp>
        <p:nvSpPr>
          <p:cNvPr id="11" name="Tekstfelt 10">
            <a:extLst>
              <a:ext uri="{FF2B5EF4-FFF2-40B4-BE49-F238E27FC236}">
                <a16:creationId xmlns:a16="http://schemas.microsoft.com/office/drawing/2014/main" id="{D53AB9F0-9A4C-4F8A-DD50-E11D79479738}"/>
              </a:ext>
            </a:extLst>
          </p:cNvPr>
          <p:cNvSpPr txBox="1"/>
          <p:nvPr/>
        </p:nvSpPr>
        <p:spPr>
          <a:xfrm>
            <a:off x="6100354" y="1679840"/>
            <a:ext cx="4901608" cy="1754326"/>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da-DK"/>
              <a:t>AI opfattes som træningspartner / kognitiv partner</a:t>
            </a:r>
          </a:p>
          <a:p>
            <a:pPr marL="285750" indent="-285750">
              <a:buFont typeface="Arial" panose="020B0604020202020204" pitchFamily="34" charset="0"/>
              <a:buChar char="•"/>
            </a:pPr>
            <a:r>
              <a:rPr lang="da-DK"/>
              <a:t>AI bruges som inspiration</a:t>
            </a:r>
            <a:endParaRPr lang="da-DK">
              <a:ea typeface="Calibri"/>
              <a:cs typeface="Calibri"/>
            </a:endParaRPr>
          </a:p>
          <a:p>
            <a:pPr marL="285750" indent="-285750">
              <a:buFont typeface="Arial" panose="020B0604020202020204" pitchFamily="34" charset="0"/>
              <a:buChar char="•"/>
            </a:pPr>
            <a:r>
              <a:rPr lang="da-DK"/>
              <a:t>Bevidsthed om egen læringsproces</a:t>
            </a:r>
            <a:endParaRPr lang="da-DK">
              <a:ea typeface="Calibri"/>
              <a:cs typeface="Calibri"/>
            </a:endParaRPr>
          </a:p>
          <a:p>
            <a:pPr marL="285750" indent="-285750">
              <a:buFont typeface="Arial" panose="020B0604020202020204" pitchFamily="34" charset="0"/>
              <a:buChar char="•"/>
            </a:pPr>
            <a:r>
              <a:rPr lang="da-DK"/>
              <a:t>AI bruges som værktøj i læringsprocessen</a:t>
            </a:r>
            <a:endParaRPr lang="da-DK">
              <a:ea typeface="Calibri"/>
              <a:cs typeface="Calibri"/>
            </a:endParaRPr>
          </a:p>
          <a:p>
            <a:pPr marL="285750" indent="-285750">
              <a:buFont typeface="Arial" panose="020B0604020202020204" pitchFamily="34" charset="0"/>
              <a:buChar char="•"/>
            </a:pPr>
            <a:r>
              <a:rPr lang="da-DK"/>
              <a:t>Forståelse for værdi af faglig og teknisk indsigt</a:t>
            </a:r>
            <a:endParaRPr lang="da-DK">
              <a:ea typeface="Calibri"/>
              <a:cs typeface="Calibri"/>
            </a:endParaRPr>
          </a:p>
        </p:txBody>
      </p:sp>
      <p:sp>
        <p:nvSpPr>
          <p:cNvPr id="15" name="Tekstfelt 14">
            <a:extLst>
              <a:ext uri="{FF2B5EF4-FFF2-40B4-BE49-F238E27FC236}">
                <a16:creationId xmlns:a16="http://schemas.microsoft.com/office/drawing/2014/main" id="{052F55E6-FB60-2236-2CD5-1F94309FE6D2}"/>
              </a:ext>
            </a:extLst>
          </p:cNvPr>
          <p:cNvSpPr txBox="1"/>
          <p:nvPr/>
        </p:nvSpPr>
        <p:spPr>
          <a:xfrm>
            <a:off x="6260575" y="4299274"/>
            <a:ext cx="4339265" cy="2031325"/>
          </a:xfrm>
          <a:prstGeom prst="rect">
            <a:avLst/>
          </a:prstGeom>
          <a:noFill/>
        </p:spPr>
        <p:txBody>
          <a:bodyPr wrap="none" rtlCol="0">
            <a:spAutoFit/>
          </a:bodyPr>
          <a:lstStyle/>
          <a:p>
            <a:pPr marL="285750" indent="-285750">
              <a:buFont typeface="Arial" panose="020B0604020202020204" pitchFamily="34" charset="0"/>
              <a:buChar char="•"/>
            </a:pPr>
            <a:r>
              <a:rPr lang="da-DK"/>
              <a:t>AI bruges til at få opgaven overstået / til</a:t>
            </a:r>
          </a:p>
          <a:p>
            <a:r>
              <a:rPr lang="da-DK"/>
              <a:t>     udlicitering</a:t>
            </a:r>
          </a:p>
          <a:p>
            <a:pPr marL="285750" indent="-285750">
              <a:buFont typeface="Arial" panose="020B0604020202020204" pitchFamily="34" charset="0"/>
              <a:buChar char="•"/>
            </a:pPr>
            <a:r>
              <a:rPr lang="da-DK"/>
              <a:t>AI bruges til at skrive tekst, som afleveres</a:t>
            </a:r>
          </a:p>
          <a:p>
            <a:pPr marL="285750" indent="-285750">
              <a:buFont typeface="Arial" panose="020B0604020202020204" pitchFamily="34" charset="0"/>
              <a:buChar char="•"/>
            </a:pPr>
            <a:r>
              <a:rPr lang="da-DK"/>
              <a:t>Manglende indsigt i egen læringsproces</a:t>
            </a:r>
          </a:p>
          <a:p>
            <a:pPr marL="285750" indent="-285750">
              <a:buFont typeface="Arial" panose="020B0604020202020204" pitchFamily="34" charset="0"/>
              <a:buChar char="•"/>
            </a:pPr>
            <a:r>
              <a:rPr lang="da-DK"/>
              <a:t>Fokus på produkt frem for proces</a:t>
            </a:r>
          </a:p>
          <a:p>
            <a:pPr marL="285750" indent="-285750">
              <a:buFont typeface="Arial" panose="020B0604020202020204" pitchFamily="34" charset="0"/>
              <a:buChar char="•"/>
            </a:pPr>
            <a:r>
              <a:rPr lang="da-DK"/>
              <a:t>Give læreren indtryk af mestring</a:t>
            </a:r>
          </a:p>
          <a:p>
            <a:pPr marL="285750" indent="-285750">
              <a:buFont typeface="Arial" panose="020B0604020202020204" pitchFamily="34" charset="0"/>
              <a:buChar char="•"/>
            </a:pPr>
            <a:endParaRPr lang="da-DK" b="1"/>
          </a:p>
        </p:txBody>
      </p:sp>
      <p:sp>
        <p:nvSpPr>
          <p:cNvPr id="2" name="Tekstfelt 1">
            <a:extLst>
              <a:ext uri="{FF2B5EF4-FFF2-40B4-BE49-F238E27FC236}">
                <a16:creationId xmlns:a16="http://schemas.microsoft.com/office/drawing/2014/main" id="{A8D3CE37-F5F1-24C7-DB94-F38486A0A1A2}"/>
              </a:ext>
            </a:extLst>
          </p:cNvPr>
          <p:cNvSpPr txBox="1"/>
          <p:nvPr/>
        </p:nvSpPr>
        <p:spPr>
          <a:xfrm>
            <a:off x="4409926" y="964475"/>
            <a:ext cx="1883977" cy="830997"/>
          </a:xfrm>
          <a:prstGeom prst="rect">
            <a:avLst/>
          </a:prstGeom>
          <a:noFill/>
        </p:spPr>
        <p:txBody>
          <a:bodyPr wrap="none" rtlCol="0">
            <a:spAutoFit/>
          </a:bodyPr>
          <a:lstStyle/>
          <a:p>
            <a:pPr algn="ctr"/>
            <a:r>
              <a:rPr lang="da-DK" sz="2400"/>
              <a:t>Positivt</a:t>
            </a:r>
          </a:p>
          <a:p>
            <a:pPr algn="ctr"/>
            <a:r>
              <a:rPr lang="da-DK" sz="2400"/>
              <a:t>læringsbidrag</a:t>
            </a:r>
          </a:p>
        </p:txBody>
      </p:sp>
      <p:sp>
        <p:nvSpPr>
          <p:cNvPr id="6" name="Tekstfelt 5">
            <a:extLst>
              <a:ext uri="{FF2B5EF4-FFF2-40B4-BE49-F238E27FC236}">
                <a16:creationId xmlns:a16="http://schemas.microsoft.com/office/drawing/2014/main" id="{5EDD8EF4-A4A4-CA59-0ACA-2F668DA643C5}"/>
              </a:ext>
            </a:extLst>
          </p:cNvPr>
          <p:cNvSpPr txBox="1"/>
          <p:nvPr/>
        </p:nvSpPr>
        <p:spPr>
          <a:xfrm>
            <a:off x="3886457" y="6329680"/>
            <a:ext cx="3005375" cy="461665"/>
          </a:xfrm>
          <a:prstGeom prst="rect">
            <a:avLst/>
          </a:prstGeom>
          <a:noFill/>
        </p:spPr>
        <p:txBody>
          <a:bodyPr wrap="none" rtlCol="0">
            <a:spAutoFit/>
          </a:bodyPr>
          <a:lstStyle/>
          <a:p>
            <a:r>
              <a:rPr lang="da-DK" sz="2400"/>
              <a:t>Negativt læringsbidrag</a:t>
            </a:r>
          </a:p>
        </p:txBody>
      </p:sp>
    </p:spTree>
    <p:extLst>
      <p:ext uri="{BB962C8B-B14F-4D97-AF65-F5344CB8AC3E}">
        <p14:creationId xmlns:p14="http://schemas.microsoft.com/office/powerpoint/2010/main" val="18613816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Pil: opadgående-nedadgående 6">
            <a:extLst>
              <a:ext uri="{FF2B5EF4-FFF2-40B4-BE49-F238E27FC236}">
                <a16:creationId xmlns:a16="http://schemas.microsoft.com/office/drawing/2014/main" id="{139BF02D-8115-2EDD-6873-2623EB03C0A6}"/>
              </a:ext>
            </a:extLst>
          </p:cNvPr>
          <p:cNvSpPr/>
          <p:nvPr/>
        </p:nvSpPr>
        <p:spPr>
          <a:xfrm>
            <a:off x="5130800" y="1798320"/>
            <a:ext cx="528320" cy="4378960"/>
          </a:xfrm>
          <a:prstGeom prst="upDown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a:p>
        </p:txBody>
      </p:sp>
      <p:cxnSp>
        <p:nvCxnSpPr>
          <p:cNvPr id="12" name="Lige forbindelse 11">
            <a:extLst>
              <a:ext uri="{FF2B5EF4-FFF2-40B4-BE49-F238E27FC236}">
                <a16:creationId xmlns:a16="http://schemas.microsoft.com/office/drawing/2014/main" id="{DCC0B9EF-A71B-603C-DB97-3D168F3C0611}"/>
              </a:ext>
            </a:extLst>
          </p:cNvPr>
          <p:cNvCxnSpPr/>
          <p:nvPr/>
        </p:nvCxnSpPr>
        <p:spPr>
          <a:xfrm>
            <a:off x="914400" y="3810000"/>
            <a:ext cx="920496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3" name="Tekstfelt 12">
            <a:extLst>
              <a:ext uri="{FF2B5EF4-FFF2-40B4-BE49-F238E27FC236}">
                <a16:creationId xmlns:a16="http://schemas.microsoft.com/office/drawing/2014/main" id="{9EE497B9-7D6B-F545-7505-2663CD3773B3}"/>
              </a:ext>
            </a:extLst>
          </p:cNvPr>
          <p:cNvSpPr txBox="1"/>
          <p:nvPr/>
        </p:nvSpPr>
        <p:spPr>
          <a:xfrm>
            <a:off x="8270699" y="3460988"/>
            <a:ext cx="1905778" cy="369332"/>
          </a:xfrm>
          <a:prstGeom prst="rect">
            <a:avLst/>
          </a:prstGeom>
          <a:noFill/>
        </p:spPr>
        <p:txBody>
          <a:bodyPr wrap="none" rtlCol="0">
            <a:spAutoFit/>
          </a:bodyPr>
          <a:lstStyle/>
          <a:p>
            <a:r>
              <a:rPr lang="da-DK" b="1"/>
              <a:t>Grænse for læring</a:t>
            </a:r>
          </a:p>
        </p:txBody>
      </p:sp>
      <p:sp>
        <p:nvSpPr>
          <p:cNvPr id="3" name="Tekstfelt 2">
            <a:extLst>
              <a:ext uri="{FF2B5EF4-FFF2-40B4-BE49-F238E27FC236}">
                <a16:creationId xmlns:a16="http://schemas.microsoft.com/office/drawing/2014/main" id="{7E94C4EB-D6EC-6937-C693-DBC629D0BA3A}"/>
              </a:ext>
            </a:extLst>
          </p:cNvPr>
          <p:cNvSpPr txBox="1"/>
          <p:nvPr/>
        </p:nvSpPr>
        <p:spPr>
          <a:xfrm>
            <a:off x="1249680" y="304800"/>
            <a:ext cx="9418320" cy="461665"/>
          </a:xfrm>
          <a:prstGeom prst="rect">
            <a:avLst/>
          </a:prstGeom>
          <a:noFill/>
        </p:spPr>
        <p:txBody>
          <a:bodyPr wrap="square" rtlCol="0">
            <a:spAutoFit/>
          </a:bodyPr>
          <a:lstStyle/>
          <a:p>
            <a:r>
              <a:rPr lang="da-DK" sz="2400"/>
              <a:t>Eksempler på </a:t>
            </a:r>
            <a:r>
              <a:rPr lang="da-DK" sz="2400" b="1"/>
              <a:t>lærerindsatser / strategier til håndtering</a:t>
            </a:r>
          </a:p>
        </p:txBody>
      </p:sp>
      <p:sp>
        <p:nvSpPr>
          <p:cNvPr id="4" name="Tekstfelt 3">
            <a:extLst>
              <a:ext uri="{FF2B5EF4-FFF2-40B4-BE49-F238E27FC236}">
                <a16:creationId xmlns:a16="http://schemas.microsoft.com/office/drawing/2014/main" id="{FE6A12A2-DEAD-641C-0167-2B0C48825E41}"/>
              </a:ext>
            </a:extLst>
          </p:cNvPr>
          <p:cNvSpPr txBox="1"/>
          <p:nvPr/>
        </p:nvSpPr>
        <p:spPr>
          <a:xfrm>
            <a:off x="1595121" y="2387599"/>
            <a:ext cx="2143760" cy="923330"/>
          </a:xfrm>
          <a:prstGeom prst="rect">
            <a:avLst/>
          </a:prstGeom>
          <a:noFill/>
        </p:spPr>
        <p:txBody>
          <a:bodyPr wrap="square" rtlCol="0">
            <a:spAutoFit/>
          </a:bodyPr>
          <a:lstStyle/>
          <a:p>
            <a:r>
              <a:rPr lang="da-DK" b="1"/>
              <a:t>Understøtte hensigtsmæssig adfærd</a:t>
            </a:r>
          </a:p>
        </p:txBody>
      </p:sp>
      <p:sp>
        <p:nvSpPr>
          <p:cNvPr id="5" name="Tekstfelt 4">
            <a:extLst>
              <a:ext uri="{FF2B5EF4-FFF2-40B4-BE49-F238E27FC236}">
                <a16:creationId xmlns:a16="http://schemas.microsoft.com/office/drawing/2014/main" id="{DBAC1ADB-2A13-7E88-187B-DD31D23DF00F}"/>
              </a:ext>
            </a:extLst>
          </p:cNvPr>
          <p:cNvSpPr txBox="1"/>
          <p:nvPr/>
        </p:nvSpPr>
        <p:spPr>
          <a:xfrm>
            <a:off x="1595121" y="4573743"/>
            <a:ext cx="1811650" cy="923330"/>
          </a:xfrm>
          <a:prstGeom prst="rect">
            <a:avLst/>
          </a:prstGeom>
          <a:noFill/>
        </p:spPr>
        <p:txBody>
          <a:bodyPr wrap="none" rtlCol="0">
            <a:spAutoFit/>
          </a:bodyPr>
          <a:lstStyle/>
          <a:p>
            <a:r>
              <a:rPr lang="da-DK" b="1"/>
              <a:t>Forhindre</a:t>
            </a:r>
          </a:p>
          <a:p>
            <a:r>
              <a:rPr lang="da-DK" b="1"/>
              <a:t>uhensigtsmæssig</a:t>
            </a:r>
          </a:p>
          <a:p>
            <a:r>
              <a:rPr lang="da-DK" b="1"/>
              <a:t>adfærd</a:t>
            </a:r>
          </a:p>
        </p:txBody>
      </p:sp>
      <p:sp>
        <p:nvSpPr>
          <p:cNvPr id="11" name="Tekstfelt 10">
            <a:extLst>
              <a:ext uri="{FF2B5EF4-FFF2-40B4-BE49-F238E27FC236}">
                <a16:creationId xmlns:a16="http://schemas.microsoft.com/office/drawing/2014/main" id="{AE4D4644-3A58-E645-C238-29439BBE9D02}"/>
              </a:ext>
            </a:extLst>
          </p:cNvPr>
          <p:cNvSpPr txBox="1"/>
          <p:nvPr/>
        </p:nvSpPr>
        <p:spPr>
          <a:xfrm>
            <a:off x="6187440" y="2101480"/>
            <a:ext cx="4480560" cy="2031325"/>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da-DK"/>
              <a:t>Øvelser, der træner faglige mål</a:t>
            </a:r>
          </a:p>
          <a:p>
            <a:pPr marL="285750" indent="-285750">
              <a:buFont typeface="Arial" panose="020B0604020202020204" pitchFamily="34" charset="0"/>
              <a:buChar char="•"/>
            </a:pPr>
            <a:r>
              <a:rPr lang="da-DK"/>
              <a:t>Øvelser, der støtter eleven i processen</a:t>
            </a:r>
            <a:endParaRPr lang="da-DK">
              <a:ea typeface="Calibri"/>
              <a:cs typeface="Calibri"/>
            </a:endParaRPr>
          </a:p>
          <a:p>
            <a:pPr marL="285750" indent="-285750">
              <a:buFont typeface="Arial" panose="020B0604020202020204" pitchFamily="34" charset="0"/>
              <a:buChar char="•"/>
            </a:pPr>
            <a:r>
              <a:rPr lang="da-DK"/>
              <a:t>Øvelser, der giver eleven indsigt i teknologiens muligheder og begrænsninger</a:t>
            </a:r>
            <a:endParaRPr lang="da-DK">
              <a:ea typeface="Calibri"/>
              <a:cs typeface="Calibri"/>
            </a:endParaRPr>
          </a:p>
          <a:p>
            <a:endParaRPr lang="da-DK"/>
          </a:p>
          <a:p>
            <a:pPr marL="285750" indent="-285750">
              <a:buFont typeface="Arial" panose="020B0604020202020204" pitchFamily="34" charset="0"/>
              <a:buChar char="•"/>
            </a:pPr>
            <a:endParaRPr lang="da-DK"/>
          </a:p>
        </p:txBody>
      </p:sp>
      <p:sp>
        <p:nvSpPr>
          <p:cNvPr id="15" name="Tekstfelt 14">
            <a:extLst>
              <a:ext uri="{FF2B5EF4-FFF2-40B4-BE49-F238E27FC236}">
                <a16:creationId xmlns:a16="http://schemas.microsoft.com/office/drawing/2014/main" id="{B4CB60A8-9DAA-284E-3B4D-537D60B8B06B}"/>
              </a:ext>
            </a:extLst>
          </p:cNvPr>
          <p:cNvSpPr txBox="1"/>
          <p:nvPr/>
        </p:nvSpPr>
        <p:spPr>
          <a:xfrm>
            <a:off x="6260575" y="4055434"/>
            <a:ext cx="4610625" cy="2031325"/>
          </a:xfrm>
          <a:prstGeom prst="rect">
            <a:avLst/>
          </a:prstGeom>
          <a:noFill/>
        </p:spPr>
        <p:txBody>
          <a:bodyPr wrap="square" lIns="91440" tIns="45720" rIns="91440" bIns="45720" rtlCol="0" anchor="t">
            <a:spAutoFit/>
          </a:bodyPr>
          <a:lstStyle/>
          <a:p>
            <a:pPr marL="285750" indent="-285750">
              <a:buFont typeface="Arial" panose="020B0604020202020204" pitchFamily="34" charset="0"/>
              <a:buChar char="•"/>
            </a:pPr>
            <a:r>
              <a:rPr lang="da-DK"/>
              <a:t>Fokus på at identificere snyd</a:t>
            </a:r>
          </a:p>
          <a:p>
            <a:pPr marL="285750" indent="-285750">
              <a:buFont typeface="Arial" panose="020B0604020202020204" pitchFamily="34" charset="0"/>
              <a:buChar char="•"/>
            </a:pPr>
            <a:r>
              <a:rPr lang="da-DK"/>
              <a:t>Fokus på at sanktionere snyd</a:t>
            </a:r>
            <a:endParaRPr lang="da-DK">
              <a:ea typeface="Calibri"/>
              <a:cs typeface="Calibri"/>
            </a:endParaRPr>
          </a:p>
          <a:p>
            <a:pPr marL="285750" indent="-285750">
              <a:buFont typeface="Arial" panose="020B0604020202020204" pitchFamily="34" charset="0"/>
              <a:buChar char="•"/>
            </a:pPr>
            <a:r>
              <a:rPr lang="da-DK"/>
              <a:t>Benspænd i skriftlige opgaver, som gør snyd svært</a:t>
            </a:r>
            <a:endParaRPr lang="da-DK">
              <a:ea typeface="Calibri"/>
              <a:cs typeface="Calibri"/>
            </a:endParaRPr>
          </a:p>
          <a:p>
            <a:pPr marL="285750" indent="-285750">
              <a:buFont typeface="Arial" panose="020B0604020202020204" pitchFamily="34" charset="0"/>
              <a:buChar char="•"/>
            </a:pPr>
            <a:r>
              <a:rPr lang="da-DK"/>
              <a:t>Brug af tests og omlagt fordybelsestid</a:t>
            </a:r>
          </a:p>
          <a:p>
            <a:pPr marL="285750" indent="-285750">
              <a:buFont typeface="Arial" panose="020B0604020202020204" pitchFamily="34" charset="0"/>
              <a:buChar char="•"/>
            </a:pPr>
            <a:endParaRPr lang="da-DK">
              <a:ea typeface="Calibri"/>
              <a:cs typeface="Calibri"/>
            </a:endParaRPr>
          </a:p>
          <a:p>
            <a:pPr marL="285750" indent="-285750">
              <a:buFont typeface="Arial" panose="020B0604020202020204" pitchFamily="34" charset="0"/>
              <a:buChar char="•"/>
            </a:pPr>
            <a:endParaRPr lang="da-DK" b="1">
              <a:ea typeface="Calibri" panose="020F0502020204030204"/>
              <a:cs typeface="Calibri" panose="020F0502020204030204"/>
            </a:endParaRPr>
          </a:p>
        </p:txBody>
      </p:sp>
      <p:sp>
        <p:nvSpPr>
          <p:cNvPr id="2" name="Tekstfelt 1">
            <a:extLst>
              <a:ext uri="{FF2B5EF4-FFF2-40B4-BE49-F238E27FC236}">
                <a16:creationId xmlns:a16="http://schemas.microsoft.com/office/drawing/2014/main" id="{14DB299B-AC88-59E8-CA48-7635E7264497}"/>
              </a:ext>
            </a:extLst>
          </p:cNvPr>
          <p:cNvSpPr txBox="1"/>
          <p:nvPr/>
        </p:nvSpPr>
        <p:spPr>
          <a:xfrm>
            <a:off x="3835657" y="1202415"/>
            <a:ext cx="3159274" cy="461665"/>
          </a:xfrm>
          <a:prstGeom prst="rect">
            <a:avLst/>
          </a:prstGeom>
          <a:noFill/>
        </p:spPr>
        <p:txBody>
          <a:bodyPr wrap="square" rtlCol="0">
            <a:spAutoFit/>
          </a:bodyPr>
          <a:lstStyle/>
          <a:p>
            <a:pPr algn="ctr"/>
            <a:r>
              <a:rPr lang="da-DK" sz="2400"/>
              <a:t>Positivt læringsbidrag</a:t>
            </a:r>
          </a:p>
        </p:txBody>
      </p:sp>
      <p:sp>
        <p:nvSpPr>
          <p:cNvPr id="6" name="Tekstfelt 5">
            <a:extLst>
              <a:ext uri="{FF2B5EF4-FFF2-40B4-BE49-F238E27FC236}">
                <a16:creationId xmlns:a16="http://schemas.microsoft.com/office/drawing/2014/main" id="{95B2C85E-B501-68D7-F474-1D47B71251E3}"/>
              </a:ext>
            </a:extLst>
          </p:cNvPr>
          <p:cNvSpPr txBox="1"/>
          <p:nvPr/>
        </p:nvSpPr>
        <p:spPr>
          <a:xfrm>
            <a:off x="3886457" y="6289040"/>
            <a:ext cx="3005375" cy="461665"/>
          </a:xfrm>
          <a:prstGeom prst="rect">
            <a:avLst/>
          </a:prstGeom>
          <a:noFill/>
        </p:spPr>
        <p:txBody>
          <a:bodyPr wrap="none" rtlCol="0">
            <a:spAutoFit/>
          </a:bodyPr>
          <a:lstStyle/>
          <a:p>
            <a:r>
              <a:rPr lang="da-DK" sz="2400"/>
              <a:t>Negativt læringsbidrag</a:t>
            </a:r>
          </a:p>
        </p:txBody>
      </p:sp>
    </p:spTree>
    <p:extLst>
      <p:ext uri="{BB962C8B-B14F-4D97-AF65-F5344CB8AC3E}">
        <p14:creationId xmlns:p14="http://schemas.microsoft.com/office/powerpoint/2010/main" val="5862127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A19EF4-CDCA-C86F-20E9-2FBD6E81DDA7}"/>
            </a:ext>
          </a:extLst>
        </p:cNvPr>
        <p:cNvGrpSpPr/>
        <p:nvPr/>
      </p:nvGrpSpPr>
      <p:grpSpPr>
        <a:xfrm>
          <a:off x="0" y="0"/>
          <a:ext cx="0" cy="0"/>
          <a:chOff x="0" y="0"/>
          <a:chExt cx="0" cy="0"/>
        </a:xfrm>
      </p:grpSpPr>
      <p:pic>
        <p:nvPicPr>
          <p:cNvPr id="6" name="Billede 5" descr="Et billede, der indeholder tekst, skærmbillede, Font/skrifttype, nummer/tal&#10;&#10;Automatisk genereret beskrivelse">
            <a:extLst>
              <a:ext uri="{FF2B5EF4-FFF2-40B4-BE49-F238E27FC236}">
                <a16:creationId xmlns:a16="http://schemas.microsoft.com/office/drawing/2014/main" id="{83804113-D62F-8289-B85F-4335BD75C2E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62246" y="946200"/>
            <a:ext cx="8632868" cy="4855986"/>
          </a:xfrm>
          <a:prstGeom prst="rect">
            <a:avLst/>
          </a:prstGeom>
        </p:spPr>
      </p:pic>
      <p:sp>
        <p:nvSpPr>
          <p:cNvPr id="2" name="Tekstfelt 1">
            <a:extLst>
              <a:ext uri="{FF2B5EF4-FFF2-40B4-BE49-F238E27FC236}">
                <a16:creationId xmlns:a16="http://schemas.microsoft.com/office/drawing/2014/main" id="{5B99DC5C-2EBB-86A2-0955-494F0CE5B143}"/>
              </a:ext>
            </a:extLst>
          </p:cNvPr>
          <p:cNvSpPr txBox="1"/>
          <p:nvPr/>
        </p:nvSpPr>
        <p:spPr>
          <a:xfrm>
            <a:off x="1262246" y="5911800"/>
            <a:ext cx="4528954" cy="369332"/>
          </a:xfrm>
          <a:prstGeom prst="rect">
            <a:avLst/>
          </a:prstGeom>
          <a:noFill/>
        </p:spPr>
        <p:txBody>
          <a:bodyPr wrap="square" rtlCol="0">
            <a:spAutoFit/>
          </a:bodyPr>
          <a:lstStyle/>
          <a:p>
            <a:r>
              <a:rPr lang="da-DK"/>
              <a:t>Kilde: Christian Dalsgaard</a:t>
            </a:r>
          </a:p>
        </p:txBody>
      </p:sp>
    </p:spTree>
    <p:extLst>
      <p:ext uri="{BB962C8B-B14F-4D97-AF65-F5344CB8AC3E}">
        <p14:creationId xmlns:p14="http://schemas.microsoft.com/office/powerpoint/2010/main" val="31474932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FA9359-90FA-D91E-2FD0-04DBEF1FC359}"/>
            </a:ext>
          </a:extLst>
        </p:cNvPr>
        <p:cNvGrpSpPr/>
        <p:nvPr/>
      </p:nvGrpSpPr>
      <p:grpSpPr>
        <a:xfrm>
          <a:off x="0" y="0"/>
          <a:ext cx="0" cy="0"/>
          <a:chOff x="0" y="0"/>
          <a:chExt cx="0" cy="0"/>
        </a:xfrm>
      </p:grpSpPr>
      <p:sp>
        <p:nvSpPr>
          <p:cNvPr id="3" name="Tekstfelt 2">
            <a:extLst>
              <a:ext uri="{FF2B5EF4-FFF2-40B4-BE49-F238E27FC236}">
                <a16:creationId xmlns:a16="http://schemas.microsoft.com/office/drawing/2014/main" id="{19BE2EB5-602D-3AD4-6E41-281390A694ED}"/>
              </a:ext>
            </a:extLst>
          </p:cNvPr>
          <p:cNvSpPr txBox="1"/>
          <p:nvPr/>
        </p:nvSpPr>
        <p:spPr>
          <a:xfrm>
            <a:off x="1480457" y="2514600"/>
            <a:ext cx="9372599" cy="1538883"/>
          </a:xfrm>
          <a:prstGeom prst="rect">
            <a:avLst/>
          </a:prstGeom>
          <a:noFill/>
        </p:spPr>
        <p:txBody>
          <a:bodyPr wrap="square" rtlCol="0">
            <a:spAutoFit/>
          </a:bodyPr>
          <a:lstStyle/>
          <a:p>
            <a:pPr algn="ctr"/>
            <a:r>
              <a:rPr lang="da-DK" sz="4000" b="1"/>
              <a:t>Generativ AI er hverken ondt eller godt</a:t>
            </a:r>
          </a:p>
          <a:p>
            <a:pPr algn="ctr"/>
            <a:endParaRPr lang="da-DK"/>
          </a:p>
          <a:p>
            <a:pPr algn="ctr"/>
            <a:endParaRPr lang="da-DK"/>
          </a:p>
          <a:p>
            <a:pPr algn="ctr"/>
            <a:r>
              <a:rPr lang="da-DK"/>
              <a:t>Læringspotentialet afhænger af, hvordan mennesker bruger teknologien</a:t>
            </a:r>
          </a:p>
        </p:txBody>
      </p:sp>
    </p:spTree>
    <p:extLst>
      <p:ext uri="{BB962C8B-B14F-4D97-AF65-F5344CB8AC3E}">
        <p14:creationId xmlns:p14="http://schemas.microsoft.com/office/powerpoint/2010/main" val="16749457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18AFF9-EDF0-3BD6-DE77-69B4C7ECDB6C}"/>
            </a:ext>
          </a:extLst>
        </p:cNvPr>
        <p:cNvGrpSpPr/>
        <p:nvPr/>
      </p:nvGrpSpPr>
      <p:grpSpPr>
        <a:xfrm>
          <a:off x="0" y="0"/>
          <a:ext cx="0" cy="0"/>
          <a:chOff x="0" y="0"/>
          <a:chExt cx="0" cy="0"/>
        </a:xfrm>
      </p:grpSpPr>
      <p:sp>
        <p:nvSpPr>
          <p:cNvPr id="3" name="Tekstfelt 2">
            <a:extLst>
              <a:ext uri="{FF2B5EF4-FFF2-40B4-BE49-F238E27FC236}">
                <a16:creationId xmlns:a16="http://schemas.microsoft.com/office/drawing/2014/main" id="{F288DFB6-8BFE-9807-4BBE-86888768E975}"/>
              </a:ext>
            </a:extLst>
          </p:cNvPr>
          <p:cNvSpPr txBox="1"/>
          <p:nvPr/>
        </p:nvSpPr>
        <p:spPr>
          <a:xfrm>
            <a:off x="1703614" y="2514600"/>
            <a:ext cx="8784771" cy="1538883"/>
          </a:xfrm>
          <a:prstGeom prst="rect">
            <a:avLst/>
          </a:prstGeom>
          <a:noFill/>
        </p:spPr>
        <p:txBody>
          <a:bodyPr wrap="square" rtlCol="0">
            <a:spAutoFit/>
          </a:bodyPr>
          <a:lstStyle/>
          <a:p>
            <a:pPr algn="ctr"/>
            <a:r>
              <a:rPr lang="da-DK" sz="4000" b="1"/>
              <a:t>Skriveprocesser</a:t>
            </a:r>
          </a:p>
          <a:p>
            <a:pPr algn="ctr"/>
            <a:endParaRPr lang="da-DK"/>
          </a:p>
          <a:p>
            <a:pPr algn="ctr"/>
            <a:endParaRPr lang="da-DK"/>
          </a:p>
          <a:p>
            <a:pPr algn="ctr"/>
            <a:r>
              <a:rPr lang="da-DK"/>
              <a:t>Fokus på proces fremfor produkt</a:t>
            </a:r>
          </a:p>
        </p:txBody>
      </p:sp>
    </p:spTree>
    <p:extLst>
      <p:ext uri="{BB962C8B-B14F-4D97-AF65-F5344CB8AC3E}">
        <p14:creationId xmlns:p14="http://schemas.microsoft.com/office/powerpoint/2010/main" val="25103460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621450237"/>
              </p:ext>
            </p:extLst>
          </p:nvPr>
        </p:nvGraphicFramePr>
        <p:xfrm>
          <a:off x="0" y="83622"/>
          <a:ext cx="11846560" cy="65617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2" name="Tekstfelt 1">
            <a:extLst>
              <a:ext uri="{FF2B5EF4-FFF2-40B4-BE49-F238E27FC236}">
                <a16:creationId xmlns:a16="http://schemas.microsoft.com/office/drawing/2014/main" id="{4281A404-DECE-5E12-D88D-15BD2FCC5057}"/>
              </a:ext>
            </a:extLst>
          </p:cNvPr>
          <p:cNvSpPr txBox="1"/>
          <p:nvPr/>
        </p:nvSpPr>
        <p:spPr>
          <a:xfrm>
            <a:off x="217713" y="6353073"/>
            <a:ext cx="5736772" cy="369332"/>
          </a:xfrm>
          <a:prstGeom prst="rect">
            <a:avLst/>
          </a:prstGeom>
          <a:noFill/>
        </p:spPr>
        <p:txBody>
          <a:bodyPr wrap="square" rtlCol="0">
            <a:spAutoFit/>
          </a:bodyPr>
          <a:lstStyle/>
          <a:p>
            <a:r>
              <a:rPr lang="da-DK"/>
              <a:t>© Peder Vinther Emdal Hay og Claus </a:t>
            </a:r>
            <a:r>
              <a:rPr lang="da-DK" err="1"/>
              <a:t>Zedlitz</a:t>
            </a:r>
            <a:endParaRPr lang="da-DK"/>
          </a:p>
        </p:txBody>
      </p:sp>
      <p:sp>
        <p:nvSpPr>
          <p:cNvPr id="3" name="Tekstfelt 2">
            <a:extLst>
              <a:ext uri="{FF2B5EF4-FFF2-40B4-BE49-F238E27FC236}">
                <a16:creationId xmlns:a16="http://schemas.microsoft.com/office/drawing/2014/main" id="{1EE1FA2C-B5C5-F402-4739-B7AFD11DAE16}"/>
              </a:ext>
            </a:extLst>
          </p:cNvPr>
          <p:cNvSpPr txBox="1"/>
          <p:nvPr/>
        </p:nvSpPr>
        <p:spPr>
          <a:xfrm>
            <a:off x="478972" y="223520"/>
            <a:ext cx="2518959" cy="646331"/>
          </a:xfrm>
          <a:prstGeom prst="rect">
            <a:avLst/>
          </a:prstGeom>
          <a:noFill/>
        </p:spPr>
        <p:txBody>
          <a:bodyPr wrap="none" rtlCol="0">
            <a:spAutoFit/>
          </a:bodyPr>
          <a:lstStyle/>
          <a:p>
            <a:r>
              <a:rPr lang="da-DK" sz="3600"/>
              <a:t>Skrivehjulet</a:t>
            </a:r>
          </a:p>
        </p:txBody>
      </p:sp>
    </p:spTree>
    <p:extLst>
      <p:ext uri="{BB962C8B-B14F-4D97-AF65-F5344CB8AC3E}">
        <p14:creationId xmlns:p14="http://schemas.microsoft.com/office/powerpoint/2010/main" val="2231999122"/>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EFB56D-7F10-40D6-A54E-C0F61D4596A6}"/>
              </a:ext>
            </a:extLst>
          </p:cNvPr>
          <p:cNvSpPr>
            <a:spLocks noGrp="1"/>
          </p:cNvSpPr>
          <p:nvPr>
            <p:ph type="title"/>
          </p:nvPr>
        </p:nvSpPr>
        <p:spPr>
          <a:xfrm>
            <a:off x="590550" y="483711"/>
            <a:ext cx="10515600" cy="1325563"/>
          </a:xfrm>
        </p:spPr>
        <p:txBody>
          <a:bodyPr/>
          <a:lstStyle/>
          <a:p>
            <a:r>
              <a:rPr lang="da-DK"/>
              <a:t>Traditionel tilgang til skriftlighed og feedback</a:t>
            </a:r>
          </a:p>
        </p:txBody>
      </p:sp>
      <p:sp>
        <p:nvSpPr>
          <p:cNvPr id="3" name="Tekstfelt 2">
            <a:extLst>
              <a:ext uri="{FF2B5EF4-FFF2-40B4-BE49-F238E27FC236}">
                <a16:creationId xmlns:a16="http://schemas.microsoft.com/office/drawing/2014/main" id="{D69F0C88-8ECA-3D10-4F1B-7F3E961A2619}"/>
              </a:ext>
            </a:extLst>
          </p:cNvPr>
          <p:cNvSpPr txBox="1"/>
          <p:nvPr/>
        </p:nvSpPr>
        <p:spPr>
          <a:xfrm>
            <a:off x="870857" y="6200673"/>
            <a:ext cx="5736772" cy="369332"/>
          </a:xfrm>
          <a:prstGeom prst="rect">
            <a:avLst/>
          </a:prstGeom>
          <a:noFill/>
        </p:spPr>
        <p:txBody>
          <a:bodyPr wrap="square" rtlCol="0">
            <a:spAutoFit/>
          </a:bodyPr>
          <a:lstStyle/>
          <a:p>
            <a:r>
              <a:rPr lang="da-DK"/>
              <a:t>© Peder Vinther Emdal Hay og Claus </a:t>
            </a:r>
            <a:r>
              <a:rPr lang="da-DK" err="1"/>
              <a:t>Zedlitz</a:t>
            </a:r>
            <a:endParaRPr lang="da-DK"/>
          </a:p>
        </p:txBody>
      </p:sp>
      <p:pic>
        <p:nvPicPr>
          <p:cNvPr id="7" name="Billede 6" descr="Et billede, der indeholder tekst, skærmbillede, linje/række, Font/skrifttype&#10;&#10;AI-genereret indhold kan være ukorrekt.">
            <a:extLst>
              <a:ext uri="{FF2B5EF4-FFF2-40B4-BE49-F238E27FC236}">
                <a16:creationId xmlns:a16="http://schemas.microsoft.com/office/drawing/2014/main" id="{7AD5F1BA-BF92-61D5-23FC-51C35F3AD804}"/>
              </a:ext>
            </a:extLst>
          </p:cNvPr>
          <p:cNvPicPr>
            <a:picLocks noChangeAspect="1"/>
          </p:cNvPicPr>
          <p:nvPr/>
        </p:nvPicPr>
        <p:blipFill>
          <a:blip r:embed="rId2"/>
          <a:stretch>
            <a:fillRect/>
          </a:stretch>
        </p:blipFill>
        <p:spPr>
          <a:xfrm>
            <a:off x="912963" y="2056142"/>
            <a:ext cx="10667998" cy="3608355"/>
          </a:xfrm>
          <a:prstGeom prst="rect">
            <a:avLst/>
          </a:prstGeom>
        </p:spPr>
      </p:pic>
    </p:spTree>
    <p:extLst>
      <p:ext uri="{BB962C8B-B14F-4D97-AF65-F5344CB8AC3E}">
        <p14:creationId xmlns:p14="http://schemas.microsoft.com/office/powerpoint/2010/main" val="43256042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5EFB56D-7F10-40D6-A54E-C0F61D4596A6}"/>
              </a:ext>
            </a:extLst>
          </p:cNvPr>
          <p:cNvSpPr>
            <a:spLocks noGrp="1"/>
          </p:cNvSpPr>
          <p:nvPr>
            <p:ph type="title"/>
          </p:nvPr>
        </p:nvSpPr>
        <p:spPr>
          <a:xfrm>
            <a:off x="590550" y="483711"/>
            <a:ext cx="10515600" cy="1325563"/>
          </a:xfrm>
        </p:spPr>
        <p:txBody>
          <a:bodyPr/>
          <a:lstStyle/>
          <a:p>
            <a:r>
              <a:rPr lang="da-DK"/>
              <a:t>Fra opgaveretter til skrivevejleder</a:t>
            </a:r>
          </a:p>
        </p:txBody>
      </p:sp>
      <p:sp>
        <p:nvSpPr>
          <p:cNvPr id="3" name="Tekstfelt 2">
            <a:extLst>
              <a:ext uri="{FF2B5EF4-FFF2-40B4-BE49-F238E27FC236}">
                <a16:creationId xmlns:a16="http://schemas.microsoft.com/office/drawing/2014/main" id="{50014FF6-8458-4498-E3B9-01D2F87C3A5F}"/>
              </a:ext>
            </a:extLst>
          </p:cNvPr>
          <p:cNvSpPr txBox="1"/>
          <p:nvPr/>
        </p:nvSpPr>
        <p:spPr>
          <a:xfrm>
            <a:off x="870857" y="6178901"/>
            <a:ext cx="5736772" cy="369332"/>
          </a:xfrm>
          <a:prstGeom prst="rect">
            <a:avLst/>
          </a:prstGeom>
          <a:noFill/>
        </p:spPr>
        <p:txBody>
          <a:bodyPr wrap="square" rtlCol="0">
            <a:spAutoFit/>
          </a:bodyPr>
          <a:lstStyle/>
          <a:p>
            <a:r>
              <a:rPr lang="da-DK"/>
              <a:t>© Peder Vinther Emdal Hay og Claus </a:t>
            </a:r>
            <a:r>
              <a:rPr lang="da-DK" err="1"/>
              <a:t>Zedlitz</a:t>
            </a:r>
            <a:endParaRPr lang="da-DK"/>
          </a:p>
        </p:txBody>
      </p:sp>
      <p:pic>
        <p:nvPicPr>
          <p:cNvPr id="6" name="Billede 5" descr="Et billede, der indeholder tekst, Font/skrifttype, skærmbillede, linje/række&#10;&#10;AI-genereret indhold kan være ukorrekt.">
            <a:extLst>
              <a:ext uri="{FF2B5EF4-FFF2-40B4-BE49-F238E27FC236}">
                <a16:creationId xmlns:a16="http://schemas.microsoft.com/office/drawing/2014/main" id="{B71AE074-38C1-AB06-6C8D-0BCCD73C74FB}"/>
              </a:ext>
            </a:extLst>
          </p:cNvPr>
          <p:cNvPicPr>
            <a:picLocks noChangeAspect="1"/>
          </p:cNvPicPr>
          <p:nvPr/>
        </p:nvPicPr>
        <p:blipFill>
          <a:blip r:embed="rId2"/>
          <a:stretch>
            <a:fillRect/>
          </a:stretch>
        </p:blipFill>
        <p:spPr>
          <a:xfrm>
            <a:off x="723811" y="2383047"/>
            <a:ext cx="10730002" cy="3112698"/>
          </a:xfrm>
          <a:prstGeom prst="rect">
            <a:avLst/>
          </a:prstGeom>
        </p:spPr>
      </p:pic>
    </p:spTree>
    <p:extLst>
      <p:ext uri="{BB962C8B-B14F-4D97-AF65-F5344CB8AC3E}">
        <p14:creationId xmlns:p14="http://schemas.microsoft.com/office/powerpoint/2010/main" val="41421285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E75030-6302-C939-3413-4292F51AB2C2}"/>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B28F5972-A94C-1AD8-F8FC-3FE08B85A15F}"/>
              </a:ext>
            </a:extLst>
          </p:cNvPr>
          <p:cNvSpPr>
            <a:spLocks noGrp="1"/>
          </p:cNvSpPr>
          <p:nvPr>
            <p:ph type="title"/>
          </p:nvPr>
        </p:nvSpPr>
        <p:spPr>
          <a:xfrm>
            <a:off x="590550" y="483711"/>
            <a:ext cx="10515600" cy="1325563"/>
          </a:xfrm>
        </p:spPr>
        <p:txBody>
          <a:bodyPr/>
          <a:lstStyle/>
          <a:p>
            <a:r>
              <a:rPr lang="da-DK"/>
              <a:t>Fra opgaveretter til skrivevejleder</a:t>
            </a:r>
          </a:p>
        </p:txBody>
      </p:sp>
      <p:sp>
        <p:nvSpPr>
          <p:cNvPr id="3" name="Rektangel 2">
            <a:extLst>
              <a:ext uri="{FF2B5EF4-FFF2-40B4-BE49-F238E27FC236}">
                <a16:creationId xmlns:a16="http://schemas.microsoft.com/office/drawing/2014/main" id="{064ACDCB-54C9-22B0-0690-76E1656E6168}"/>
              </a:ext>
            </a:extLst>
          </p:cNvPr>
          <p:cNvSpPr/>
          <p:nvPr/>
        </p:nvSpPr>
        <p:spPr>
          <a:xfrm>
            <a:off x="737744" y="5877280"/>
            <a:ext cx="9875827" cy="486124"/>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da-DK">
              <a:ln>
                <a:solidFill>
                  <a:sysClr val="windowText" lastClr="000000"/>
                </a:solidFill>
              </a:ln>
              <a:solidFill>
                <a:sysClr val="windowText" lastClr="000000"/>
              </a:solidFill>
            </a:endParaRPr>
          </a:p>
        </p:txBody>
      </p:sp>
      <p:sp>
        <p:nvSpPr>
          <p:cNvPr id="5" name="Tekstfelt 4">
            <a:extLst>
              <a:ext uri="{FF2B5EF4-FFF2-40B4-BE49-F238E27FC236}">
                <a16:creationId xmlns:a16="http://schemas.microsoft.com/office/drawing/2014/main" id="{A32EC9AE-EF67-8B25-96C0-927CC635C66C}"/>
              </a:ext>
            </a:extLst>
          </p:cNvPr>
          <p:cNvSpPr txBox="1"/>
          <p:nvPr/>
        </p:nvSpPr>
        <p:spPr>
          <a:xfrm>
            <a:off x="759515" y="5910943"/>
            <a:ext cx="12085628" cy="461665"/>
          </a:xfrm>
          <a:prstGeom prst="rect">
            <a:avLst/>
          </a:prstGeom>
          <a:noFill/>
        </p:spPr>
        <p:txBody>
          <a:bodyPr wrap="square" rtlCol="0">
            <a:spAutoFit/>
          </a:bodyPr>
          <a:lstStyle/>
          <a:p>
            <a:r>
              <a:rPr lang="da-DK" sz="2400"/>
              <a:t>Hvor kan generativ AI spille en læringsfremmende rolle i skriveprocessen?</a:t>
            </a:r>
          </a:p>
        </p:txBody>
      </p:sp>
      <p:pic>
        <p:nvPicPr>
          <p:cNvPr id="7" name="Billede 6" descr="Et billede, der indeholder tekst, Font/skrifttype, skærmbillede, linje/række&#10;&#10;AI-genereret indhold kan være ukorrekt.">
            <a:extLst>
              <a:ext uri="{FF2B5EF4-FFF2-40B4-BE49-F238E27FC236}">
                <a16:creationId xmlns:a16="http://schemas.microsoft.com/office/drawing/2014/main" id="{DB31F928-0F0C-EA45-BBEA-BA8AF6528216}"/>
              </a:ext>
            </a:extLst>
          </p:cNvPr>
          <p:cNvPicPr>
            <a:picLocks noChangeAspect="1"/>
          </p:cNvPicPr>
          <p:nvPr/>
        </p:nvPicPr>
        <p:blipFill>
          <a:blip r:embed="rId2"/>
          <a:stretch>
            <a:fillRect/>
          </a:stretch>
        </p:blipFill>
        <p:spPr>
          <a:xfrm>
            <a:off x="734697" y="2350390"/>
            <a:ext cx="10730002" cy="3112698"/>
          </a:xfrm>
          <a:prstGeom prst="rect">
            <a:avLst/>
          </a:prstGeom>
        </p:spPr>
      </p:pic>
    </p:spTree>
    <p:extLst>
      <p:ext uri="{BB962C8B-B14F-4D97-AF65-F5344CB8AC3E}">
        <p14:creationId xmlns:p14="http://schemas.microsoft.com/office/powerpoint/2010/main" val="392846382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D6FB4C-3FB6-443A-CF4A-DE16EFA80B31}"/>
            </a:ext>
          </a:extLst>
        </p:cNvPr>
        <p:cNvGrpSpPr/>
        <p:nvPr/>
      </p:nvGrpSpPr>
      <p:grpSpPr>
        <a:xfrm>
          <a:off x="0" y="0"/>
          <a:ext cx="0" cy="0"/>
          <a:chOff x="0" y="0"/>
          <a:chExt cx="0" cy="0"/>
        </a:xfrm>
      </p:grpSpPr>
      <p:sp>
        <p:nvSpPr>
          <p:cNvPr id="2" name="Tekstfelt 1">
            <a:extLst>
              <a:ext uri="{FF2B5EF4-FFF2-40B4-BE49-F238E27FC236}">
                <a16:creationId xmlns:a16="http://schemas.microsoft.com/office/drawing/2014/main" id="{48AED594-CA2F-C451-AFB9-37403E0222BC}"/>
              </a:ext>
            </a:extLst>
          </p:cNvPr>
          <p:cNvSpPr txBox="1"/>
          <p:nvPr/>
        </p:nvSpPr>
        <p:spPr>
          <a:xfrm>
            <a:off x="1055914" y="729343"/>
            <a:ext cx="9514114" cy="6001643"/>
          </a:xfrm>
          <a:prstGeom prst="rect">
            <a:avLst/>
          </a:prstGeom>
          <a:noFill/>
        </p:spPr>
        <p:txBody>
          <a:bodyPr wrap="square" rtlCol="0">
            <a:spAutoFit/>
          </a:bodyPr>
          <a:lstStyle/>
          <a:p>
            <a:r>
              <a:rPr lang="da-DK" sz="2400" b="1"/>
              <a:t>Prompt – feedback på tekst fra generativ AI</a:t>
            </a:r>
          </a:p>
          <a:p>
            <a:endParaRPr lang="da-DK" sz="2400" i="1"/>
          </a:p>
          <a:p>
            <a:r>
              <a:rPr lang="da-DK" sz="2400" i="1">
                <a:solidFill>
                  <a:schemeClr val="accent4"/>
                </a:solidFill>
              </a:rPr>
              <a:t>Jeg er elev på HHX med faget International økonomi A. Jeg har skrevet en tekst, som jeg snart skal aflevere til min lærer. Jeg vil gerne have feedback på teksten. Du skal ikke bare rette teksten. Det er vigtigt, at jeg selv er med i processen. Jeg er interesseret i min egen læring og i processen, ikke produktet. Derfor skal du give mig nogle råd til at forbedre teksten, men du skal ikke selv forbedre teksten. Rådene skal være opstillet i punktform og give mig nogle konkrete anvisninger til at arbejde videre, så jeg kan blive dygtigere. Min lærer har givet mig følgende bedømmelseskriterier for opgaven: 1. Faglig argumentation, 2. Relevant brug af fagbegreber.</a:t>
            </a:r>
          </a:p>
          <a:p>
            <a:endParaRPr lang="da-DK" sz="2400" i="1"/>
          </a:p>
          <a:p>
            <a:endParaRPr lang="da-DK" sz="2400" i="1"/>
          </a:p>
          <a:p>
            <a:r>
              <a:rPr lang="da-DK" sz="2400"/>
              <a:t>Feedbacken kan evt. vedlægges afleveringen, så der skabes synlighed om processen.</a:t>
            </a:r>
          </a:p>
        </p:txBody>
      </p:sp>
    </p:spTree>
    <p:extLst>
      <p:ext uri="{BB962C8B-B14F-4D97-AF65-F5344CB8AC3E}">
        <p14:creationId xmlns:p14="http://schemas.microsoft.com/office/powerpoint/2010/main" val="22504175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431D1C09-5567-5136-AA93-C933405A9C91}"/>
              </a:ext>
            </a:extLst>
          </p:cNvPr>
          <p:cNvSpPr txBox="1">
            <a:spLocks/>
          </p:cNvSpPr>
          <p:nvPr/>
        </p:nvSpPr>
        <p:spPr>
          <a:xfrm>
            <a:off x="291214" y="228599"/>
            <a:ext cx="11462267" cy="637088"/>
          </a:xfrm>
          <a:prstGeom prst="rect">
            <a:avLst/>
          </a:prstGeom>
        </p:spPr>
        <p:txBody>
          <a:bodyPr vert="horz" lIns="91440" tIns="45720" rIns="91440" bIns="45720" rtlCol="0" anchor="b">
            <a:normAutofit lnSpcReduction="1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da-DK" sz="4000"/>
              <a:t>Projektets resultater inkl. undervisningsforløb</a:t>
            </a:r>
            <a:endParaRPr lang="da-DK"/>
          </a:p>
        </p:txBody>
      </p:sp>
      <p:sp>
        <p:nvSpPr>
          <p:cNvPr id="11" name="Tekstfelt 10">
            <a:extLst>
              <a:ext uri="{FF2B5EF4-FFF2-40B4-BE49-F238E27FC236}">
                <a16:creationId xmlns:a16="http://schemas.microsoft.com/office/drawing/2014/main" id="{1858DD69-A6F6-5F0D-759B-5AF75B078508}"/>
              </a:ext>
            </a:extLst>
          </p:cNvPr>
          <p:cNvSpPr txBox="1"/>
          <p:nvPr/>
        </p:nvSpPr>
        <p:spPr>
          <a:xfrm>
            <a:off x="3273811" y="5858210"/>
            <a:ext cx="7392841"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da-DK">
                <a:ea typeface="Calibri"/>
                <a:cs typeface="Calibri"/>
              </a:rPr>
              <a:t>Alle deltagere er oprettet med den e-mail, der er anvendt ved tilmelding. Den anvendes for at få en kode til at tilgå websitet. Skal kun foretages en gang.</a:t>
            </a:r>
            <a:endParaRPr lang="da-DK"/>
          </a:p>
        </p:txBody>
      </p:sp>
      <p:pic>
        <p:nvPicPr>
          <p:cNvPr id="6" name="Picture 5">
            <a:extLst>
              <a:ext uri="{FF2B5EF4-FFF2-40B4-BE49-F238E27FC236}">
                <a16:creationId xmlns:a16="http://schemas.microsoft.com/office/drawing/2014/main" id="{1D3B451D-2DF0-E8CB-E0A0-7B0221887202}"/>
              </a:ext>
            </a:extLst>
          </p:cNvPr>
          <p:cNvPicPr>
            <a:picLocks noChangeAspect="1"/>
          </p:cNvPicPr>
          <p:nvPr/>
        </p:nvPicPr>
        <p:blipFill>
          <a:blip r:embed="rId3"/>
          <a:stretch>
            <a:fillRect/>
          </a:stretch>
        </p:blipFill>
        <p:spPr>
          <a:xfrm>
            <a:off x="3277865" y="1488965"/>
            <a:ext cx="7501857" cy="4195380"/>
          </a:xfrm>
          <a:prstGeom prst="rect">
            <a:avLst/>
          </a:prstGeom>
        </p:spPr>
      </p:pic>
      <p:sp>
        <p:nvSpPr>
          <p:cNvPr id="8" name="TextBox 7">
            <a:extLst>
              <a:ext uri="{FF2B5EF4-FFF2-40B4-BE49-F238E27FC236}">
                <a16:creationId xmlns:a16="http://schemas.microsoft.com/office/drawing/2014/main" id="{E88EDAFB-0B1D-EA84-9C98-86BAFE7917B2}"/>
              </a:ext>
            </a:extLst>
          </p:cNvPr>
          <p:cNvSpPr txBox="1"/>
          <p:nvPr/>
        </p:nvSpPr>
        <p:spPr>
          <a:xfrm>
            <a:off x="292538" y="4260193"/>
            <a:ext cx="3776717" cy="30777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400">
                <a:hlinkClick r:id="rId4"/>
              </a:rPr>
              <a:t>https://tinyurl.com/skriftlighedforfra</a:t>
            </a:r>
            <a:r>
              <a:rPr lang="en-US" sz="1400"/>
              <a:t> </a:t>
            </a:r>
            <a:endParaRPr lang="en-US" sz="1400">
              <a:ea typeface="Calibri"/>
              <a:cs typeface="Calibri"/>
            </a:endParaRPr>
          </a:p>
        </p:txBody>
      </p:sp>
      <p:pic>
        <p:nvPicPr>
          <p:cNvPr id="9" name="Picture 8">
            <a:extLst>
              <a:ext uri="{FF2B5EF4-FFF2-40B4-BE49-F238E27FC236}">
                <a16:creationId xmlns:a16="http://schemas.microsoft.com/office/drawing/2014/main" id="{49E0D7C1-96B0-2E37-EB8B-F8DC339A2545}"/>
              </a:ext>
            </a:extLst>
          </p:cNvPr>
          <p:cNvPicPr>
            <a:picLocks noChangeAspect="1"/>
          </p:cNvPicPr>
          <p:nvPr/>
        </p:nvPicPr>
        <p:blipFill>
          <a:blip r:embed="rId5"/>
          <a:stretch>
            <a:fillRect/>
          </a:stretch>
        </p:blipFill>
        <p:spPr>
          <a:xfrm>
            <a:off x="797199" y="2230000"/>
            <a:ext cx="1628775" cy="1609725"/>
          </a:xfrm>
          <a:prstGeom prst="rect">
            <a:avLst/>
          </a:prstGeom>
        </p:spPr>
      </p:pic>
    </p:spTree>
    <p:extLst>
      <p:ext uri="{BB962C8B-B14F-4D97-AF65-F5344CB8AC3E}">
        <p14:creationId xmlns:p14="http://schemas.microsoft.com/office/powerpoint/2010/main" val="371588318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Pladsholder til indhold 2">
            <a:extLst>
              <a:ext uri="{FF2B5EF4-FFF2-40B4-BE49-F238E27FC236}">
                <a16:creationId xmlns:a16="http://schemas.microsoft.com/office/drawing/2014/main" id="{70DCF507-FF80-44FC-B25D-58E1FFDDBFA3}"/>
              </a:ext>
            </a:extLst>
          </p:cNvPr>
          <p:cNvGraphicFramePr>
            <a:graphicFrameLocks noGrp="1"/>
          </p:cNvGraphicFramePr>
          <p:nvPr>
            <p:ph idx="1"/>
          </p:nvPr>
        </p:nvGraphicFramePr>
        <p:xfrm>
          <a:off x="424070" y="1663385"/>
          <a:ext cx="11767930" cy="506629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9" name="Titel 1">
            <a:extLst>
              <a:ext uri="{FF2B5EF4-FFF2-40B4-BE49-F238E27FC236}">
                <a16:creationId xmlns:a16="http://schemas.microsoft.com/office/drawing/2014/main" id="{94D13A82-7BCD-47C0-AD98-2E75516801EB}"/>
              </a:ext>
            </a:extLst>
          </p:cNvPr>
          <p:cNvSpPr txBox="1">
            <a:spLocks/>
          </p:cNvSpPr>
          <p:nvPr/>
        </p:nvSpPr>
        <p:spPr>
          <a:xfrm>
            <a:off x="424070" y="294537"/>
            <a:ext cx="9895951" cy="103366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da-DK" sz="4000" dirty="0"/>
              <a:t>Et sprog for den skriftlige praksis </a:t>
            </a:r>
            <a:endParaRPr lang="da-DK" sz="4000" dirty="0">
              <a:solidFill>
                <a:srgbClr val="FFFFFF"/>
              </a:solidFill>
            </a:endParaRPr>
          </a:p>
        </p:txBody>
      </p:sp>
    </p:spTree>
    <p:extLst>
      <p:ext uri="{BB962C8B-B14F-4D97-AF65-F5344CB8AC3E}">
        <p14:creationId xmlns:p14="http://schemas.microsoft.com/office/powerpoint/2010/main" val="42394491"/>
      </p:ext>
    </p:extLst>
  </p:cSld>
  <p:clrMapOvr>
    <a:masterClrMapping/>
  </p:clrMapOvr>
  <mc:AlternateContent xmlns:mc="http://schemas.openxmlformats.org/markup-compatibility/2006" xmlns:p14="http://schemas.microsoft.com/office/powerpoint/2010/main">
    <mc:Choice Requires="p14">
      <p:transition p14:dur="100">
        <p:cut/>
      </p:transition>
    </mc:Choice>
    <mc:Fallback xmlns="">
      <p:transition>
        <p:cut/>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Billede 2" descr="Et billede, der indeholder tekst, tøj, Ansigt, skærmbillede&#10;&#10;Automatisk genereret beskrivelse">
            <a:extLst>
              <a:ext uri="{FF2B5EF4-FFF2-40B4-BE49-F238E27FC236}">
                <a16:creationId xmlns:a16="http://schemas.microsoft.com/office/drawing/2014/main" id="{D507C4EE-D706-BC57-472B-6DF9DCBAFA19}"/>
              </a:ext>
            </a:extLst>
          </p:cNvPr>
          <p:cNvPicPr>
            <a:picLocks noChangeAspect="1"/>
          </p:cNvPicPr>
          <p:nvPr/>
        </p:nvPicPr>
        <p:blipFill>
          <a:blip r:embed="rId2">
            <a:extLst>
              <a:ext uri="{28A0092B-C50C-407E-A947-70E740481C1C}">
                <a14:useLocalDpi xmlns:a14="http://schemas.microsoft.com/office/drawing/2010/main" val="0"/>
              </a:ext>
            </a:extLst>
          </a:blip>
          <a:srcRect t="10017"/>
          <a:stretch/>
        </p:blipFill>
        <p:spPr>
          <a:xfrm>
            <a:off x="20" y="1282"/>
            <a:ext cx="12191980" cy="6856718"/>
          </a:xfrm>
          <a:prstGeom prst="rect">
            <a:avLst/>
          </a:prstGeom>
        </p:spPr>
      </p:pic>
    </p:spTree>
    <p:extLst>
      <p:ext uri="{BB962C8B-B14F-4D97-AF65-F5344CB8AC3E}">
        <p14:creationId xmlns:p14="http://schemas.microsoft.com/office/powerpoint/2010/main" val="26242438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11AA33-6193-4608-7AC6-90C084D68401}"/>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E24447A9-A39C-DAD4-E4C1-C6260FCE4DA8}"/>
              </a:ext>
            </a:extLst>
          </p:cNvPr>
          <p:cNvSpPr>
            <a:spLocks noGrp="1"/>
          </p:cNvSpPr>
          <p:nvPr>
            <p:ph type="title"/>
          </p:nvPr>
        </p:nvSpPr>
        <p:spPr/>
        <p:txBody>
          <a:bodyPr/>
          <a:lstStyle/>
          <a:p>
            <a:r>
              <a:rPr lang="da-DK"/>
              <a:t>To paradigmer: AI med til eksamen eller ej</a:t>
            </a:r>
          </a:p>
        </p:txBody>
      </p:sp>
      <p:cxnSp>
        <p:nvCxnSpPr>
          <p:cNvPr id="10" name="Lige pilforbindelse 9">
            <a:extLst>
              <a:ext uri="{FF2B5EF4-FFF2-40B4-BE49-F238E27FC236}">
                <a16:creationId xmlns:a16="http://schemas.microsoft.com/office/drawing/2014/main" id="{FDF0CBD2-14EC-EBEF-1766-C8F611E0E754}"/>
              </a:ext>
            </a:extLst>
          </p:cNvPr>
          <p:cNvCxnSpPr/>
          <p:nvPr/>
        </p:nvCxnSpPr>
        <p:spPr>
          <a:xfrm>
            <a:off x="1219200" y="3789680"/>
            <a:ext cx="8757920"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11" name="Tekstfelt 10">
            <a:extLst>
              <a:ext uri="{FF2B5EF4-FFF2-40B4-BE49-F238E27FC236}">
                <a16:creationId xmlns:a16="http://schemas.microsoft.com/office/drawing/2014/main" id="{83C934F1-EE1F-7E0C-3AA3-D0DF041DBA84}"/>
              </a:ext>
            </a:extLst>
          </p:cNvPr>
          <p:cNvSpPr txBox="1"/>
          <p:nvPr/>
        </p:nvSpPr>
        <p:spPr>
          <a:xfrm>
            <a:off x="9865360" y="3870960"/>
            <a:ext cx="696024" cy="584775"/>
          </a:xfrm>
          <a:prstGeom prst="rect">
            <a:avLst/>
          </a:prstGeom>
          <a:noFill/>
        </p:spPr>
        <p:txBody>
          <a:bodyPr wrap="none" rtlCol="0">
            <a:spAutoFit/>
          </a:bodyPr>
          <a:lstStyle/>
          <a:p>
            <a:r>
              <a:rPr lang="da-DK" sz="3200"/>
              <a:t>Tid</a:t>
            </a:r>
          </a:p>
        </p:txBody>
      </p:sp>
      <p:cxnSp>
        <p:nvCxnSpPr>
          <p:cNvPr id="13" name="Lige forbindelse 12">
            <a:extLst>
              <a:ext uri="{FF2B5EF4-FFF2-40B4-BE49-F238E27FC236}">
                <a16:creationId xmlns:a16="http://schemas.microsoft.com/office/drawing/2014/main" id="{F282E542-531A-A9A9-9BD1-D353FFE5809B}"/>
              </a:ext>
            </a:extLst>
          </p:cNvPr>
          <p:cNvCxnSpPr/>
          <p:nvPr/>
        </p:nvCxnSpPr>
        <p:spPr>
          <a:xfrm>
            <a:off x="7447280" y="1991360"/>
            <a:ext cx="0" cy="3637280"/>
          </a:xfrm>
          <a:prstGeom prst="line">
            <a:avLst/>
          </a:prstGeom>
          <a:ln w="38100" cap="flat" cmpd="sng" algn="ctr">
            <a:solidFill>
              <a:schemeClr val="accent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4" name="Tekstfelt 13">
            <a:extLst>
              <a:ext uri="{FF2B5EF4-FFF2-40B4-BE49-F238E27FC236}">
                <a16:creationId xmlns:a16="http://schemas.microsoft.com/office/drawing/2014/main" id="{E51D6236-208E-1704-AD09-C339C037B15A}"/>
              </a:ext>
            </a:extLst>
          </p:cNvPr>
          <p:cNvSpPr txBox="1"/>
          <p:nvPr/>
        </p:nvSpPr>
        <p:spPr>
          <a:xfrm>
            <a:off x="4419598" y="1917988"/>
            <a:ext cx="2743201" cy="523220"/>
          </a:xfrm>
          <a:prstGeom prst="rect">
            <a:avLst/>
          </a:prstGeom>
          <a:noFill/>
        </p:spPr>
        <p:txBody>
          <a:bodyPr wrap="square" rtlCol="0">
            <a:spAutoFit/>
          </a:bodyPr>
          <a:lstStyle/>
          <a:p>
            <a:r>
              <a:rPr lang="da-DK" sz="2800" b="1"/>
              <a:t>Undervisning</a:t>
            </a:r>
          </a:p>
        </p:txBody>
      </p:sp>
      <p:sp>
        <p:nvSpPr>
          <p:cNvPr id="15" name="Tekstfelt 14">
            <a:extLst>
              <a:ext uri="{FF2B5EF4-FFF2-40B4-BE49-F238E27FC236}">
                <a16:creationId xmlns:a16="http://schemas.microsoft.com/office/drawing/2014/main" id="{128DDC88-3B08-5111-6244-CA003E860FBD}"/>
              </a:ext>
            </a:extLst>
          </p:cNvPr>
          <p:cNvSpPr txBox="1"/>
          <p:nvPr/>
        </p:nvSpPr>
        <p:spPr>
          <a:xfrm>
            <a:off x="8188960" y="1922878"/>
            <a:ext cx="2245359" cy="523220"/>
          </a:xfrm>
          <a:prstGeom prst="rect">
            <a:avLst/>
          </a:prstGeom>
          <a:noFill/>
        </p:spPr>
        <p:txBody>
          <a:bodyPr wrap="square" rtlCol="0">
            <a:spAutoFit/>
          </a:bodyPr>
          <a:lstStyle/>
          <a:p>
            <a:r>
              <a:rPr lang="da-DK" sz="2800" b="1"/>
              <a:t>Eksamen</a:t>
            </a:r>
          </a:p>
        </p:txBody>
      </p:sp>
      <p:sp>
        <p:nvSpPr>
          <p:cNvPr id="3" name="Tekstfelt 2">
            <a:extLst>
              <a:ext uri="{FF2B5EF4-FFF2-40B4-BE49-F238E27FC236}">
                <a16:creationId xmlns:a16="http://schemas.microsoft.com/office/drawing/2014/main" id="{CD76313F-95CC-A60C-E1EF-B9EB594DFB25}"/>
              </a:ext>
            </a:extLst>
          </p:cNvPr>
          <p:cNvSpPr txBox="1"/>
          <p:nvPr/>
        </p:nvSpPr>
        <p:spPr>
          <a:xfrm>
            <a:off x="1219200" y="2771428"/>
            <a:ext cx="2242150" cy="523220"/>
          </a:xfrm>
          <a:prstGeom prst="rect">
            <a:avLst/>
          </a:prstGeom>
          <a:noFill/>
        </p:spPr>
        <p:txBody>
          <a:bodyPr wrap="square" rtlCol="0">
            <a:spAutoFit/>
          </a:bodyPr>
          <a:lstStyle/>
          <a:p>
            <a:r>
              <a:rPr lang="da-DK" sz="2800" b="1"/>
              <a:t>Paradigme 1</a:t>
            </a:r>
          </a:p>
        </p:txBody>
      </p:sp>
      <p:sp>
        <p:nvSpPr>
          <p:cNvPr id="4" name="Tekstfelt 3">
            <a:extLst>
              <a:ext uri="{FF2B5EF4-FFF2-40B4-BE49-F238E27FC236}">
                <a16:creationId xmlns:a16="http://schemas.microsoft.com/office/drawing/2014/main" id="{3C0CC531-4E6B-44BE-ED73-78D8430CEACA}"/>
              </a:ext>
            </a:extLst>
          </p:cNvPr>
          <p:cNvSpPr txBox="1"/>
          <p:nvPr/>
        </p:nvSpPr>
        <p:spPr>
          <a:xfrm>
            <a:off x="1219200" y="4344442"/>
            <a:ext cx="2242150" cy="523220"/>
          </a:xfrm>
          <a:prstGeom prst="rect">
            <a:avLst/>
          </a:prstGeom>
          <a:noFill/>
        </p:spPr>
        <p:txBody>
          <a:bodyPr wrap="square" rtlCol="0">
            <a:spAutoFit/>
          </a:bodyPr>
          <a:lstStyle/>
          <a:p>
            <a:r>
              <a:rPr lang="da-DK" sz="2800" b="1"/>
              <a:t>Paradigme 2</a:t>
            </a:r>
          </a:p>
        </p:txBody>
      </p:sp>
      <p:sp>
        <p:nvSpPr>
          <p:cNvPr id="5" name="Tekstfelt 4">
            <a:extLst>
              <a:ext uri="{FF2B5EF4-FFF2-40B4-BE49-F238E27FC236}">
                <a16:creationId xmlns:a16="http://schemas.microsoft.com/office/drawing/2014/main" id="{ACD6FC48-16F1-6A8E-4229-4086304B5588}"/>
              </a:ext>
            </a:extLst>
          </p:cNvPr>
          <p:cNvSpPr txBox="1"/>
          <p:nvPr/>
        </p:nvSpPr>
        <p:spPr>
          <a:xfrm>
            <a:off x="4987779" y="2753445"/>
            <a:ext cx="482824" cy="523220"/>
          </a:xfrm>
          <a:prstGeom prst="rect">
            <a:avLst/>
          </a:prstGeom>
          <a:noFill/>
        </p:spPr>
        <p:txBody>
          <a:bodyPr wrap="none" rtlCol="0">
            <a:spAutoFit/>
          </a:bodyPr>
          <a:lstStyle/>
          <a:p>
            <a:r>
              <a:rPr lang="da-DK" sz="2800"/>
              <a:t>AI</a:t>
            </a:r>
          </a:p>
        </p:txBody>
      </p:sp>
      <p:sp>
        <p:nvSpPr>
          <p:cNvPr id="6" name="Tekstfelt 5">
            <a:extLst>
              <a:ext uri="{FF2B5EF4-FFF2-40B4-BE49-F238E27FC236}">
                <a16:creationId xmlns:a16="http://schemas.microsoft.com/office/drawing/2014/main" id="{E05D5B5B-A6D6-F998-1478-DD97711455C6}"/>
              </a:ext>
            </a:extLst>
          </p:cNvPr>
          <p:cNvSpPr txBox="1"/>
          <p:nvPr/>
        </p:nvSpPr>
        <p:spPr>
          <a:xfrm>
            <a:off x="4997939" y="4338405"/>
            <a:ext cx="482824" cy="523220"/>
          </a:xfrm>
          <a:prstGeom prst="rect">
            <a:avLst/>
          </a:prstGeom>
          <a:noFill/>
        </p:spPr>
        <p:txBody>
          <a:bodyPr wrap="none" rtlCol="0">
            <a:spAutoFit/>
          </a:bodyPr>
          <a:lstStyle/>
          <a:p>
            <a:r>
              <a:rPr lang="da-DK" sz="2800"/>
              <a:t>AI</a:t>
            </a:r>
          </a:p>
        </p:txBody>
      </p:sp>
      <p:sp>
        <p:nvSpPr>
          <p:cNvPr id="7" name="Tekstfelt 6">
            <a:extLst>
              <a:ext uri="{FF2B5EF4-FFF2-40B4-BE49-F238E27FC236}">
                <a16:creationId xmlns:a16="http://schemas.microsoft.com/office/drawing/2014/main" id="{6500D954-D7CD-C517-C63F-B3F652F2DF9D}"/>
              </a:ext>
            </a:extLst>
          </p:cNvPr>
          <p:cNvSpPr txBox="1"/>
          <p:nvPr/>
        </p:nvSpPr>
        <p:spPr>
          <a:xfrm>
            <a:off x="8432019" y="2763605"/>
            <a:ext cx="482824" cy="523220"/>
          </a:xfrm>
          <a:prstGeom prst="rect">
            <a:avLst/>
          </a:prstGeom>
          <a:noFill/>
        </p:spPr>
        <p:txBody>
          <a:bodyPr wrap="none" rtlCol="0">
            <a:spAutoFit/>
          </a:bodyPr>
          <a:lstStyle/>
          <a:p>
            <a:r>
              <a:rPr lang="da-DK" sz="2800"/>
              <a:t>AI</a:t>
            </a:r>
          </a:p>
        </p:txBody>
      </p:sp>
      <p:sp>
        <p:nvSpPr>
          <p:cNvPr id="8" name="Tekstfelt 7">
            <a:extLst>
              <a:ext uri="{FF2B5EF4-FFF2-40B4-BE49-F238E27FC236}">
                <a16:creationId xmlns:a16="http://schemas.microsoft.com/office/drawing/2014/main" id="{C89BCB2F-74DC-879F-24B7-16689F7817DE}"/>
              </a:ext>
            </a:extLst>
          </p:cNvPr>
          <p:cNvSpPr txBox="1"/>
          <p:nvPr/>
        </p:nvSpPr>
        <p:spPr>
          <a:xfrm>
            <a:off x="8462499" y="4297765"/>
            <a:ext cx="482824" cy="523220"/>
          </a:xfrm>
          <a:prstGeom prst="rect">
            <a:avLst/>
          </a:prstGeom>
          <a:noFill/>
        </p:spPr>
        <p:txBody>
          <a:bodyPr wrap="none" rtlCol="0">
            <a:spAutoFit/>
          </a:bodyPr>
          <a:lstStyle/>
          <a:p>
            <a:r>
              <a:rPr lang="da-DK" sz="2800"/>
              <a:t>AI</a:t>
            </a:r>
          </a:p>
        </p:txBody>
      </p:sp>
      <p:pic>
        <p:nvPicPr>
          <p:cNvPr id="1026" name="Picture 2" descr="Flueben - cirkulationstræner">
            <a:extLst>
              <a:ext uri="{FF2B5EF4-FFF2-40B4-BE49-F238E27FC236}">
                <a16:creationId xmlns:a16="http://schemas.microsoft.com/office/drawing/2014/main" id="{806E2858-386C-982F-BB97-C77A3CF29B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2107" y="2636709"/>
            <a:ext cx="500226" cy="491935"/>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Flueben - cirkulationstræner">
            <a:extLst>
              <a:ext uri="{FF2B5EF4-FFF2-40B4-BE49-F238E27FC236}">
                <a16:creationId xmlns:a16="http://schemas.microsoft.com/office/drawing/2014/main" id="{09F87A1C-819B-1A11-4CE8-60C7EE9F955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2427" y="4241989"/>
            <a:ext cx="500226" cy="491935"/>
          </a:xfrm>
          <a:prstGeom prst="rect">
            <a:avLst/>
          </a:prstGeom>
          <a:noFill/>
          <a:extLst>
            <a:ext uri="{909E8E84-426E-40DD-AFC4-6F175D3DCCD1}">
              <a14:hiddenFill xmlns:a14="http://schemas.microsoft.com/office/drawing/2010/main">
                <a:solidFill>
                  <a:srgbClr val="FFFFFF"/>
                </a:solidFill>
              </a14:hiddenFill>
            </a:ext>
          </a:extLst>
        </p:spPr>
      </p:pic>
      <p:pic>
        <p:nvPicPr>
          <p:cNvPr id="12" name="Picture 2" descr="Flueben - cirkulationstræner">
            <a:extLst>
              <a:ext uri="{FF2B5EF4-FFF2-40B4-BE49-F238E27FC236}">
                <a16:creationId xmlns:a16="http://schemas.microsoft.com/office/drawing/2014/main" id="{A7429376-5B26-0C04-AEEB-533436BF624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7307" y="4191189"/>
            <a:ext cx="500226" cy="491935"/>
          </a:xfrm>
          <a:prstGeom prst="rect">
            <a:avLst/>
          </a:prstGeom>
          <a:noFill/>
          <a:extLst>
            <a:ext uri="{909E8E84-426E-40DD-AFC4-6F175D3DCCD1}">
              <a14:hiddenFill xmlns:a14="http://schemas.microsoft.com/office/drawing/2010/main">
                <a:solidFill>
                  <a:srgbClr val="FFFFFF"/>
                </a:solidFill>
              </a14:hiddenFill>
            </a:ext>
          </a:extLst>
        </p:spPr>
      </p:pic>
      <p:pic>
        <p:nvPicPr>
          <p:cNvPr id="17" name="Billede 16">
            <a:extLst>
              <a:ext uri="{FF2B5EF4-FFF2-40B4-BE49-F238E27FC236}">
                <a16:creationId xmlns:a16="http://schemas.microsoft.com/office/drawing/2014/main" id="{6FE10780-38EA-239E-CEA7-C72786B70331}"/>
              </a:ext>
            </a:extLst>
          </p:cNvPr>
          <p:cNvPicPr>
            <a:picLocks noChangeAspect="1"/>
          </p:cNvPicPr>
          <p:nvPr/>
        </p:nvPicPr>
        <p:blipFill>
          <a:blip r:embed="rId4"/>
          <a:stretch>
            <a:fillRect/>
          </a:stretch>
        </p:blipFill>
        <p:spPr>
          <a:xfrm>
            <a:off x="8900159" y="2707640"/>
            <a:ext cx="565179" cy="546128"/>
          </a:xfrm>
          <a:prstGeom prst="rect">
            <a:avLst/>
          </a:prstGeom>
        </p:spPr>
      </p:pic>
    </p:spTree>
    <p:extLst>
      <p:ext uri="{BB962C8B-B14F-4D97-AF65-F5344CB8AC3E}">
        <p14:creationId xmlns:p14="http://schemas.microsoft.com/office/powerpoint/2010/main" val="128891482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DB3EDF-50BE-125A-1CFA-EC8AECDC6C25}"/>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7E039CB2-0F4E-3810-AC1A-2825BBFC36DF}"/>
              </a:ext>
            </a:extLst>
          </p:cNvPr>
          <p:cNvSpPr>
            <a:spLocks noGrp="1"/>
          </p:cNvSpPr>
          <p:nvPr>
            <p:ph type="title"/>
          </p:nvPr>
        </p:nvSpPr>
        <p:spPr/>
        <p:txBody>
          <a:bodyPr/>
          <a:lstStyle/>
          <a:p>
            <a:r>
              <a:rPr lang="da-DK"/>
              <a:t>To paradigmer: AI med til eksamen eller ej</a:t>
            </a:r>
          </a:p>
        </p:txBody>
      </p:sp>
      <p:cxnSp>
        <p:nvCxnSpPr>
          <p:cNvPr id="10" name="Lige pilforbindelse 9">
            <a:extLst>
              <a:ext uri="{FF2B5EF4-FFF2-40B4-BE49-F238E27FC236}">
                <a16:creationId xmlns:a16="http://schemas.microsoft.com/office/drawing/2014/main" id="{3318240D-95EC-001C-E061-4E20D52E5D08}"/>
              </a:ext>
            </a:extLst>
          </p:cNvPr>
          <p:cNvCxnSpPr/>
          <p:nvPr/>
        </p:nvCxnSpPr>
        <p:spPr>
          <a:xfrm>
            <a:off x="1280160" y="3789680"/>
            <a:ext cx="8757920" cy="0"/>
          </a:xfrm>
          <a:prstGeom prst="straightConnector1">
            <a:avLst/>
          </a:prstGeom>
          <a:ln>
            <a:tailEnd type="triangle"/>
          </a:ln>
        </p:spPr>
        <p:style>
          <a:lnRef idx="3">
            <a:schemeClr val="accent1"/>
          </a:lnRef>
          <a:fillRef idx="0">
            <a:schemeClr val="accent1"/>
          </a:fillRef>
          <a:effectRef idx="2">
            <a:schemeClr val="accent1"/>
          </a:effectRef>
          <a:fontRef idx="minor">
            <a:schemeClr val="tx1"/>
          </a:fontRef>
        </p:style>
      </p:cxnSp>
      <p:sp>
        <p:nvSpPr>
          <p:cNvPr id="11" name="Tekstfelt 10">
            <a:extLst>
              <a:ext uri="{FF2B5EF4-FFF2-40B4-BE49-F238E27FC236}">
                <a16:creationId xmlns:a16="http://schemas.microsoft.com/office/drawing/2014/main" id="{17B0AC41-E254-A6B1-11A2-7AAE50643DF5}"/>
              </a:ext>
            </a:extLst>
          </p:cNvPr>
          <p:cNvSpPr txBox="1"/>
          <p:nvPr/>
        </p:nvSpPr>
        <p:spPr>
          <a:xfrm>
            <a:off x="9865360" y="3870960"/>
            <a:ext cx="696024" cy="584775"/>
          </a:xfrm>
          <a:prstGeom prst="rect">
            <a:avLst/>
          </a:prstGeom>
          <a:noFill/>
        </p:spPr>
        <p:txBody>
          <a:bodyPr wrap="none" rtlCol="0">
            <a:spAutoFit/>
          </a:bodyPr>
          <a:lstStyle/>
          <a:p>
            <a:r>
              <a:rPr lang="da-DK" sz="3200"/>
              <a:t>Tid</a:t>
            </a:r>
          </a:p>
        </p:txBody>
      </p:sp>
      <p:cxnSp>
        <p:nvCxnSpPr>
          <p:cNvPr id="13" name="Lige forbindelse 12">
            <a:extLst>
              <a:ext uri="{FF2B5EF4-FFF2-40B4-BE49-F238E27FC236}">
                <a16:creationId xmlns:a16="http://schemas.microsoft.com/office/drawing/2014/main" id="{A0339A06-C261-8790-8105-761BFBBDF6EE}"/>
              </a:ext>
            </a:extLst>
          </p:cNvPr>
          <p:cNvCxnSpPr/>
          <p:nvPr/>
        </p:nvCxnSpPr>
        <p:spPr>
          <a:xfrm>
            <a:off x="7447280" y="1991360"/>
            <a:ext cx="0" cy="3637280"/>
          </a:xfrm>
          <a:prstGeom prst="line">
            <a:avLst/>
          </a:prstGeom>
          <a:ln w="38100" cap="flat" cmpd="sng" algn="ctr">
            <a:solidFill>
              <a:schemeClr val="accent5"/>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5" name="Tekstfelt 14">
            <a:extLst>
              <a:ext uri="{FF2B5EF4-FFF2-40B4-BE49-F238E27FC236}">
                <a16:creationId xmlns:a16="http://schemas.microsoft.com/office/drawing/2014/main" id="{D529E887-E1E9-E53C-2522-B58A9180B9A5}"/>
              </a:ext>
            </a:extLst>
          </p:cNvPr>
          <p:cNvSpPr txBox="1"/>
          <p:nvPr/>
        </p:nvSpPr>
        <p:spPr>
          <a:xfrm>
            <a:off x="8188960" y="1813150"/>
            <a:ext cx="2245359" cy="523220"/>
          </a:xfrm>
          <a:prstGeom prst="rect">
            <a:avLst/>
          </a:prstGeom>
          <a:noFill/>
        </p:spPr>
        <p:txBody>
          <a:bodyPr wrap="square" rtlCol="0">
            <a:spAutoFit/>
          </a:bodyPr>
          <a:lstStyle/>
          <a:p>
            <a:r>
              <a:rPr lang="da-DK" sz="2800" b="1"/>
              <a:t>Eksamen</a:t>
            </a:r>
          </a:p>
        </p:txBody>
      </p:sp>
      <p:sp>
        <p:nvSpPr>
          <p:cNvPr id="3" name="Tekstfelt 2">
            <a:extLst>
              <a:ext uri="{FF2B5EF4-FFF2-40B4-BE49-F238E27FC236}">
                <a16:creationId xmlns:a16="http://schemas.microsoft.com/office/drawing/2014/main" id="{88AD6FA4-FD31-E869-779C-1B2EE7EDD532}"/>
              </a:ext>
            </a:extLst>
          </p:cNvPr>
          <p:cNvSpPr txBox="1"/>
          <p:nvPr/>
        </p:nvSpPr>
        <p:spPr>
          <a:xfrm>
            <a:off x="1219200" y="2771428"/>
            <a:ext cx="2242150" cy="523220"/>
          </a:xfrm>
          <a:prstGeom prst="rect">
            <a:avLst/>
          </a:prstGeom>
          <a:noFill/>
        </p:spPr>
        <p:txBody>
          <a:bodyPr wrap="square" rtlCol="0">
            <a:spAutoFit/>
          </a:bodyPr>
          <a:lstStyle/>
          <a:p>
            <a:r>
              <a:rPr lang="da-DK" sz="2800" b="1"/>
              <a:t>Paradigme 1</a:t>
            </a:r>
          </a:p>
        </p:txBody>
      </p:sp>
      <p:sp>
        <p:nvSpPr>
          <p:cNvPr id="4" name="Tekstfelt 3">
            <a:extLst>
              <a:ext uri="{FF2B5EF4-FFF2-40B4-BE49-F238E27FC236}">
                <a16:creationId xmlns:a16="http://schemas.microsoft.com/office/drawing/2014/main" id="{9202C936-23FD-F479-E267-40FB88B170B4}"/>
              </a:ext>
            </a:extLst>
          </p:cNvPr>
          <p:cNvSpPr txBox="1"/>
          <p:nvPr/>
        </p:nvSpPr>
        <p:spPr>
          <a:xfrm>
            <a:off x="1219200" y="4344442"/>
            <a:ext cx="2242150" cy="523220"/>
          </a:xfrm>
          <a:prstGeom prst="rect">
            <a:avLst/>
          </a:prstGeom>
          <a:noFill/>
        </p:spPr>
        <p:txBody>
          <a:bodyPr wrap="square" rtlCol="0">
            <a:spAutoFit/>
          </a:bodyPr>
          <a:lstStyle/>
          <a:p>
            <a:r>
              <a:rPr lang="da-DK" sz="2800" b="1"/>
              <a:t>Paradigme 2</a:t>
            </a:r>
          </a:p>
        </p:txBody>
      </p:sp>
      <p:sp>
        <p:nvSpPr>
          <p:cNvPr id="7" name="Tekstfelt 6">
            <a:extLst>
              <a:ext uri="{FF2B5EF4-FFF2-40B4-BE49-F238E27FC236}">
                <a16:creationId xmlns:a16="http://schemas.microsoft.com/office/drawing/2014/main" id="{65A8D80D-70AA-E260-424B-A658A08E3C07}"/>
              </a:ext>
            </a:extLst>
          </p:cNvPr>
          <p:cNvSpPr txBox="1"/>
          <p:nvPr/>
        </p:nvSpPr>
        <p:spPr>
          <a:xfrm>
            <a:off x="8432019" y="2763605"/>
            <a:ext cx="482824" cy="523220"/>
          </a:xfrm>
          <a:prstGeom prst="rect">
            <a:avLst/>
          </a:prstGeom>
          <a:noFill/>
        </p:spPr>
        <p:txBody>
          <a:bodyPr wrap="none" rtlCol="0">
            <a:spAutoFit/>
          </a:bodyPr>
          <a:lstStyle/>
          <a:p>
            <a:r>
              <a:rPr lang="da-DK" sz="2800"/>
              <a:t>AI</a:t>
            </a:r>
          </a:p>
        </p:txBody>
      </p:sp>
      <p:sp>
        <p:nvSpPr>
          <p:cNvPr id="8" name="Tekstfelt 7">
            <a:extLst>
              <a:ext uri="{FF2B5EF4-FFF2-40B4-BE49-F238E27FC236}">
                <a16:creationId xmlns:a16="http://schemas.microsoft.com/office/drawing/2014/main" id="{49BF0A0B-081B-D7EA-A099-B16269377601}"/>
              </a:ext>
            </a:extLst>
          </p:cNvPr>
          <p:cNvSpPr txBox="1"/>
          <p:nvPr/>
        </p:nvSpPr>
        <p:spPr>
          <a:xfrm>
            <a:off x="8462499" y="4297765"/>
            <a:ext cx="482824" cy="523220"/>
          </a:xfrm>
          <a:prstGeom prst="rect">
            <a:avLst/>
          </a:prstGeom>
          <a:noFill/>
        </p:spPr>
        <p:txBody>
          <a:bodyPr wrap="none" rtlCol="0">
            <a:spAutoFit/>
          </a:bodyPr>
          <a:lstStyle/>
          <a:p>
            <a:r>
              <a:rPr lang="da-DK" sz="2800"/>
              <a:t>AI</a:t>
            </a:r>
          </a:p>
        </p:txBody>
      </p:sp>
      <p:pic>
        <p:nvPicPr>
          <p:cNvPr id="12" name="Picture 2" descr="Flueben - cirkulationstræner">
            <a:extLst>
              <a:ext uri="{FF2B5EF4-FFF2-40B4-BE49-F238E27FC236}">
                <a16:creationId xmlns:a16="http://schemas.microsoft.com/office/drawing/2014/main" id="{C328B754-4B05-CC39-67A8-B1B6530B61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67307" y="4191189"/>
            <a:ext cx="500226" cy="491935"/>
          </a:xfrm>
          <a:prstGeom prst="rect">
            <a:avLst/>
          </a:prstGeom>
          <a:noFill/>
          <a:extLst>
            <a:ext uri="{909E8E84-426E-40DD-AFC4-6F175D3DCCD1}">
              <a14:hiddenFill xmlns:a14="http://schemas.microsoft.com/office/drawing/2010/main">
                <a:solidFill>
                  <a:srgbClr val="FFFFFF"/>
                </a:solidFill>
              </a14:hiddenFill>
            </a:ext>
          </a:extLst>
        </p:spPr>
      </p:pic>
      <p:pic>
        <p:nvPicPr>
          <p:cNvPr id="17" name="Billede 16">
            <a:extLst>
              <a:ext uri="{FF2B5EF4-FFF2-40B4-BE49-F238E27FC236}">
                <a16:creationId xmlns:a16="http://schemas.microsoft.com/office/drawing/2014/main" id="{92222D51-1C3B-09BA-6B4F-2179A4098A50}"/>
              </a:ext>
            </a:extLst>
          </p:cNvPr>
          <p:cNvPicPr>
            <a:picLocks noChangeAspect="1"/>
          </p:cNvPicPr>
          <p:nvPr/>
        </p:nvPicPr>
        <p:blipFill>
          <a:blip r:embed="rId4"/>
          <a:stretch>
            <a:fillRect/>
          </a:stretch>
        </p:blipFill>
        <p:spPr>
          <a:xfrm>
            <a:off x="8900159" y="2707640"/>
            <a:ext cx="565179" cy="546128"/>
          </a:xfrm>
          <a:prstGeom prst="rect">
            <a:avLst/>
          </a:prstGeom>
        </p:spPr>
      </p:pic>
      <p:sp>
        <p:nvSpPr>
          <p:cNvPr id="16" name="Tekstfelt 15">
            <a:extLst>
              <a:ext uri="{FF2B5EF4-FFF2-40B4-BE49-F238E27FC236}">
                <a16:creationId xmlns:a16="http://schemas.microsoft.com/office/drawing/2014/main" id="{DDD915D7-B622-5F3C-E41B-A26EDBB655F1}"/>
              </a:ext>
            </a:extLst>
          </p:cNvPr>
          <p:cNvSpPr txBox="1"/>
          <p:nvPr/>
        </p:nvSpPr>
        <p:spPr>
          <a:xfrm>
            <a:off x="3735669" y="2322576"/>
            <a:ext cx="3833525" cy="1477328"/>
          </a:xfrm>
          <a:prstGeom prst="rect">
            <a:avLst/>
          </a:prstGeom>
          <a:noFill/>
        </p:spPr>
        <p:txBody>
          <a:bodyPr wrap="square" rtlCol="0">
            <a:spAutoFit/>
          </a:bodyPr>
          <a:lstStyle/>
          <a:p>
            <a:pPr marL="285750" indent="-285750">
              <a:buFont typeface="Arial" panose="020B0604020202020204" pitchFamily="34" charset="0"/>
              <a:buChar char="•"/>
            </a:pPr>
            <a:r>
              <a:rPr lang="da-DK"/>
              <a:t>Træne faglige mål vha. AI.</a:t>
            </a:r>
          </a:p>
          <a:p>
            <a:pPr marL="285750" indent="-285750">
              <a:buFont typeface="Arial" panose="020B0604020202020204" pitchFamily="34" charset="0"/>
              <a:buChar char="•"/>
            </a:pPr>
            <a:r>
              <a:rPr lang="da-DK"/>
              <a:t>Blive så dygtig som muligt før eksamen bl.a. ved brug af AI.</a:t>
            </a:r>
          </a:p>
          <a:p>
            <a:pPr marL="285750" indent="-285750">
              <a:buFont typeface="Arial" panose="020B0604020202020204" pitchFamily="34" charset="0"/>
              <a:buChar char="•"/>
            </a:pPr>
            <a:r>
              <a:rPr lang="da-DK"/>
              <a:t>Lægge AI fra sig før eksamen og demonstrere egen mestring. </a:t>
            </a:r>
          </a:p>
        </p:txBody>
      </p:sp>
      <p:sp>
        <p:nvSpPr>
          <p:cNvPr id="18" name="Tekstfelt 17">
            <a:extLst>
              <a:ext uri="{FF2B5EF4-FFF2-40B4-BE49-F238E27FC236}">
                <a16:creationId xmlns:a16="http://schemas.microsoft.com/office/drawing/2014/main" id="{8B04B94A-3FF8-8B2E-B122-221AFCB2597C}"/>
              </a:ext>
            </a:extLst>
          </p:cNvPr>
          <p:cNvSpPr txBox="1"/>
          <p:nvPr/>
        </p:nvSpPr>
        <p:spPr>
          <a:xfrm>
            <a:off x="3728718" y="1808260"/>
            <a:ext cx="2584995" cy="523220"/>
          </a:xfrm>
          <a:prstGeom prst="rect">
            <a:avLst/>
          </a:prstGeom>
          <a:noFill/>
        </p:spPr>
        <p:txBody>
          <a:bodyPr wrap="square" rtlCol="0">
            <a:spAutoFit/>
          </a:bodyPr>
          <a:lstStyle/>
          <a:p>
            <a:r>
              <a:rPr lang="da-DK" sz="2800" b="1"/>
              <a:t>Undervisning</a:t>
            </a:r>
          </a:p>
        </p:txBody>
      </p:sp>
      <p:sp>
        <p:nvSpPr>
          <p:cNvPr id="20" name="Tekstfelt 19">
            <a:extLst>
              <a:ext uri="{FF2B5EF4-FFF2-40B4-BE49-F238E27FC236}">
                <a16:creationId xmlns:a16="http://schemas.microsoft.com/office/drawing/2014/main" id="{1BA4AC90-91BA-66B7-05B9-69ED540F05DE}"/>
              </a:ext>
            </a:extLst>
          </p:cNvPr>
          <p:cNvSpPr txBox="1"/>
          <p:nvPr/>
        </p:nvSpPr>
        <p:spPr>
          <a:xfrm>
            <a:off x="3728720" y="3992880"/>
            <a:ext cx="3534014" cy="2031325"/>
          </a:xfrm>
          <a:prstGeom prst="rect">
            <a:avLst/>
          </a:prstGeom>
          <a:noFill/>
        </p:spPr>
        <p:txBody>
          <a:bodyPr wrap="square" rtlCol="0">
            <a:spAutoFit/>
          </a:bodyPr>
          <a:lstStyle/>
          <a:p>
            <a:pPr marL="285750" indent="-285750">
              <a:buFont typeface="Arial" panose="020B0604020202020204" pitchFamily="34" charset="0"/>
              <a:buChar char="•"/>
            </a:pPr>
            <a:r>
              <a:rPr lang="da-DK"/>
              <a:t>Mål i sig selv at lære at bruge AI.</a:t>
            </a:r>
          </a:p>
          <a:p>
            <a:pPr marL="285750" indent="-285750">
              <a:buFont typeface="Arial" panose="020B0604020202020204" pitchFamily="34" charset="0"/>
              <a:buChar char="•"/>
            </a:pPr>
            <a:r>
              <a:rPr lang="da-DK"/>
              <a:t>Nye læreplaner, der omfatter AI.</a:t>
            </a:r>
          </a:p>
          <a:p>
            <a:pPr marL="285750" indent="-285750">
              <a:buFont typeface="Arial" panose="020B0604020202020204" pitchFamily="34" charset="0"/>
              <a:buChar char="•"/>
            </a:pPr>
            <a:r>
              <a:rPr lang="da-DK"/>
              <a:t>Nye faglige mål / nye kompetencemål.</a:t>
            </a:r>
          </a:p>
          <a:p>
            <a:pPr marL="285750" indent="-285750">
              <a:buFont typeface="Arial" panose="020B0604020202020204" pitchFamily="34" charset="0"/>
              <a:buChar char="•"/>
            </a:pPr>
            <a:endParaRPr lang="da-DK"/>
          </a:p>
          <a:p>
            <a:pPr marL="285750" indent="-285750">
              <a:buFont typeface="Arial" panose="020B0604020202020204" pitchFamily="34" charset="0"/>
              <a:buChar char="•"/>
            </a:pPr>
            <a:r>
              <a:rPr lang="da-DK"/>
              <a:t>Afprøvning af elevens AI-kompetencer ved eksamen.</a:t>
            </a:r>
          </a:p>
        </p:txBody>
      </p:sp>
    </p:spTree>
    <p:extLst>
      <p:ext uri="{BB962C8B-B14F-4D97-AF65-F5344CB8AC3E}">
        <p14:creationId xmlns:p14="http://schemas.microsoft.com/office/powerpoint/2010/main" val="17657905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520AC4D-3A3D-B590-4FD5-6A7CDB9C34D6}"/>
              </a:ext>
            </a:extLst>
          </p:cNvPr>
          <p:cNvSpPr>
            <a:spLocks noGrp="1"/>
          </p:cNvSpPr>
          <p:nvPr>
            <p:ph type="title"/>
          </p:nvPr>
        </p:nvSpPr>
        <p:spPr>
          <a:xfrm>
            <a:off x="978568" y="521491"/>
            <a:ext cx="9200146" cy="536469"/>
          </a:xfrm>
        </p:spPr>
        <p:txBody>
          <a:bodyPr>
            <a:normAutofit fontScale="90000"/>
          </a:bodyPr>
          <a:lstStyle/>
          <a:p>
            <a:r>
              <a:rPr lang="da-DK"/>
              <a:t>Oversigt over workshops (13.30-14.00 og 15.15-15.45)</a:t>
            </a:r>
          </a:p>
        </p:txBody>
      </p:sp>
      <p:graphicFrame>
        <p:nvGraphicFramePr>
          <p:cNvPr id="9" name="Tabel 8">
            <a:extLst>
              <a:ext uri="{FF2B5EF4-FFF2-40B4-BE49-F238E27FC236}">
                <a16:creationId xmlns:a16="http://schemas.microsoft.com/office/drawing/2014/main" id="{CB7D7870-D2F9-A83D-156E-B2DB4BF04737}"/>
              </a:ext>
            </a:extLst>
          </p:cNvPr>
          <p:cNvGraphicFramePr>
            <a:graphicFrameLocks noGrp="1"/>
          </p:cNvGraphicFramePr>
          <p:nvPr>
            <p:extLst>
              <p:ext uri="{D42A27DB-BD31-4B8C-83A1-F6EECF244321}">
                <p14:modId xmlns:p14="http://schemas.microsoft.com/office/powerpoint/2010/main" val="1712324271"/>
              </p:ext>
            </p:extLst>
          </p:nvPr>
        </p:nvGraphicFramePr>
        <p:xfrm>
          <a:off x="1087120" y="1256665"/>
          <a:ext cx="9200147" cy="4227533"/>
        </p:xfrm>
        <a:graphic>
          <a:graphicData uri="http://schemas.openxmlformats.org/drawingml/2006/table">
            <a:tbl>
              <a:tblPr firstRow="1" firstCol="1" bandRow="1"/>
              <a:tblGrid>
                <a:gridCol w="2749247">
                  <a:extLst>
                    <a:ext uri="{9D8B030D-6E8A-4147-A177-3AD203B41FA5}">
                      <a16:colId xmlns:a16="http://schemas.microsoft.com/office/drawing/2014/main" val="2743532332"/>
                    </a:ext>
                  </a:extLst>
                </a:gridCol>
                <a:gridCol w="3738354">
                  <a:extLst>
                    <a:ext uri="{9D8B030D-6E8A-4147-A177-3AD203B41FA5}">
                      <a16:colId xmlns:a16="http://schemas.microsoft.com/office/drawing/2014/main" val="433831455"/>
                    </a:ext>
                  </a:extLst>
                </a:gridCol>
                <a:gridCol w="2712546">
                  <a:extLst>
                    <a:ext uri="{9D8B030D-6E8A-4147-A177-3AD203B41FA5}">
                      <a16:colId xmlns:a16="http://schemas.microsoft.com/office/drawing/2014/main" val="725869655"/>
                    </a:ext>
                  </a:extLst>
                </a:gridCol>
              </a:tblGrid>
              <a:tr h="1393520">
                <a:tc>
                  <a:txBody>
                    <a:bodyPr/>
                    <a:lstStyle/>
                    <a:p>
                      <a:pPr algn="l">
                        <a:lnSpc>
                          <a:spcPct val="115000"/>
                        </a:lnSpc>
                        <a:spcAft>
                          <a:spcPts val="800"/>
                        </a:spcAft>
                      </a:pPr>
                      <a:r>
                        <a:rPr lang="da-DK" sz="1800" kern="100">
                          <a:effectLst/>
                          <a:latin typeface="Aptos"/>
                          <a:ea typeface="Aptos" panose="020B0004020202020204" pitchFamily="34" charset="0"/>
                          <a:cs typeface="Times New Roman"/>
                        </a:rPr>
                        <a:t>Mia Holck Kjærsgaard, fagkonsulent</a:t>
                      </a:r>
                    </a:p>
                  </a:txBody>
                  <a:tcPr marL="51315" marR="513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15000"/>
                        </a:lnSpc>
                        <a:spcAft>
                          <a:spcPts val="800"/>
                        </a:spcAft>
                      </a:pPr>
                      <a:r>
                        <a:rPr lang="da-DK" sz="1800" kern="100">
                          <a:effectLst/>
                          <a:latin typeface="Aptos"/>
                          <a:ea typeface="Aptos" panose="020B0004020202020204" pitchFamily="34" charset="0"/>
                          <a:cs typeface="Times New Roman"/>
                        </a:rPr>
                        <a:t>Erfaringer fra forsøg med ny prøveform i afsætning A</a:t>
                      </a:r>
                    </a:p>
                  </a:txBody>
                  <a:tcPr marL="51315" marR="513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15000"/>
                        </a:lnSpc>
                        <a:spcAft>
                          <a:spcPts val="800"/>
                        </a:spcAft>
                      </a:pPr>
                      <a:r>
                        <a:rPr lang="da-DK" sz="1800" kern="100">
                          <a:solidFill>
                            <a:schemeClr val="tx1"/>
                          </a:solidFill>
                          <a:effectLst/>
                          <a:latin typeface="Aptos"/>
                          <a:ea typeface="Aptos" panose="020B0004020202020204" pitchFamily="34" charset="0"/>
                          <a:cs typeface="Times New Roman"/>
                        </a:rPr>
                        <a:t>Arenaen</a:t>
                      </a:r>
                    </a:p>
                  </a:txBody>
                  <a:tcPr marL="51315" marR="513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03353023"/>
                  </a:ext>
                </a:extLst>
              </a:tr>
              <a:tr h="1456150">
                <a:tc>
                  <a:txBody>
                    <a:bodyPr/>
                    <a:lstStyle/>
                    <a:p>
                      <a:pPr algn="l">
                        <a:lnSpc>
                          <a:spcPct val="115000"/>
                        </a:lnSpc>
                        <a:spcAft>
                          <a:spcPts val="800"/>
                        </a:spcAft>
                      </a:pPr>
                      <a:r>
                        <a:rPr lang="da-DK" sz="1800" kern="100">
                          <a:effectLst/>
                          <a:latin typeface="Aptos"/>
                          <a:ea typeface="Aptos" panose="020B0004020202020204" pitchFamily="34" charset="0"/>
                          <a:cs typeface="Times New Roman"/>
                        </a:rPr>
                        <a:t>Claus Gregersen, uddannelseschef, Herning Gymnasium</a:t>
                      </a:r>
                    </a:p>
                    <a:p>
                      <a:pPr algn="l">
                        <a:lnSpc>
                          <a:spcPct val="115000"/>
                        </a:lnSpc>
                        <a:spcAft>
                          <a:spcPts val="800"/>
                        </a:spcAft>
                      </a:pPr>
                      <a:endParaRPr lang="da-DK" sz="1800" kern="100">
                        <a:effectLst/>
                        <a:latin typeface="Aptos"/>
                        <a:ea typeface="Aptos" panose="020B0004020202020204" pitchFamily="34" charset="0"/>
                        <a:cs typeface="Times New Roman"/>
                      </a:endParaRPr>
                    </a:p>
                  </a:txBody>
                  <a:tcPr marL="51315" marR="513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15000"/>
                        </a:lnSpc>
                        <a:spcAft>
                          <a:spcPts val="800"/>
                        </a:spcAft>
                      </a:pPr>
                      <a:r>
                        <a:rPr lang="da-DK" sz="1800">
                          <a:latin typeface="Aptos"/>
                        </a:rPr>
                        <a:t>Hvad så nu? Hvad er status, og hvad er der på dagsordenen?</a:t>
                      </a:r>
                      <a:endParaRPr lang="da-DK" sz="1800" kern="100">
                        <a:effectLst/>
                        <a:latin typeface="Aptos"/>
                        <a:ea typeface="Aptos" panose="020B0004020202020204" pitchFamily="34" charset="0"/>
                        <a:cs typeface="Times New Roman"/>
                      </a:endParaRPr>
                    </a:p>
                    <a:p>
                      <a:pPr algn="l">
                        <a:lnSpc>
                          <a:spcPct val="115000"/>
                        </a:lnSpc>
                        <a:spcAft>
                          <a:spcPts val="800"/>
                        </a:spcAft>
                      </a:pPr>
                      <a:endParaRPr lang="da-DK" sz="1800" kern="100">
                        <a:effectLst/>
                        <a:latin typeface="Aptos"/>
                        <a:ea typeface="Aptos" panose="020B0004020202020204" pitchFamily="34" charset="0"/>
                        <a:cs typeface="Times New Roman"/>
                      </a:endParaRPr>
                    </a:p>
                  </a:txBody>
                  <a:tcPr marL="51315" marR="513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15000"/>
                        </a:lnSpc>
                        <a:spcAft>
                          <a:spcPts val="800"/>
                        </a:spcAft>
                      </a:pPr>
                      <a:r>
                        <a:rPr lang="da-DK" sz="1800" kern="100">
                          <a:solidFill>
                            <a:schemeClr val="tx1"/>
                          </a:solidFill>
                          <a:effectLst/>
                          <a:latin typeface="Aptos"/>
                          <a:ea typeface="Aptos" panose="020B0004020202020204" pitchFamily="34" charset="0"/>
                          <a:cs typeface="Times New Roman"/>
                        </a:rPr>
                        <a:t>Auditorium A</a:t>
                      </a:r>
                    </a:p>
                  </a:txBody>
                  <a:tcPr marL="51315" marR="513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98498024"/>
                  </a:ext>
                </a:extLst>
              </a:tr>
              <a:tr h="1377863">
                <a:tc>
                  <a:txBody>
                    <a:bodyPr/>
                    <a:lstStyle/>
                    <a:p>
                      <a:pPr algn="l">
                        <a:lnSpc>
                          <a:spcPct val="115000"/>
                        </a:lnSpc>
                        <a:spcAft>
                          <a:spcPts val="800"/>
                        </a:spcAft>
                      </a:pPr>
                      <a:r>
                        <a:rPr lang="da-DK" sz="1800" kern="100">
                          <a:effectLst/>
                          <a:latin typeface="Aptos"/>
                          <a:ea typeface="Aptos" panose="020B0004020202020204" pitchFamily="34" charset="0"/>
                          <a:cs typeface="Times New Roman"/>
                        </a:rPr>
                        <a:t>Louise Debois, underviser, Aarhus HF &amp; VUC</a:t>
                      </a:r>
                    </a:p>
                    <a:p>
                      <a:pPr algn="l">
                        <a:lnSpc>
                          <a:spcPct val="115000"/>
                        </a:lnSpc>
                        <a:spcAft>
                          <a:spcPts val="800"/>
                        </a:spcAft>
                      </a:pPr>
                      <a:endParaRPr lang="da-DK" sz="1800" kern="100">
                        <a:effectLst/>
                        <a:latin typeface="Aptos"/>
                        <a:ea typeface="Aptos" panose="020B0004020202020204" pitchFamily="34" charset="0"/>
                        <a:cs typeface="Times New Roman"/>
                      </a:endParaRPr>
                    </a:p>
                  </a:txBody>
                  <a:tcPr marL="51315" marR="513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15000"/>
                        </a:lnSpc>
                        <a:spcAft>
                          <a:spcPts val="800"/>
                        </a:spcAft>
                      </a:pPr>
                      <a:r>
                        <a:rPr lang="da-DK" sz="1800" kern="100">
                          <a:solidFill>
                            <a:schemeClr val="tx1"/>
                          </a:solidFill>
                          <a:effectLst/>
                          <a:latin typeface="Aptos"/>
                          <a:cs typeface="Times New Roman"/>
                        </a:rPr>
                        <a:t>Hvordan kan man bevæge sig fra en snyddagsorden til en læringsdagsorden med sine elever?</a:t>
                      </a:r>
                      <a:endParaRPr lang="da-DK" sz="1800" kern="100">
                        <a:solidFill>
                          <a:schemeClr val="tx1"/>
                        </a:solidFill>
                        <a:effectLst/>
                        <a:latin typeface="Aptos"/>
                        <a:ea typeface="Aptos" panose="020B0004020202020204" pitchFamily="34" charset="0"/>
                        <a:cs typeface="Times New Roman"/>
                      </a:endParaRPr>
                    </a:p>
                  </a:txBody>
                  <a:tcPr marL="51315" marR="513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15000"/>
                        </a:lnSpc>
                        <a:spcAft>
                          <a:spcPts val="800"/>
                        </a:spcAft>
                      </a:pPr>
                      <a:r>
                        <a:rPr lang="da-DK" sz="1800" kern="1200">
                          <a:solidFill>
                            <a:schemeClr val="tx1"/>
                          </a:solidFill>
                          <a:latin typeface="Aptos"/>
                          <a:ea typeface="+mn-ea"/>
                          <a:cs typeface="+mn-cs"/>
                        </a:rPr>
                        <a:t>Auditorium B</a:t>
                      </a:r>
                    </a:p>
                  </a:txBody>
                  <a:tcPr marL="51315" marR="51315"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58668152"/>
                  </a:ext>
                </a:extLst>
              </a:tr>
            </a:tbl>
          </a:graphicData>
        </a:graphic>
      </p:graphicFrame>
    </p:spTree>
    <p:extLst>
      <p:ext uri="{BB962C8B-B14F-4D97-AF65-F5344CB8AC3E}">
        <p14:creationId xmlns:p14="http://schemas.microsoft.com/office/powerpoint/2010/main" val="25208191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668FDC2-CABD-3B1F-F1B1-430E106FB1C4}"/>
              </a:ext>
            </a:extLst>
          </p:cNvPr>
          <p:cNvSpPr>
            <a:spLocks noGrp="1"/>
          </p:cNvSpPr>
          <p:nvPr>
            <p:ph type="title"/>
          </p:nvPr>
        </p:nvSpPr>
        <p:spPr/>
        <p:txBody>
          <a:bodyPr>
            <a:normAutofit/>
          </a:bodyPr>
          <a:lstStyle/>
          <a:p>
            <a:r>
              <a:rPr lang="da-DK" sz="4000" b="1"/>
              <a:t>Perspektiver</a:t>
            </a:r>
          </a:p>
        </p:txBody>
      </p:sp>
      <p:sp>
        <p:nvSpPr>
          <p:cNvPr id="3" name="Pladsholder til indhold 2">
            <a:extLst>
              <a:ext uri="{FF2B5EF4-FFF2-40B4-BE49-F238E27FC236}">
                <a16:creationId xmlns:a16="http://schemas.microsoft.com/office/drawing/2014/main" id="{98500EA5-6D2C-E6B2-DF73-3B56AD5A3B4B}"/>
              </a:ext>
            </a:extLst>
          </p:cNvPr>
          <p:cNvSpPr>
            <a:spLocks noGrp="1"/>
          </p:cNvSpPr>
          <p:nvPr>
            <p:ph idx="1"/>
          </p:nvPr>
        </p:nvSpPr>
        <p:spPr/>
        <p:txBody>
          <a:bodyPr vert="horz" lIns="91440" tIns="45720" rIns="91440" bIns="45720" rtlCol="0" anchor="t">
            <a:noAutofit/>
          </a:bodyPr>
          <a:lstStyle/>
          <a:p>
            <a:pPr>
              <a:lnSpc>
                <a:spcPct val="107000"/>
              </a:lnSpc>
              <a:spcAft>
                <a:spcPts val="800"/>
              </a:spcAft>
              <a:buSzPts val="1000"/>
              <a:tabLst>
                <a:tab pos="457200" algn="l"/>
              </a:tabLst>
            </a:pPr>
            <a:r>
              <a:rPr lang="da-DK" sz="2200" kern="0" dirty="0">
                <a:latin typeface="Calibri"/>
                <a:ea typeface="Calibri"/>
                <a:cs typeface="Arial"/>
              </a:rPr>
              <a:t>Udmeldinger fra Børne- og Undervisningsministeriet</a:t>
            </a:r>
            <a:endParaRPr lang="da-DK" sz="2200" kern="0" dirty="0">
              <a:effectLst/>
              <a:latin typeface="Calibri"/>
              <a:ea typeface="Calibri"/>
              <a:cs typeface="Arial"/>
            </a:endParaRPr>
          </a:p>
          <a:p>
            <a:pPr lvl="1">
              <a:lnSpc>
                <a:spcPct val="107000"/>
              </a:lnSpc>
              <a:spcAft>
                <a:spcPts val="800"/>
              </a:spcAft>
              <a:buSzPts val="1000"/>
              <a:buFont typeface="Courier New" panose="020B0604020202020204" pitchFamily="34" charset="0"/>
              <a:buChar char="o"/>
              <a:tabLst>
                <a:tab pos="457200" algn="l"/>
              </a:tabLst>
            </a:pPr>
            <a:r>
              <a:rPr lang="da-DK" sz="1800" kern="0" dirty="0">
                <a:latin typeface="Calibri"/>
                <a:ea typeface="Calibri"/>
                <a:cs typeface="Arial"/>
              </a:rPr>
              <a:t>Anbefalinger til didaktisk praksis?</a:t>
            </a:r>
          </a:p>
          <a:p>
            <a:pPr lvl="1">
              <a:lnSpc>
                <a:spcPct val="107000"/>
              </a:lnSpc>
              <a:spcAft>
                <a:spcPts val="800"/>
              </a:spcAft>
              <a:buSzPts val="1000"/>
              <a:buFont typeface="Courier New" panose="020B0604020202020204" pitchFamily="34" charset="0"/>
              <a:buChar char="o"/>
              <a:tabLst>
                <a:tab pos="457200" algn="l"/>
              </a:tabLst>
            </a:pPr>
            <a:r>
              <a:rPr lang="da-DK" sz="1800" kern="0" dirty="0">
                <a:latin typeface="Calibri"/>
                <a:ea typeface="Calibri"/>
                <a:cs typeface="Arial"/>
              </a:rPr>
              <a:t>Nye prøveformer? </a:t>
            </a:r>
          </a:p>
          <a:p>
            <a:pPr lvl="2">
              <a:lnSpc>
                <a:spcPct val="107000"/>
              </a:lnSpc>
              <a:spcAft>
                <a:spcPts val="800"/>
              </a:spcAft>
              <a:buSzPts val="1000"/>
              <a:buFont typeface="Wingdings" panose="020B0604020202020204" pitchFamily="34" charset="0"/>
              <a:buChar char="§"/>
              <a:tabLst>
                <a:tab pos="457200" algn="l"/>
              </a:tabLst>
            </a:pPr>
            <a:r>
              <a:rPr lang="da-DK" sz="1400" kern="0" dirty="0">
                <a:latin typeface="Calibri"/>
                <a:ea typeface="Calibri"/>
                <a:cs typeface="Arial"/>
              </a:rPr>
              <a:t>Forsøgslæreplaner i 2025-2026</a:t>
            </a:r>
          </a:p>
          <a:p>
            <a:pPr lvl="2">
              <a:lnSpc>
                <a:spcPct val="107000"/>
              </a:lnSpc>
              <a:spcAft>
                <a:spcPts val="800"/>
              </a:spcAft>
              <a:buSzPts val="1000"/>
              <a:buFont typeface="Wingdings" panose="020B0604020202020204" pitchFamily="34" charset="0"/>
              <a:buChar char="§"/>
              <a:tabLst>
                <a:tab pos="457200" algn="l"/>
              </a:tabLst>
            </a:pPr>
            <a:r>
              <a:rPr lang="da-DK" sz="1400" kern="0" err="1">
                <a:latin typeface="Calibri"/>
                <a:ea typeface="Calibri"/>
                <a:cs typeface="Arial"/>
              </a:rPr>
              <a:t>Washback</a:t>
            </a:r>
            <a:endParaRPr lang="da-DK" err="1"/>
          </a:p>
          <a:p>
            <a:pPr lvl="1">
              <a:lnSpc>
                <a:spcPct val="107000"/>
              </a:lnSpc>
              <a:spcAft>
                <a:spcPts val="800"/>
              </a:spcAft>
              <a:buSzPts val="1000"/>
              <a:buFont typeface="Courier New,monospace" panose="020B0604020202020204" pitchFamily="34" charset="0"/>
              <a:buChar char="o"/>
              <a:tabLst>
                <a:tab pos="457200" algn="l"/>
              </a:tabLst>
            </a:pPr>
            <a:r>
              <a:rPr lang="da-DK" sz="1800" kern="0" dirty="0">
                <a:latin typeface="Calibri"/>
                <a:ea typeface="Calibri"/>
                <a:cs typeface="Calibri"/>
              </a:rPr>
              <a:t>Nye læreplaner?</a:t>
            </a:r>
            <a:endParaRPr lang="en-US" sz="1800" kern="0" dirty="0">
              <a:latin typeface="Calibri"/>
              <a:ea typeface="Calibri"/>
              <a:cs typeface="Calibri"/>
            </a:endParaRPr>
          </a:p>
          <a:p>
            <a:pPr>
              <a:lnSpc>
                <a:spcPct val="107000"/>
              </a:lnSpc>
              <a:spcAft>
                <a:spcPts val="800"/>
              </a:spcAft>
              <a:buSzPts val="1000"/>
              <a:tabLst>
                <a:tab pos="457200" algn="l"/>
              </a:tabLst>
            </a:pPr>
            <a:endParaRPr lang="da-DK" sz="2200" kern="0" dirty="0">
              <a:latin typeface="Calibri"/>
              <a:ea typeface="Calibri"/>
              <a:cs typeface="Arial"/>
            </a:endParaRPr>
          </a:p>
          <a:p>
            <a:pPr>
              <a:lnSpc>
                <a:spcPct val="107000"/>
              </a:lnSpc>
              <a:spcAft>
                <a:spcPts val="800"/>
              </a:spcAft>
              <a:buSzPts val="1000"/>
              <a:tabLst>
                <a:tab pos="457200" algn="l"/>
              </a:tabLst>
            </a:pPr>
            <a:endParaRPr lang="da-DK" sz="2200" kern="0" dirty="0">
              <a:latin typeface="Calibri"/>
              <a:ea typeface="Calibri"/>
              <a:cs typeface="Arial"/>
            </a:endParaRPr>
          </a:p>
          <a:p>
            <a:pPr>
              <a:lnSpc>
                <a:spcPct val="107000"/>
              </a:lnSpc>
              <a:spcAft>
                <a:spcPts val="800"/>
              </a:spcAft>
              <a:buSzPts val="1000"/>
              <a:tabLst>
                <a:tab pos="457200" algn="l"/>
              </a:tabLst>
            </a:pPr>
            <a:r>
              <a:rPr lang="da-DK" sz="2200" kern="0" dirty="0">
                <a:latin typeface="Calibri"/>
                <a:ea typeface="Calibri"/>
                <a:cs typeface="Arial"/>
              </a:rPr>
              <a:t>Fortsat fokus på at udvikle GAI-didaktik og praksis i fagene – uden støtte</a:t>
            </a:r>
            <a:endParaRPr lang="da-DK">
              <a:ea typeface="Calibri"/>
              <a:cs typeface="Calibri"/>
            </a:endParaRPr>
          </a:p>
          <a:p>
            <a:pPr>
              <a:lnSpc>
                <a:spcPct val="107000"/>
              </a:lnSpc>
              <a:spcAft>
                <a:spcPts val="800"/>
              </a:spcAft>
              <a:buSzPts val="1000"/>
              <a:tabLst>
                <a:tab pos="457200" algn="l"/>
              </a:tabLst>
            </a:pPr>
            <a:r>
              <a:rPr lang="da-DK" sz="2200" kern="0" dirty="0">
                <a:latin typeface="Calibri"/>
                <a:ea typeface="Calibri"/>
                <a:cs typeface="Arial"/>
              </a:rPr>
              <a:t>Udvikling inden for GAI-værktøjer</a:t>
            </a:r>
            <a:endParaRPr lang="da-DK" dirty="0"/>
          </a:p>
          <a:p>
            <a:pPr lvl="1">
              <a:lnSpc>
                <a:spcPct val="107000"/>
              </a:lnSpc>
              <a:spcAft>
                <a:spcPts val="800"/>
              </a:spcAft>
              <a:buSzPts val="1000"/>
              <a:buFont typeface="Courier New" panose="020B0604020202020204" pitchFamily="34" charset="0"/>
              <a:buChar char="o"/>
            </a:pPr>
            <a:endParaRPr lang="da-DK" sz="1800" kern="0">
              <a:latin typeface="Calibri"/>
              <a:ea typeface="Calibri"/>
              <a:cs typeface="Arial"/>
            </a:endParaRPr>
          </a:p>
          <a:p>
            <a:pPr marL="342900" indent="-342900" fontAlgn="base">
              <a:lnSpc>
                <a:spcPct val="107000"/>
              </a:lnSpc>
              <a:spcAft>
                <a:spcPts val="800"/>
              </a:spcAft>
              <a:buSzPts val="1000"/>
              <a:buFont typeface="Symbol" panose="05050102010706020507" pitchFamily="18" charset="2"/>
              <a:buChar char=""/>
            </a:pPr>
            <a:endParaRPr lang="da-DK" sz="2200" kern="100">
              <a:latin typeface="Calibri"/>
              <a:ea typeface="Calibri"/>
              <a:cs typeface="Arial"/>
            </a:endParaRPr>
          </a:p>
          <a:p>
            <a:pPr marL="0" indent="0" fontAlgn="base">
              <a:lnSpc>
                <a:spcPct val="107000"/>
              </a:lnSpc>
              <a:spcAft>
                <a:spcPts val="800"/>
              </a:spcAft>
              <a:buSzPts val="1000"/>
              <a:buNone/>
            </a:pPr>
            <a:endParaRPr lang="da-DK" sz="2200" kern="100">
              <a:latin typeface="Aptos" panose="020B0004020202020204" pitchFamily="34" charset="0"/>
              <a:ea typeface="Calibri"/>
              <a:cs typeface="Times New Roman" panose="02020603050405020304" pitchFamily="18" charset="0"/>
            </a:endParaRPr>
          </a:p>
          <a:p>
            <a:endParaRPr lang="da-DK" sz="2200">
              <a:latin typeface="Calibri"/>
              <a:ea typeface="Calibri"/>
              <a:cs typeface="Arial"/>
            </a:endParaRPr>
          </a:p>
        </p:txBody>
      </p:sp>
      <p:pic>
        <p:nvPicPr>
          <p:cNvPr id="4" name="Billede 3" descr="Aarhus Business College - virksomhedsprofil og statistik">
            <a:extLst>
              <a:ext uri="{FF2B5EF4-FFF2-40B4-BE49-F238E27FC236}">
                <a16:creationId xmlns:a16="http://schemas.microsoft.com/office/drawing/2014/main" id="{B79A3036-FAF6-00D7-7865-583E50569375}"/>
              </a:ext>
            </a:extLst>
          </p:cNvPr>
          <p:cNvPicPr>
            <a:picLocks noChangeAspect="1"/>
          </p:cNvPicPr>
          <p:nvPr/>
        </p:nvPicPr>
        <p:blipFill>
          <a:blip r:embed="rId2"/>
          <a:stretch>
            <a:fillRect/>
          </a:stretch>
        </p:blipFill>
        <p:spPr>
          <a:xfrm>
            <a:off x="9740900" y="5368289"/>
            <a:ext cx="2446867" cy="1466004"/>
          </a:xfrm>
          <a:prstGeom prst="rect">
            <a:avLst/>
          </a:prstGeom>
        </p:spPr>
      </p:pic>
      <p:pic>
        <p:nvPicPr>
          <p:cNvPr id="6" name="Picture 5">
            <a:extLst>
              <a:ext uri="{FF2B5EF4-FFF2-40B4-BE49-F238E27FC236}">
                <a16:creationId xmlns:a16="http://schemas.microsoft.com/office/drawing/2014/main" id="{CD57E252-5F5A-8EC3-541A-883CD633F12E}"/>
              </a:ext>
            </a:extLst>
          </p:cNvPr>
          <p:cNvPicPr>
            <a:picLocks noChangeAspect="1"/>
          </p:cNvPicPr>
          <p:nvPr/>
        </p:nvPicPr>
        <p:blipFill>
          <a:blip r:embed="rId3"/>
          <a:stretch>
            <a:fillRect/>
          </a:stretch>
        </p:blipFill>
        <p:spPr>
          <a:xfrm>
            <a:off x="1202459" y="1546108"/>
            <a:ext cx="7374758" cy="3953806"/>
          </a:xfrm>
          <a:prstGeom prst="rect">
            <a:avLst/>
          </a:prstGeom>
        </p:spPr>
      </p:pic>
      <p:pic>
        <p:nvPicPr>
          <p:cNvPr id="5" name="Picture 4">
            <a:extLst>
              <a:ext uri="{FF2B5EF4-FFF2-40B4-BE49-F238E27FC236}">
                <a16:creationId xmlns:a16="http://schemas.microsoft.com/office/drawing/2014/main" id="{A52F74FD-B0C3-5F2D-E29F-F09BA15062D0}"/>
              </a:ext>
            </a:extLst>
          </p:cNvPr>
          <p:cNvPicPr>
            <a:picLocks noChangeAspect="1"/>
          </p:cNvPicPr>
          <p:nvPr/>
        </p:nvPicPr>
        <p:blipFill>
          <a:blip r:embed="rId4"/>
          <a:stretch>
            <a:fillRect/>
          </a:stretch>
        </p:blipFill>
        <p:spPr>
          <a:xfrm>
            <a:off x="5392410" y="625905"/>
            <a:ext cx="3983082" cy="4966138"/>
          </a:xfrm>
          <a:prstGeom prst="rect">
            <a:avLst/>
          </a:prstGeom>
        </p:spPr>
      </p:pic>
    </p:spTree>
    <p:extLst>
      <p:ext uri="{BB962C8B-B14F-4D97-AF65-F5344CB8AC3E}">
        <p14:creationId xmlns:p14="http://schemas.microsoft.com/office/powerpoint/2010/main" val="13938753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91889B-5417-E6A8-FA5C-36C71D92013E}"/>
              </a:ext>
            </a:extLst>
          </p:cNvPr>
          <p:cNvSpPr>
            <a:spLocks noGrp="1"/>
          </p:cNvSpPr>
          <p:nvPr>
            <p:ph type="title"/>
          </p:nvPr>
        </p:nvSpPr>
        <p:spPr/>
        <p:txBody>
          <a:bodyPr/>
          <a:lstStyle/>
          <a:p>
            <a:r>
              <a:rPr lang="en-US" b="1" err="1">
                <a:ea typeface="Calibri Light"/>
                <a:cs typeface="Calibri Light"/>
              </a:rPr>
              <a:t>Anvendelse</a:t>
            </a:r>
            <a:r>
              <a:rPr lang="en-US" b="1">
                <a:ea typeface="Calibri Light"/>
                <a:cs typeface="Calibri Light"/>
              </a:rPr>
              <a:t> </a:t>
            </a:r>
            <a:r>
              <a:rPr lang="en-US" b="1" err="1">
                <a:ea typeface="Calibri Light"/>
                <a:cs typeface="Calibri Light"/>
              </a:rPr>
              <a:t>af</a:t>
            </a:r>
            <a:r>
              <a:rPr lang="en-US" b="1">
                <a:ea typeface="Calibri Light"/>
                <a:cs typeface="Calibri Light"/>
              </a:rPr>
              <a:t> </a:t>
            </a:r>
            <a:r>
              <a:rPr lang="en-US" b="1" err="1">
                <a:ea typeface="Calibri Light"/>
                <a:cs typeface="Calibri Light"/>
              </a:rPr>
              <a:t>Dalsgaards</a:t>
            </a:r>
            <a:r>
              <a:rPr lang="en-US" b="1">
                <a:ea typeface="Calibri Light"/>
                <a:cs typeface="Calibri Light"/>
              </a:rPr>
              <a:t> </a:t>
            </a:r>
            <a:r>
              <a:rPr lang="en-US" b="1" err="1">
                <a:ea typeface="Calibri Light"/>
                <a:cs typeface="Calibri Light"/>
              </a:rPr>
              <a:t>typologi</a:t>
            </a:r>
            <a:r>
              <a:rPr lang="en-US" b="1">
                <a:ea typeface="Calibri Light"/>
                <a:cs typeface="Calibri Light"/>
              </a:rPr>
              <a:t> </a:t>
            </a:r>
            <a:r>
              <a:rPr lang="en-US" b="1" err="1">
                <a:ea typeface="Calibri Light"/>
                <a:cs typeface="Calibri Light"/>
              </a:rPr>
              <a:t>ifm</a:t>
            </a:r>
            <a:r>
              <a:rPr lang="en-US" b="1">
                <a:ea typeface="Calibri Light"/>
                <a:cs typeface="Calibri Light"/>
              </a:rPr>
              <a:t>. </a:t>
            </a:r>
            <a:r>
              <a:rPr lang="en-US" b="1" err="1">
                <a:ea typeface="Calibri Light"/>
                <a:cs typeface="Calibri Light"/>
              </a:rPr>
              <a:t>aktionslæringer</a:t>
            </a:r>
            <a:endParaRPr lang="en-US" b="1" err="1"/>
          </a:p>
        </p:txBody>
      </p:sp>
      <p:pic>
        <p:nvPicPr>
          <p:cNvPr id="4" name="Content Placeholder 3">
            <a:extLst>
              <a:ext uri="{FF2B5EF4-FFF2-40B4-BE49-F238E27FC236}">
                <a16:creationId xmlns:a16="http://schemas.microsoft.com/office/drawing/2014/main" id="{40C09C11-494E-76FC-E397-CB0E0C84AAED}"/>
              </a:ext>
            </a:extLst>
          </p:cNvPr>
          <p:cNvPicPr>
            <a:picLocks noGrp="1" noChangeAspect="1"/>
          </p:cNvPicPr>
          <p:nvPr>
            <p:ph idx="1"/>
          </p:nvPr>
        </p:nvPicPr>
        <p:blipFill>
          <a:blip r:embed="rId2"/>
          <a:stretch>
            <a:fillRect/>
          </a:stretch>
        </p:blipFill>
        <p:spPr>
          <a:xfrm>
            <a:off x="1630603" y="1825625"/>
            <a:ext cx="8930793" cy="4351338"/>
          </a:xfrm>
          <a:prstGeom prst="rect">
            <a:avLst/>
          </a:prstGeom>
        </p:spPr>
      </p:pic>
    </p:spTree>
    <p:extLst>
      <p:ext uri="{BB962C8B-B14F-4D97-AF65-F5344CB8AC3E}">
        <p14:creationId xmlns:p14="http://schemas.microsoft.com/office/powerpoint/2010/main" val="2144405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Ligebenet trekant 3">
            <a:extLst>
              <a:ext uri="{FF2B5EF4-FFF2-40B4-BE49-F238E27FC236}">
                <a16:creationId xmlns:a16="http://schemas.microsoft.com/office/drawing/2014/main" id="{C055EED6-391A-39F7-A11F-2DD456C5EEF4}"/>
              </a:ext>
            </a:extLst>
          </p:cNvPr>
          <p:cNvSpPr/>
          <p:nvPr/>
        </p:nvSpPr>
        <p:spPr>
          <a:xfrm>
            <a:off x="5008880" y="1168400"/>
            <a:ext cx="5486400" cy="5364480"/>
          </a:xfrm>
          <a:prstGeom prst="triangl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da-DK" sz="2400"/>
          </a:p>
          <a:p>
            <a:pPr algn="ctr"/>
            <a:endParaRPr lang="da-DK" sz="2400"/>
          </a:p>
          <a:p>
            <a:pPr algn="ctr"/>
            <a:endParaRPr lang="da-DK" sz="2400"/>
          </a:p>
          <a:p>
            <a:pPr algn="ctr"/>
            <a:r>
              <a:rPr lang="da-DK" sz="2400"/>
              <a:t>Grundfaglighed</a:t>
            </a:r>
          </a:p>
        </p:txBody>
      </p:sp>
      <p:cxnSp>
        <p:nvCxnSpPr>
          <p:cNvPr id="6" name="Lige forbindelse 5">
            <a:extLst>
              <a:ext uri="{FF2B5EF4-FFF2-40B4-BE49-F238E27FC236}">
                <a16:creationId xmlns:a16="http://schemas.microsoft.com/office/drawing/2014/main" id="{11487BE5-4448-D9A1-24D6-EA393F60DD3D}"/>
              </a:ext>
            </a:extLst>
          </p:cNvPr>
          <p:cNvCxnSpPr>
            <a:cxnSpLocks/>
          </p:cNvCxnSpPr>
          <p:nvPr/>
        </p:nvCxnSpPr>
        <p:spPr>
          <a:xfrm>
            <a:off x="985520" y="4907280"/>
            <a:ext cx="8646160" cy="71120"/>
          </a:xfrm>
          <a:prstGeom prst="line">
            <a:avLst/>
          </a:prstGeom>
          <a:ln w="2857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17" name="Lige forbindelse 16">
            <a:extLst>
              <a:ext uri="{FF2B5EF4-FFF2-40B4-BE49-F238E27FC236}">
                <a16:creationId xmlns:a16="http://schemas.microsoft.com/office/drawing/2014/main" id="{DBBF4E7A-1641-FDAB-D295-0E46BEBCDF93}"/>
              </a:ext>
            </a:extLst>
          </p:cNvPr>
          <p:cNvCxnSpPr>
            <a:cxnSpLocks/>
          </p:cNvCxnSpPr>
          <p:nvPr/>
        </p:nvCxnSpPr>
        <p:spPr>
          <a:xfrm>
            <a:off x="985520" y="3322320"/>
            <a:ext cx="7874000" cy="111760"/>
          </a:xfrm>
          <a:prstGeom prst="line">
            <a:avLst/>
          </a:prstGeom>
          <a:ln w="2857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9" name="Tekstfelt 18">
            <a:extLst>
              <a:ext uri="{FF2B5EF4-FFF2-40B4-BE49-F238E27FC236}">
                <a16:creationId xmlns:a16="http://schemas.microsoft.com/office/drawing/2014/main" id="{BE160129-E8B1-C537-31DF-2D590838F249}"/>
              </a:ext>
            </a:extLst>
          </p:cNvPr>
          <p:cNvSpPr txBox="1"/>
          <p:nvPr/>
        </p:nvSpPr>
        <p:spPr>
          <a:xfrm>
            <a:off x="873760" y="5535414"/>
            <a:ext cx="1006366" cy="369332"/>
          </a:xfrm>
          <a:prstGeom prst="rect">
            <a:avLst/>
          </a:prstGeom>
          <a:noFill/>
        </p:spPr>
        <p:txBody>
          <a:bodyPr wrap="none" rtlCol="0">
            <a:spAutoFit/>
          </a:bodyPr>
          <a:lstStyle/>
          <a:p>
            <a:r>
              <a:rPr lang="da-DK"/>
              <a:t>Niveau 1</a:t>
            </a:r>
          </a:p>
        </p:txBody>
      </p:sp>
      <p:sp>
        <p:nvSpPr>
          <p:cNvPr id="20" name="Tekstfelt 19">
            <a:extLst>
              <a:ext uri="{FF2B5EF4-FFF2-40B4-BE49-F238E27FC236}">
                <a16:creationId xmlns:a16="http://schemas.microsoft.com/office/drawing/2014/main" id="{D7B38A64-7EBF-0B81-CA37-52B7D1E19710}"/>
              </a:ext>
            </a:extLst>
          </p:cNvPr>
          <p:cNvSpPr txBox="1"/>
          <p:nvPr/>
        </p:nvSpPr>
        <p:spPr>
          <a:xfrm>
            <a:off x="873760" y="3957320"/>
            <a:ext cx="1351280" cy="369332"/>
          </a:xfrm>
          <a:prstGeom prst="rect">
            <a:avLst/>
          </a:prstGeom>
          <a:noFill/>
        </p:spPr>
        <p:txBody>
          <a:bodyPr wrap="square" rtlCol="0">
            <a:spAutoFit/>
          </a:bodyPr>
          <a:lstStyle/>
          <a:p>
            <a:r>
              <a:rPr lang="da-DK"/>
              <a:t>Niveau 2</a:t>
            </a:r>
          </a:p>
        </p:txBody>
      </p:sp>
      <p:sp>
        <p:nvSpPr>
          <p:cNvPr id="21" name="Tekstfelt 20">
            <a:extLst>
              <a:ext uri="{FF2B5EF4-FFF2-40B4-BE49-F238E27FC236}">
                <a16:creationId xmlns:a16="http://schemas.microsoft.com/office/drawing/2014/main" id="{0202D771-F34B-C066-5AA0-211B63807E1A}"/>
              </a:ext>
            </a:extLst>
          </p:cNvPr>
          <p:cNvSpPr txBox="1"/>
          <p:nvPr/>
        </p:nvSpPr>
        <p:spPr>
          <a:xfrm>
            <a:off x="873760" y="2386092"/>
            <a:ext cx="1351280" cy="369332"/>
          </a:xfrm>
          <a:prstGeom prst="rect">
            <a:avLst/>
          </a:prstGeom>
          <a:noFill/>
        </p:spPr>
        <p:txBody>
          <a:bodyPr wrap="square" rtlCol="0">
            <a:spAutoFit/>
          </a:bodyPr>
          <a:lstStyle/>
          <a:p>
            <a:r>
              <a:rPr lang="da-DK"/>
              <a:t>Niveau 3</a:t>
            </a:r>
          </a:p>
        </p:txBody>
      </p:sp>
      <p:sp>
        <p:nvSpPr>
          <p:cNvPr id="22" name="Tekstfelt 21">
            <a:extLst>
              <a:ext uri="{FF2B5EF4-FFF2-40B4-BE49-F238E27FC236}">
                <a16:creationId xmlns:a16="http://schemas.microsoft.com/office/drawing/2014/main" id="{E04DF714-ABC4-3F61-96E4-996174890851}"/>
              </a:ext>
            </a:extLst>
          </p:cNvPr>
          <p:cNvSpPr txBox="1"/>
          <p:nvPr/>
        </p:nvSpPr>
        <p:spPr>
          <a:xfrm>
            <a:off x="6390640" y="3960892"/>
            <a:ext cx="2613921" cy="461665"/>
          </a:xfrm>
          <a:prstGeom prst="rect">
            <a:avLst/>
          </a:prstGeom>
          <a:noFill/>
        </p:spPr>
        <p:txBody>
          <a:bodyPr wrap="none" rtlCol="0">
            <a:spAutoFit/>
          </a:bodyPr>
          <a:lstStyle/>
          <a:p>
            <a:r>
              <a:rPr lang="da-DK" sz="2400">
                <a:solidFill>
                  <a:schemeClr val="bg1"/>
                </a:solidFill>
              </a:rPr>
              <a:t>Assisteret</a:t>
            </a:r>
            <a:r>
              <a:rPr lang="da-DK" sz="2400"/>
              <a:t> </a:t>
            </a:r>
            <a:r>
              <a:rPr lang="da-DK" sz="2400">
                <a:solidFill>
                  <a:schemeClr val="bg1"/>
                </a:solidFill>
              </a:rPr>
              <a:t>faglighed</a:t>
            </a:r>
          </a:p>
        </p:txBody>
      </p:sp>
      <p:sp>
        <p:nvSpPr>
          <p:cNvPr id="23" name="Tekstfelt 22">
            <a:extLst>
              <a:ext uri="{FF2B5EF4-FFF2-40B4-BE49-F238E27FC236}">
                <a16:creationId xmlns:a16="http://schemas.microsoft.com/office/drawing/2014/main" id="{EE531FA3-2C9B-A736-8322-C5D6CBC4EB99}"/>
              </a:ext>
            </a:extLst>
          </p:cNvPr>
          <p:cNvSpPr txBox="1"/>
          <p:nvPr/>
        </p:nvSpPr>
        <p:spPr>
          <a:xfrm>
            <a:off x="7064440" y="2269698"/>
            <a:ext cx="1338123" cy="830997"/>
          </a:xfrm>
          <a:prstGeom prst="rect">
            <a:avLst/>
          </a:prstGeom>
          <a:noFill/>
        </p:spPr>
        <p:txBody>
          <a:bodyPr wrap="none" rtlCol="0">
            <a:spAutoFit/>
          </a:bodyPr>
          <a:lstStyle/>
          <a:p>
            <a:pPr algn="ctr"/>
            <a:r>
              <a:rPr lang="da-DK" sz="2400">
                <a:solidFill>
                  <a:schemeClr val="bg1"/>
                </a:solidFill>
              </a:rPr>
              <a:t>Udvidet</a:t>
            </a:r>
          </a:p>
          <a:p>
            <a:pPr algn="ctr"/>
            <a:r>
              <a:rPr lang="da-DK" sz="2400">
                <a:solidFill>
                  <a:schemeClr val="bg1"/>
                </a:solidFill>
              </a:rPr>
              <a:t>faglighed</a:t>
            </a:r>
          </a:p>
        </p:txBody>
      </p:sp>
      <p:cxnSp>
        <p:nvCxnSpPr>
          <p:cNvPr id="25" name="Lige pilforbindelse 24">
            <a:extLst>
              <a:ext uri="{FF2B5EF4-FFF2-40B4-BE49-F238E27FC236}">
                <a16:creationId xmlns:a16="http://schemas.microsoft.com/office/drawing/2014/main" id="{13CAAE8E-42CE-1B90-EB91-60C67D45CD05}"/>
              </a:ext>
            </a:extLst>
          </p:cNvPr>
          <p:cNvCxnSpPr>
            <a:cxnSpLocks/>
          </p:cNvCxnSpPr>
          <p:nvPr/>
        </p:nvCxnSpPr>
        <p:spPr>
          <a:xfrm flipH="1" flipV="1">
            <a:off x="11013440" y="1036320"/>
            <a:ext cx="60960" cy="5496560"/>
          </a:xfrm>
          <a:prstGeom prst="straightConnector1">
            <a:avLst/>
          </a:prstGeom>
          <a:ln w="57150">
            <a:tailEnd type="triangle"/>
          </a:ln>
        </p:spPr>
        <p:style>
          <a:lnRef idx="3">
            <a:schemeClr val="dk1"/>
          </a:lnRef>
          <a:fillRef idx="0">
            <a:schemeClr val="dk1"/>
          </a:fillRef>
          <a:effectRef idx="2">
            <a:schemeClr val="dk1"/>
          </a:effectRef>
          <a:fontRef idx="minor">
            <a:schemeClr val="tx1"/>
          </a:fontRef>
        </p:style>
      </p:cxnSp>
      <p:sp>
        <p:nvSpPr>
          <p:cNvPr id="26" name="Tekstfelt 25">
            <a:extLst>
              <a:ext uri="{FF2B5EF4-FFF2-40B4-BE49-F238E27FC236}">
                <a16:creationId xmlns:a16="http://schemas.microsoft.com/office/drawing/2014/main" id="{86233C28-1029-BE24-D297-7A98E090FF7D}"/>
              </a:ext>
            </a:extLst>
          </p:cNvPr>
          <p:cNvSpPr txBox="1"/>
          <p:nvPr/>
        </p:nvSpPr>
        <p:spPr>
          <a:xfrm>
            <a:off x="9784080" y="652473"/>
            <a:ext cx="2438400" cy="369332"/>
          </a:xfrm>
          <a:prstGeom prst="rect">
            <a:avLst/>
          </a:prstGeom>
          <a:noFill/>
        </p:spPr>
        <p:txBody>
          <a:bodyPr wrap="square" rtlCol="0">
            <a:spAutoFit/>
          </a:bodyPr>
          <a:lstStyle/>
          <a:p>
            <a:r>
              <a:rPr lang="da-DK" b="1"/>
              <a:t>Integration af AI i faget</a:t>
            </a:r>
          </a:p>
        </p:txBody>
      </p:sp>
      <p:sp>
        <p:nvSpPr>
          <p:cNvPr id="28" name="Tekstfelt 27">
            <a:extLst>
              <a:ext uri="{FF2B5EF4-FFF2-40B4-BE49-F238E27FC236}">
                <a16:creationId xmlns:a16="http://schemas.microsoft.com/office/drawing/2014/main" id="{96707AB7-9970-9845-720E-9AF9FD4E1B6B}"/>
              </a:ext>
            </a:extLst>
          </p:cNvPr>
          <p:cNvSpPr txBox="1"/>
          <p:nvPr/>
        </p:nvSpPr>
        <p:spPr>
          <a:xfrm>
            <a:off x="873760" y="630088"/>
            <a:ext cx="7772400" cy="646331"/>
          </a:xfrm>
          <a:prstGeom prst="rect">
            <a:avLst/>
          </a:prstGeom>
          <a:noFill/>
        </p:spPr>
        <p:txBody>
          <a:bodyPr wrap="square" rtlCol="0">
            <a:spAutoFit/>
          </a:bodyPr>
          <a:lstStyle/>
          <a:p>
            <a:r>
              <a:rPr lang="da-DK" sz="3600"/>
              <a:t>Nyt syn på faglighed med AI</a:t>
            </a:r>
          </a:p>
        </p:txBody>
      </p:sp>
      <p:sp>
        <p:nvSpPr>
          <p:cNvPr id="2" name="Tekstfelt 1">
            <a:extLst>
              <a:ext uri="{FF2B5EF4-FFF2-40B4-BE49-F238E27FC236}">
                <a16:creationId xmlns:a16="http://schemas.microsoft.com/office/drawing/2014/main" id="{466609EA-A877-1705-56C3-C6A876AE739D}"/>
              </a:ext>
            </a:extLst>
          </p:cNvPr>
          <p:cNvSpPr txBox="1"/>
          <p:nvPr/>
        </p:nvSpPr>
        <p:spPr>
          <a:xfrm>
            <a:off x="128814" y="6425168"/>
            <a:ext cx="5736772" cy="369332"/>
          </a:xfrm>
          <a:prstGeom prst="rect">
            <a:avLst/>
          </a:prstGeom>
          <a:noFill/>
        </p:spPr>
        <p:txBody>
          <a:bodyPr wrap="square" rtlCol="0">
            <a:spAutoFit/>
          </a:bodyPr>
          <a:lstStyle/>
          <a:p>
            <a:r>
              <a:rPr lang="da-DK"/>
              <a:t>© Peder Vinther Emdal Hay og Claus </a:t>
            </a:r>
            <a:r>
              <a:rPr lang="da-DK" err="1"/>
              <a:t>Zedlitz</a:t>
            </a:r>
            <a:endParaRPr lang="da-DK"/>
          </a:p>
        </p:txBody>
      </p:sp>
    </p:spTree>
    <p:extLst>
      <p:ext uri="{BB962C8B-B14F-4D97-AF65-F5344CB8AC3E}">
        <p14:creationId xmlns:p14="http://schemas.microsoft.com/office/powerpoint/2010/main" val="28549356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1A38C8-1476-5BCC-969E-EF347AA9354B}"/>
            </a:ext>
          </a:extLst>
        </p:cNvPr>
        <p:cNvGrpSpPr/>
        <p:nvPr/>
      </p:nvGrpSpPr>
      <p:grpSpPr>
        <a:xfrm>
          <a:off x="0" y="0"/>
          <a:ext cx="0" cy="0"/>
          <a:chOff x="0" y="0"/>
          <a:chExt cx="0" cy="0"/>
        </a:xfrm>
      </p:grpSpPr>
      <p:graphicFrame>
        <p:nvGraphicFramePr>
          <p:cNvPr id="3" name="Tabel 2">
            <a:extLst>
              <a:ext uri="{FF2B5EF4-FFF2-40B4-BE49-F238E27FC236}">
                <a16:creationId xmlns:a16="http://schemas.microsoft.com/office/drawing/2014/main" id="{831A55EE-42A4-BA90-A274-7B38132BE895}"/>
              </a:ext>
            </a:extLst>
          </p:cNvPr>
          <p:cNvGraphicFramePr>
            <a:graphicFrameLocks noGrp="1"/>
          </p:cNvGraphicFramePr>
          <p:nvPr/>
        </p:nvGraphicFramePr>
        <p:xfrm>
          <a:off x="701040" y="894080"/>
          <a:ext cx="9792790" cy="5873769"/>
        </p:xfrm>
        <a:graphic>
          <a:graphicData uri="http://schemas.openxmlformats.org/drawingml/2006/table">
            <a:tbl>
              <a:tblPr firstRow="1" firstCol="1" bandRow="1">
                <a:tableStyleId>{5C22544A-7EE6-4342-B048-85BDC9FD1C3A}</a:tableStyleId>
              </a:tblPr>
              <a:tblGrid>
                <a:gridCol w="4896395">
                  <a:extLst>
                    <a:ext uri="{9D8B030D-6E8A-4147-A177-3AD203B41FA5}">
                      <a16:colId xmlns:a16="http://schemas.microsoft.com/office/drawing/2014/main" val="484881010"/>
                    </a:ext>
                  </a:extLst>
                </a:gridCol>
                <a:gridCol w="4896395">
                  <a:extLst>
                    <a:ext uri="{9D8B030D-6E8A-4147-A177-3AD203B41FA5}">
                      <a16:colId xmlns:a16="http://schemas.microsoft.com/office/drawing/2014/main" val="987474573"/>
                    </a:ext>
                  </a:extLst>
                </a:gridCol>
              </a:tblGrid>
              <a:tr h="240008">
                <a:tc>
                  <a:txBody>
                    <a:bodyPr/>
                    <a:lstStyle/>
                    <a:p>
                      <a:pPr>
                        <a:lnSpc>
                          <a:spcPct val="107000"/>
                        </a:lnSpc>
                        <a:spcAft>
                          <a:spcPts val="800"/>
                        </a:spcAft>
                      </a:pPr>
                      <a:r>
                        <a:rPr lang="da-DK" sz="1600" kern="100">
                          <a:effectLst/>
                        </a:rPr>
                        <a:t>Niveau</a:t>
                      </a:r>
                      <a:endParaRPr lang="da-DK"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a:lnSpc>
                          <a:spcPct val="107000"/>
                        </a:lnSpc>
                        <a:spcAft>
                          <a:spcPts val="800"/>
                        </a:spcAft>
                      </a:pPr>
                      <a:r>
                        <a:rPr lang="da-DK" sz="1600" kern="100">
                          <a:effectLst/>
                        </a:rPr>
                        <a:t>Kompetencer hos eleven, der skal udprøves</a:t>
                      </a:r>
                      <a:endParaRPr lang="da-DK"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21560031"/>
                  </a:ext>
                </a:extLst>
              </a:tr>
              <a:tr h="2008651">
                <a:tc>
                  <a:txBody>
                    <a:bodyPr/>
                    <a:lstStyle/>
                    <a:p>
                      <a:pPr>
                        <a:lnSpc>
                          <a:spcPct val="107000"/>
                        </a:lnSpc>
                        <a:spcAft>
                          <a:spcPts val="800"/>
                        </a:spcAft>
                      </a:pPr>
                      <a:r>
                        <a:rPr lang="da-DK" sz="1600" kern="100">
                          <a:effectLst/>
                        </a:rPr>
                        <a:t>3. Udvidet faglighed / innovativ faglighed</a:t>
                      </a:r>
                    </a:p>
                    <a:p>
                      <a:pPr>
                        <a:lnSpc>
                          <a:spcPct val="107000"/>
                        </a:lnSpc>
                        <a:spcAft>
                          <a:spcPts val="800"/>
                        </a:spcAft>
                      </a:pPr>
                      <a:r>
                        <a:rPr lang="da-DK" sz="1600" b="0" kern="100">
                          <a:effectLst/>
                        </a:rPr>
                        <a:t>Faget flyttes et nyt og bedre sted hen muliggjort af AI.</a:t>
                      </a:r>
                    </a:p>
                    <a:p>
                      <a:pPr>
                        <a:lnSpc>
                          <a:spcPct val="107000"/>
                        </a:lnSpc>
                        <a:spcAft>
                          <a:spcPts val="800"/>
                        </a:spcAft>
                      </a:pPr>
                      <a:r>
                        <a:rPr lang="da-DK" sz="1600" b="0" kern="100">
                          <a:effectLst/>
                        </a:rPr>
                        <a:t>Fagligheden bringes op på et niveau, der ikke ville være realiserbart uden AI.</a:t>
                      </a:r>
                      <a:endParaRPr lang="da-DK"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342900" lvl="0" indent="-342900">
                        <a:lnSpc>
                          <a:spcPct val="107000"/>
                        </a:lnSpc>
                        <a:buFont typeface="Symbol" panose="05050102010706020507" pitchFamily="18" charset="2"/>
                        <a:buChar char=""/>
                      </a:pPr>
                      <a:r>
                        <a:rPr lang="da-DK" sz="1600" kern="100">
                          <a:effectLst/>
                        </a:rPr>
                        <a:t>Evne til at integrere og anvende faglige hjælpemidler i nye faglige sammenhænge</a:t>
                      </a:r>
                    </a:p>
                    <a:p>
                      <a:pPr marL="342900" lvl="0" indent="-342900">
                        <a:lnSpc>
                          <a:spcPct val="107000"/>
                        </a:lnSpc>
                        <a:buFont typeface="Symbol" panose="05050102010706020507" pitchFamily="18" charset="2"/>
                        <a:buChar char=""/>
                      </a:pPr>
                      <a:r>
                        <a:rPr lang="da-DK" sz="1600" kern="100">
                          <a:effectLst/>
                        </a:rPr>
                        <a:t>Kreativ problemløsning og eksperimentering med nye ideer</a:t>
                      </a:r>
                    </a:p>
                    <a:p>
                      <a:pPr marL="342900" lvl="0" indent="-342900">
                        <a:lnSpc>
                          <a:spcPct val="107000"/>
                        </a:lnSpc>
                        <a:spcAft>
                          <a:spcPts val="800"/>
                        </a:spcAft>
                        <a:buFont typeface="Symbol" panose="05050102010706020507" pitchFamily="18" charset="2"/>
                        <a:buChar char=""/>
                      </a:pPr>
                      <a:r>
                        <a:rPr lang="da-DK" sz="1600" kern="100">
                          <a:effectLst/>
                        </a:rPr>
                        <a:t>Refleksion over og vurdering af faglige hjælpemidlers rolle og påvirkning på et konkret produkt og på faget</a:t>
                      </a:r>
                    </a:p>
                  </a:txBody>
                  <a:tcPr marL="68580" marR="68580" marT="0" marB="0"/>
                </a:tc>
                <a:extLst>
                  <a:ext uri="{0D108BD9-81ED-4DB2-BD59-A6C34878D82A}">
                    <a16:rowId xmlns:a16="http://schemas.microsoft.com/office/drawing/2014/main" val="1355078497"/>
                  </a:ext>
                </a:extLst>
              </a:tr>
              <a:tr h="2120598">
                <a:tc>
                  <a:txBody>
                    <a:bodyPr/>
                    <a:lstStyle/>
                    <a:p>
                      <a:pPr>
                        <a:lnSpc>
                          <a:spcPct val="107000"/>
                        </a:lnSpc>
                        <a:spcAft>
                          <a:spcPts val="800"/>
                        </a:spcAft>
                      </a:pPr>
                      <a:r>
                        <a:rPr lang="da-DK" sz="1600" kern="100">
                          <a:effectLst/>
                        </a:rPr>
                        <a:t>2. Assisteret faglighed / kollaborativ faglighed</a:t>
                      </a:r>
                    </a:p>
                    <a:p>
                      <a:pPr>
                        <a:lnSpc>
                          <a:spcPct val="107000"/>
                        </a:lnSpc>
                        <a:spcAft>
                          <a:spcPts val="800"/>
                        </a:spcAft>
                      </a:pPr>
                      <a:r>
                        <a:rPr lang="da-DK" sz="1600" b="0" kern="100">
                          <a:effectLst/>
                        </a:rPr>
                        <a:t>AI integreres i eksisterende faglige sammenhænge. </a:t>
                      </a:r>
                    </a:p>
                    <a:p>
                      <a:pPr>
                        <a:lnSpc>
                          <a:spcPct val="107000"/>
                        </a:lnSpc>
                        <a:spcAft>
                          <a:spcPts val="800"/>
                        </a:spcAft>
                      </a:pPr>
                      <a:r>
                        <a:rPr lang="da-DK" sz="1600" b="0" kern="100">
                          <a:effectLst/>
                        </a:rPr>
                        <a:t>Computeren som kognitiv partner i relevante delprocesser.</a:t>
                      </a:r>
                    </a:p>
                    <a:p>
                      <a:pPr>
                        <a:lnSpc>
                          <a:spcPct val="107000"/>
                        </a:lnSpc>
                        <a:spcAft>
                          <a:spcPts val="800"/>
                        </a:spcAft>
                      </a:pPr>
                      <a:r>
                        <a:rPr lang="da-DK" sz="1600" b="0" kern="100">
                          <a:effectLst/>
                        </a:rPr>
                        <a:t>Ikke integration for integrationens skyld. Læringsbidrag er afgørende.</a:t>
                      </a:r>
                    </a:p>
                    <a:p>
                      <a:pPr>
                        <a:lnSpc>
                          <a:spcPct val="107000"/>
                        </a:lnSpc>
                        <a:spcAft>
                          <a:spcPts val="800"/>
                        </a:spcAft>
                      </a:pPr>
                      <a:endParaRPr lang="da-DK" sz="1600" b="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342900" lvl="0" indent="-342900">
                        <a:lnSpc>
                          <a:spcPct val="107000"/>
                        </a:lnSpc>
                        <a:buFont typeface="Symbol" panose="05050102010706020507" pitchFamily="18" charset="2"/>
                        <a:buChar char=""/>
                      </a:pPr>
                      <a:r>
                        <a:rPr lang="da-DK" sz="1600" kern="100">
                          <a:effectLst/>
                        </a:rPr>
                        <a:t>Udføre komplekse opgaver med faglige hjælpemidler</a:t>
                      </a:r>
                    </a:p>
                    <a:p>
                      <a:pPr marL="342900" lvl="0" indent="-342900">
                        <a:lnSpc>
                          <a:spcPct val="107000"/>
                        </a:lnSpc>
                        <a:buFont typeface="Symbol" panose="05050102010706020507" pitchFamily="18" charset="2"/>
                        <a:buChar char=""/>
                      </a:pPr>
                      <a:r>
                        <a:rPr lang="da-DK" sz="1600" kern="100">
                          <a:effectLst/>
                        </a:rPr>
                        <a:t>Evne til kvalitetssikring og tolkning</a:t>
                      </a:r>
                    </a:p>
                    <a:p>
                      <a:pPr marL="342900" lvl="0" indent="-342900">
                        <a:lnSpc>
                          <a:spcPct val="107000"/>
                        </a:lnSpc>
                        <a:spcAft>
                          <a:spcPts val="800"/>
                        </a:spcAft>
                        <a:buFont typeface="Symbol" panose="05050102010706020507" pitchFamily="18" charset="2"/>
                        <a:buChar char=""/>
                      </a:pPr>
                      <a:r>
                        <a:rPr lang="da-DK" sz="1600" kern="100">
                          <a:effectLst/>
                        </a:rPr>
                        <a:t>Kritisk tænkning og vurdering af løsninger og metoder</a:t>
                      </a:r>
                    </a:p>
                    <a:p>
                      <a:pPr>
                        <a:lnSpc>
                          <a:spcPct val="107000"/>
                        </a:lnSpc>
                        <a:spcAft>
                          <a:spcPts val="800"/>
                        </a:spcAft>
                      </a:pPr>
                      <a:r>
                        <a:rPr lang="da-DK" sz="1600" kern="100">
                          <a:effectLst/>
                        </a:rPr>
                        <a:t> </a:t>
                      </a:r>
                      <a:endParaRPr lang="da-DK"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249046659"/>
                  </a:ext>
                </a:extLst>
              </a:tr>
              <a:tr h="1333407">
                <a:tc>
                  <a:txBody>
                    <a:bodyPr/>
                    <a:lstStyle/>
                    <a:p>
                      <a:pPr>
                        <a:lnSpc>
                          <a:spcPct val="107000"/>
                        </a:lnSpc>
                        <a:spcAft>
                          <a:spcPts val="800"/>
                        </a:spcAft>
                      </a:pPr>
                      <a:r>
                        <a:rPr lang="da-DK" sz="1600" kern="100">
                          <a:effectLst/>
                        </a:rPr>
                        <a:t>1. Grundfaglighed / kernefaglighed</a:t>
                      </a:r>
                    </a:p>
                    <a:p>
                      <a:pPr>
                        <a:lnSpc>
                          <a:spcPct val="107000"/>
                        </a:lnSpc>
                        <a:spcAft>
                          <a:spcPts val="800"/>
                        </a:spcAft>
                      </a:pPr>
                      <a:r>
                        <a:rPr lang="da-DK" sz="1600" b="0" kern="100">
                          <a:effectLst/>
                        </a:rPr>
                        <a:t>Faglig indsigt som nødvendigt fundament for at integrere AI i faget.</a:t>
                      </a:r>
                    </a:p>
                    <a:p>
                      <a:pPr>
                        <a:lnSpc>
                          <a:spcPct val="107000"/>
                        </a:lnSpc>
                        <a:spcAft>
                          <a:spcPts val="800"/>
                        </a:spcAft>
                      </a:pPr>
                      <a:r>
                        <a:rPr lang="da-DK" sz="1600" kern="100">
                          <a:effectLst/>
                        </a:rPr>
                        <a:t> </a:t>
                      </a:r>
                      <a:endParaRPr lang="da-DK"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L="342900" lvl="0" indent="-342900">
                        <a:lnSpc>
                          <a:spcPct val="107000"/>
                        </a:lnSpc>
                        <a:buFont typeface="Symbol" panose="05050102010706020507" pitchFamily="18" charset="2"/>
                        <a:buChar char=""/>
                      </a:pPr>
                      <a:r>
                        <a:rPr lang="da-DK" sz="1600" kern="100">
                          <a:effectLst/>
                        </a:rPr>
                        <a:t>Forståelse for grundlæggende begreber og principper i faget</a:t>
                      </a:r>
                    </a:p>
                    <a:p>
                      <a:pPr marL="342900" lvl="0" indent="-342900">
                        <a:lnSpc>
                          <a:spcPct val="107000"/>
                        </a:lnSpc>
                        <a:spcAft>
                          <a:spcPts val="800"/>
                        </a:spcAft>
                        <a:buFont typeface="Symbol" panose="05050102010706020507" pitchFamily="18" charset="2"/>
                        <a:buChar char=""/>
                      </a:pPr>
                      <a:r>
                        <a:rPr lang="da-DK" sz="1600" kern="100">
                          <a:effectLst/>
                        </a:rPr>
                        <a:t>Udføre basale færdighedsopgaver uden faglige hjælpemidler</a:t>
                      </a:r>
                    </a:p>
                    <a:p>
                      <a:pPr>
                        <a:lnSpc>
                          <a:spcPct val="107000"/>
                        </a:lnSpc>
                        <a:spcAft>
                          <a:spcPts val="800"/>
                        </a:spcAft>
                      </a:pPr>
                      <a:r>
                        <a:rPr lang="da-DK" sz="1600" kern="100">
                          <a:effectLst/>
                        </a:rPr>
                        <a:t> </a:t>
                      </a:r>
                      <a:endParaRPr lang="da-DK" sz="1600" kern="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141326271"/>
                  </a:ext>
                </a:extLst>
              </a:tr>
            </a:tbl>
          </a:graphicData>
        </a:graphic>
      </p:graphicFrame>
    </p:spTree>
    <p:extLst>
      <p:ext uri="{BB962C8B-B14F-4D97-AF65-F5344CB8AC3E}">
        <p14:creationId xmlns:p14="http://schemas.microsoft.com/office/powerpoint/2010/main" val="106611904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19DF89-5072-38AC-7662-25F98C8266AB}"/>
            </a:ext>
          </a:extLst>
        </p:cNvPr>
        <p:cNvGrpSpPr/>
        <p:nvPr/>
      </p:nvGrpSpPr>
      <p:grpSpPr>
        <a:xfrm>
          <a:off x="0" y="0"/>
          <a:ext cx="0" cy="0"/>
          <a:chOff x="0" y="0"/>
          <a:chExt cx="0" cy="0"/>
        </a:xfrm>
      </p:grpSpPr>
      <p:sp>
        <p:nvSpPr>
          <p:cNvPr id="3" name="Tekstfelt 2">
            <a:extLst>
              <a:ext uri="{FF2B5EF4-FFF2-40B4-BE49-F238E27FC236}">
                <a16:creationId xmlns:a16="http://schemas.microsoft.com/office/drawing/2014/main" id="{2BF993E1-F6A5-849C-3687-6409A36CFCA3}"/>
              </a:ext>
            </a:extLst>
          </p:cNvPr>
          <p:cNvSpPr txBox="1"/>
          <p:nvPr/>
        </p:nvSpPr>
        <p:spPr>
          <a:xfrm>
            <a:off x="1703614" y="2514600"/>
            <a:ext cx="8784771" cy="1538883"/>
          </a:xfrm>
          <a:prstGeom prst="rect">
            <a:avLst/>
          </a:prstGeom>
          <a:noFill/>
        </p:spPr>
        <p:txBody>
          <a:bodyPr wrap="square" rtlCol="0">
            <a:spAutoFit/>
          </a:bodyPr>
          <a:lstStyle/>
          <a:p>
            <a:pPr algn="ctr"/>
            <a:r>
              <a:rPr lang="da-DK" sz="4000" b="1"/>
              <a:t>Øvrige didaktiske overvejelser</a:t>
            </a:r>
          </a:p>
          <a:p>
            <a:pPr algn="ctr"/>
            <a:endParaRPr lang="da-DK"/>
          </a:p>
          <a:p>
            <a:pPr algn="ctr"/>
            <a:endParaRPr lang="da-DK"/>
          </a:p>
          <a:p>
            <a:pPr algn="ctr"/>
            <a:r>
              <a:rPr lang="da-DK"/>
              <a:t>Læringsrum vs. bedømmelsesrum</a:t>
            </a:r>
          </a:p>
        </p:txBody>
      </p:sp>
    </p:spTree>
    <p:extLst>
      <p:ext uri="{BB962C8B-B14F-4D97-AF65-F5344CB8AC3E}">
        <p14:creationId xmlns:p14="http://schemas.microsoft.com/office/powerpoint/2010/main" val="17537379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Billede 1" descr="Et billede, der indeholder tekst, skærmbillede, Font/skrifttype, nummer/tal&#10;&#10;AI-genereret indhold kan være ukorrekt.">
            <a:extLst>
              <a:ext uri="{FF2B5EF4-FFF2-40B4-BE49-F238E27FC236}">
                <a16:creationId xmlns:a16="http://schemas.microsoft.com/office/drawing/2014/main" id="{615E3455-AF28-D41E-F148-CBF98F9EC23C}"/>
              </a:ext>
            </a:extLst>
          </p:cNvPr>
          <p:cNvPicPr>
            <a:picLocks noChangeAspect="1"/>
          </p:cNvPicPr>
          <p:nvPr/>
        </p:nvPicPr>
        <p:blipFill>
          <a:blip r:embed="rId3"/>
          <a:stretch>
            <a:fillRect/>
          </a:stretch>
        </p:blipFill>
        <p:spPr>
          <a:xfrm>
            <a:off x="195263" y="612207"/>
            <a:ext cx="11772720" cy="5633587"/>
          </a:xfrm>
          <a:prstGeom prst="rect">
            <a:avLst/>
          </a:prstGeom>
        </p:spPr>
      </p:pic>
    </p:spTree>
    <p:extLst>
      <p:ext uri="{BB962C8B-B14F-4D97-AF65-F5344CB8AC3E}">
        <p14:creationId xmlns:p14="http://schemas.microsoft.com/office/powerpoint/2010/main" val="223083394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5C7C4EE-5557-CD91-0487-C2C60A9FA7C9}"/>
              </a:ext>
            </a:extLst>
          </p:cNvPr>
          <p:cNvSpPr>
            <a:spLocks noGrp="1"/>
          </p:cNvSpPr>
          <p:nvPr>
            <p:ph type="title"/>
          </p:nvPr>
        </p:nvSpPr>
        <p:spPr/>
        <p:txBody>
          <a:bodyPr/>
          <a:lstStyle/>
          <a:p>
            <a:r>
              <a:rPr lang="da-DK"/>
              <a:t>Hvem er læreren i klasserummet?</a:t>
            </a:r>
          </a:p>
        </p:txBody>
      </p:sp>
      <p:sp>
        <p:nvSpPr>
          <p:cNvPr id="6" name="Tekstfelt 5">
            <a:extLst>
              <a:ext uri="{FF2B5EF4-FFF2-40B4-BE49-F238E27FC236}">
                <a16:creationId xmlns:a16="http://schemas.microsoft.com/office/drawing/2014/main" id="{D45601F3-A94C-11D5-43A7-680ECF4E96D5}"/>
              </a:ext>
            </a:extLst>
          </p:cNvPr>
          <p:cNvSpPr txBox="1"/>
          <p:nvPr/>
        </p:nvSpPr>
        <p:spPr>
          <a:xfrm>
            <a:off x="2231851" y="5337174"/>
            <a:ext cx="1013419" cy="369332"/>
          </a:xfrm>
          <a:prstGeom prst="rect">
            <a:avLst/>
          </a:prstGeom>
          <a:noFill/>
        </p:spPr>
        <p:txBody>
          <a:bodyPr wrap="none" rtlCol="0">
            <a:spAutoFit/>
          </a:bodyPr>
          <a:lstStyle/>
          <a:p>
            <a:r>
              <a:rPr lang="da-DK"/>
              <a:t>Dommer</a:t>
            </a:r>
          </a:p>
        </p:txBody>
      </p:sp>
      <p:sp>
        <p:nvSpPr>
          <p:cNvPr id="7" name="Tekstfelt 6">
            <a:extLst>
              <a:ext uri="{FF2B5EF4-FFF2-40B4-BE49-F238E27FC236}">
                <a16:creationId xmlns:a16="http://schemas.microsoft.com/office/drawing/2014/main" id="{65D8B62A-3DDB-D9A3-7102-1CEFDE7B1C5A}"/>
              </a:ext>
            </a:extLst>
          </p:cNvPr>
          <p:cNvSpPr txBox="1"/>
          <p:nvPr/>
        </p:nvSpPr>
        <p:spPr>
          <a:xfrm>
            <a:off x="7692198" y="5337174"/>
            <a:ext cx="853311" cy="369332"/>
          </a:xfrm>
          <a:prstGeom prst="rect">
            <a:avLst/>
          </a:prstGeom>
          <a:noFill/>
        </p:spPr>
        <p:txBody>
          <a:bodyPr wrap="none" rtlCol="0">
            <a:spAutoFit/>
          </a:bodyPr>
          <a:lstStyle/>
          <a:p>
            <a:r>
              <a:rPr lang="da-DK"/>
              <a:t>Træner</a:t>
            </a:r>
          </a:p>
        </p:txBody>
      </p:sp>
      <p:pic>
        <p:nvPicPr>
          <p:cNvPr id="8" name="Billede 7">
            <a:extLst>
              <a:ext uri="{FF2B5EF4-FFF2-40B4-BE49-F238E27FC236}">
                <a16:creationId xmlns:a16="http://schemas.microsoft.com/office/drawing/2014/main" id="{EA666E7A-98A3-9355-B5F3-4F5A57E0682A}"/>
              </a:ext>
            </a:extLst>
          </p:cNvPr>
          <p:cNvPicPr>
            <a:picLocks noChangeAspect="1"/>
          </p:cNvPicPr>
          <p:nvPr/>
        </p:nvPicPr>
        <p:blipFill>
          <a:blip r:embed="rId3"/>
          <a:stretch>
            <a:fillRect/>
          </a:stretch>
        </p:blipFill>
        <p:spPr>
          <a:xfrm>
            <a:off x="456962" y="2504460"/>
            <a:ext cx="4836398" cy="2418199"/>
          </a:xfrm>
          <a:prstGeom prst="rect">
            <a:avLst/>
          </a:prstGeom>
        </p:spPr>
      </p:pic>
      <p:pic>
        <p:nvPicPr>
          <p:cNvPr id="3" name="Billede 2" descr="Et billede, der indeholder person, Ansigt, tøj, sportsgren&#10;&#10;AI-genereret indhold kan være ukorrekt.">
            <a:extLst>
              <a:ext uri="{FF2B5EF4-FFF2-40B4-BE49-F238E27FC236}">
                <a16:creationId xmlns:a16="http://schemas.microsoft.com/office/drawing/2014/main" id="{CC4999DE-8137-8312-2166-640C9EFF91EB}"/>
              </a:ext>
            </a:extLst>
          </p:cNvPr>
          <p:cNvPicPr>
            <a:picLocks noChangeAspect="1"/>
          </p:cNvPicPr>
          <p:nvPr/>
        </p:nvPicPr>
        <p:blipFill>
          <a:blip r:embed="rId4"/>
          <a:stretch>
            <a:fillRect/>
          </a:stretch>
        </p:blipFill>
        <p:spPr>
          <a:xfrm>
            <a:off x="5785328" y="2486483"/>
            <a:ext cx="4807125" cy="2448708"/>
          </a:xfrm>
          <a:prstGeom prst="rect">
            <a:avLst/>
          </a:prstGeom>
        </p:spPr>
      </p:pic>
    </p:spTree>
    <p:extLst>
      <p:ext uri="{BB962C8B-B14F-4D97-AF65-F5344CB8AC3E}">
        <p14:creationId xmlns:p14="http://schemas.microsoft.com/office/powerpoint/2010/main" val="81930240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Pladsholder til indhold 4">
            <a:extLst>
              <a:ext uri="{FF2B5EF4-FFF2-40B4-BE49-F238E27FC236}">
                <a16:creationId xmlns:a16="http://schemas.microsoft.com/office/drawing/2014/main" id="{62645200-C136-DCC8-9707-8A0245B301B2}"/>
              </a:ext>
            </a:extLst>
          </p:cNvPr>
          <p:cNvGraphicFramePr>
            <a:graphicFrameLocks noGrp="1"/>
          </p:cNvGraphicFramePr>
          <p:nvPr>
            <p:ph sz="quarter" idx="13"/>
          </p:nvPr>
        </p:nvGraphicFramePr>
        <p:xfrm>
          <a:off x="643466" y="955039"/>
          <a:ext cx="10055012" cy="5222240"/>
        </p:xfrm>
        <a:graphic>
          <a:graphicData uri="http://schemas.openxmlformats.org/drawingml/2006/table">
            <a:tbl>
              <a:tblPr firstRow="1" bandRow="1"/>
              <a:tblGrid>
                <a:gridCol w="1797065">
                  <a:extLst>
                    <a:ext uri="{9D8B030D-6E8A-4147-A177-3AD203B41FA5}">
                      <a16:colId xmlns:a16="http://schemas.microsoft.com/office/drawing/2014/main" val="930169557"/>
                    </a:ext>
                  </a:extLst>
                </a:gridCol>
                <a:gridCol w="3749361">
                  <a:extLst>
                    <a:ext uri="{9D8B030D-6E8A-4147-A177-3AD203B41FA5}">
                      <a16:colId xmlns:a16="http://schemas.microsoft.com/office/drawing/2014/main" val="4005703557"/>
                    </a:ext>
                  </a:extLst>
                </a:gridCol>
                <a:gridCol w="4508586">
                  <a:extLst>
                    <a:ext uri="{9D8B030D-6E8A-4147-A177-3AD203B41FA5}">
                      <a16:colId xmlns:a16="http://schemas.microsoft.com/office/drawing/2014/main" val="1707864226"/>
                    </a:ext>
                  </a:extLst>
                </a:gridCol>
              </a:tblGrid>
              <a:tr h="412120">
                <a:tc>
                  <a:txBody>
                    <a:bodyPr/>
                    <a:lstStyle/>
                    <a:p>
                      <a:pPr algn="l" rtl="0" fontAlgn="base"/>
                      <a:r>
                        <a:rPr lang="da-DK" sz="1900" b="0" i="0">
                          <a:effectLst/>
                          <a:latin typeface="Segoe UI" panose="020B0502040204020203" pitchFamily="34" charset="0"/>
                        </a:rPr>
                        <a:t>  </a:t>
                      </a:r>
                      <a:endParaRPr lang="da-DK" sz="2700" b="0" i="0">
                        <a:effectLst/>
                      </a:endParaRPr>
                    </a:p>
                  </a:txBody>
                  <a:tcPr marL="72361" marR="72361" marT="15076" marB="15076">
                    <a:lnL w="6350" cap="flat" cmpd="sng" algn="ctr">
                      <a:solidFill>
                        <a:srgbClr val="909090"/>
                      </a:solidFill>
                      <a:prstDash val="solid"/>
                      <a:round/>
                      <a:headEnd type="none" w="med" len="med"/>
                      <a:tailEnd type="none" w="med" len="med"/>
                    </a:lnL>
                    <a:lnR w="6350" cap="flat" cmpd="sng" algn="ctr">
                      <a:solidFill>
                        <a:srgbClr val="909090"/>
                      </a:solidFill>
                      <a:prstDash val="solid"/>
                      <a:round/>
                      <a:headEnd type="none" w="med" len="med"/>
                      <a:tailEnd type="none" w="med" len="med"/>
                    </a:lnR>
                    <a:lnT w="6350" cap="flat" cmpd="sng" algn="ctr">
                      <a:solidFill>
                        <a:srgbClr val="909090"/>
                      </a:solidFill>
                      <a:prstDash val="solid"/>
                      <a:round/>
                      <a:headEnd type="none" w="med" len="med"/>
                      <a:tailEnd type="none" w="med" len="med"/>
                    </a:lnT>
                    <a:lnB w="6350" cap="flat" cmpd="sng" algn="ctr">
                      <a:solidFill>
                        <a:srgbClr val="909090"/>
                      </a:solidFill>
                      <a:prstDash val="solid"/>
                      <a:round/>
                      <a:headEnd type="none" w="med" len="med"/>
                      <a:tailEnd type="none" w="med" len="med"/>
                    </a:lnB>
                    <a:solidFill>
                      <a:srgbClr val="D9D9D9"/>
                    </a:solidFill>
                  </a:tcPr>
                </a:tc>
                <a:tc>
                  <a:txBody>
                    <a:bodyPr/>
                    <a:lstStyle/>
                    <a:p>
                      <a:pPr algn="l" rtl="0" fontAlgn="base"/>
                      <a:r>
                        <a:rPr lang="da-DK" sz="1900" b="1" i="0">
                          <a:effectLst/>
                          <a:latin typeface="Segoe UI" panose="020B0502040204020203" pitchFamily="34" charset="0"/>
                        </a:rPr>
                        <a:t>Læringsrum</a:t>
                      </a:r>
                      <a:r>
                        <a:rPr lang="da-DK" sz="1900" b="0" i="0">
                          <a:effectLst/>
                          <a:latin typeface="Segoe UI" panose="020B0502040204020203" pitchFamily="34" charset="0"/>
                        </a:rPr>
                        <a:t> </a:t>
                      </a:r>
                      <a:endParaRPr lang="da-DK" sz="2700" b="0" i="0">
                        <a:effectLst/>
                      </a:endParaRPr>
                    </a:p>
                  </a:txBody>
                  <a:tcPr marL="72361" marR="72361" marT="15076" marB="15076">
                    <a:lnL w="6350" cap="flat" cmpd="sng" algn="ctr">
                      <a:solidFill>
                        <a:srgbClr val="909090"/>
                      </a:solidFill>
                      <a:prstDash val="solid"/>
                      <a:round/>
                      <a:headEnd type="none" w="med" len="med"/>
                      <a:tailEnd type="none" w="med" len="med"/>
                    </a:lnL>
                    <a:lnR w="6350" cap="flat" cmpd="sng" algn="ctr">
                      <a:solidFill>
                        <a:srgbClr val="909090"/>
                      </a:solidFill>
                      <a:prstDash val="solid"/>
                      <a:round/>
                      <a:headEnd type="none" w="med" len="med"/>
                      <a:tailEnd type="none" w="med" len="med"/>
                    </a:lnR>
                    <a:lnT w="6350" cap="flat" cmpd="sng" algn="ctr">
                      <a:solidFill>
                        <a:srgbClr val="909090"/>
                      </a:solidFill>
                      <a:prstDash val="solid"/>
                      <a:round/>
                      <a:headEnd type="none" w="med" len="med"/>
                      <a:tailEnd type="none" w="med" len="med"/>
                    </a:lnT>
                    <a:lnB w="6350" cap="flat" cmpd="sng" algn="ctr">
                      <a:solidFill>
                        <a:srgbClr val="909090"/>
                      </a:solidFill>
                      <a:prstDash val="solid"/>
                      <a:round/>
                      <a:headEnd type="none" w="med" len="med"/>
                      <a:tailEnd type="none" w="med" len="med"/>
                    </a:lnB>
                    <a:solidFill>
                      <a:srgbClr val="D9D9D9"/>
                    </a:solidFill>
                  </a:tcPr>
                </a:tc>
                <a:tc>
                  <a:txBody>
                    <a:bodyPr/>
                    <a:lstStyle/>
                    <a:p>
                      <a:pPr algn="l" rtl="0" fontAlgn="base"/>
                      <a:r>
                        <a:rPr lang="da-DK" sz="1900" b="1" i="0">
                          <a:effectLst/>
                          <a:latin typeface="Segoe UI" panose="020B0502040204020203" pitchFamily="34" charset="0"/>
                        </a:rPr>
                        <a:t>Bedømmelsesrum</a:t>
                      </a:r>
                      <a:r>
                        <a:rPr lang="da-DK" sz="1900" b="0" i="0">
                          <a:effectLst/>
                          <a:latin typeface="Segoe UI" panose="020B0502040204020203" pitchFamily="34" charset="0"/>
                        </a:rPr>
                        <a:t> </a:t>
                      </a:r>
                      <a:endParaRPr lang="da-DK" sz="2700" b="0" i="0">
                        <a:effectLst/>
                      </a:endParaRPr>
                    </a:p>
                  </a:txBody>
                  <a:tcPr marL="72361" marR="72361" marT="15076" marB="15076">
                    <a:lnL w="6350" cap="flat" cmpd="sng" algn="ctr">
                      <a:solidFill>
                        <a:srgbClr val="909090"/>
                      </a:solidFill>
                      <a:prstDash val="solid"/>
                      <a:round/>
                      <a:headEnd type="none" w="med" len="med"/>
                      <a:tailEnd type="none" w="med" len="med"/>
                    </a:lnL>
                    <a:lnR w="6350" cap="flat" cmpd="sng" algn="ctr">
                      <a:solidFill>
                        <a:srgbClr val="909090"/>
                      </a:solidFill>
                      <a:prstDash val="solid"/>
                      <a:round/>
                      <a:headEnd type="none" w="med" len="med"/>
                      <a:tailEnd type="none" w="med" len="med"/>
                    </a:lnR>
                    <a:lnT w="6350" cap="flat" cmpd="sng" algn="ctr">
                      <a:solidFill>
                        <a:srgbClr val="909090"/>
                      </a:solidFill>
                      <a:prstDash val="solid"/>
                      <a:round/>
                      <a:headEnd type="none" w="med" len="med"/>
                      <a:tailEnd type="none" w="med" len="med"/>
                    </a:lnT>
                    <a:lnB w="6350" cap="flat" cmpd="sng" algn="ctr">
                      <a:solidFill>
                        <a:srgbClr val="909090"/>
                      </a:solidFill>
                      <a:prstDash val="solid"/>
                      <a:round/>
                      <a:headEnd type="none" w="med" len="med"/>
                      <a:tailEnd type="none" w="med" len="med"/>
                    </a:lnB>
                    <a:solidFill>
                      <a:srgbClr val="D9D9D9"/>
                    </a:solidFill>
                  </a:tcPr>
                </a:tc>
                <a:extLst>
                  <a:ext uri="{0D108BD9-81ED-4DB2-BD59-A6C34878D82A}">
                    <a16:rowId xmlns:a16="http://schemas.microsoft.com/office/drawing/2014/main" val="3570722770"/>
                  </a:ext>
                </a:extLst>
              </a:tr>
              <a:tr h="3171575">
                <a:tc>
                  <a:txBody>
                    <a:bodyPr/>
                    <a:lstStyle/>
                    <a:p>
                      <a:pPr algn="l" rtl="0" fontAlgn="base"/>
                      <a:r>
                        <a:rPr lang="da-DK" sz="1900" b="1" i="0">
                          <a:effectLst/>
                          <a:latin typeface="Segoe UI" panose="020B0502040204020203" pitchFamily="34" charset="0"/>
                        </a:rPr>
                        <a:t>Elevens fokus</a:t>
                      </a:r>
                      <a:r>
                        <a:rPr lang="da-DK" sz="1900" b="0" i="0">
                          <a:effectLst/>
                          <a:latin typeface="Segoe UI" panose="020B0502040204020203" pitchFamily="34" charset="0"/>
                        </a:rPr>
                        <a:t> </a:t>
                      </a:r>
                      <a:endParaRPr lang="da-DK" sz="2700" b="0" i="0">
                        <a:effectLst/>
                      </a:endParaRPr>
                    </a:p>
                  </a:txBody>
                  <a:tcPr marL="72361" marR="72361" marT="15076" marB="15076">
                    <a:lnL w="6350" cap="flat" cmpd="sng" algn="ctr">
                      <a:solidFill>
                        <a:srgbClr val="909090"/>
                      </a:solidFill>
                      <a:prstDash val="solid"/>
                      <a:round/>
                      <a:headEnd type="none" w="med" len="med"/>
                      <a:tailEnd type="none" w="med" len="med"/>
                    </a:lnL>
                    <a:lnR w="6350" cap="flat" cmpd="sng" algn="ctr">
                      <a:solidFill>
                        <a:srgbClr val="909090"/>
                      </a:solidFill>
                      <a:prstDash val="solid"/>
                      <a:round/>
                      <a:headEnd type="none" w="med" len="med"/>
                      <a:tailEnd type="none" w="med" len="med"/>
                    </a:lnR>
                    <a:lnT w="6350" cap="flat" cmpd="sng" algn="ctr">
                      <a:solidFill>
                        <a:srgbClr val="909090"/>
                      </a:solidFill>
                      <a:prstDash val="solid"/>
                      <a:round/>
                      <a:headEnd type="none" w="med" len="med"/>
                      <a:tailEnd type="none" w="med" len="med"/>
                    </a:lnT>
                    <a:lnB w="6350" cap="flat" cmpd="sng" algn="ctr">
                      <a:solidFill>
                        <a:srgbClr val="909090"/>
                      </a:solidFill>
                      <a:prstDash val="solid"/>
                      <a:round/>
                      <a:headEnd type="none" w="med" len="med"/>
                      <a:tailEnd type="none" w="med" len="med"/>
                    </a:lnB>
                    <a:solidFill>
                      <a:srgbClr val="D9D9D9"/>
                    </a:solidFill>
                  </a:tcPr>
                </a:tc>
                <a:tc>
                  <a:txBody>
                    <a:bodyPr/>
                    <a:lstStyle/>
                    <a:p>
                      <a:pPr algn="l" rtl="0" fontAlgn="base"/>
                      <a:r>
                        <a:rPr lang="da-DK" sz="1900" b="0" i="0">
                          <a:effectLst/>
                          <a:latin typeface="Segoe UI" panose="020B0502040204020203" pitchFamily="34" charset="0"/>
                        </a:rPr>
                        <a:t>Læring </a:t>
                      </a:r>
                      <a:endParaRPr lang="da-DK" sz="2700" b="0" i="0">
                        <a:effectLst/>
                      </a:endParaRPr>
                    </a:p>
                    <a:p>
                      <a:pPr algn="l" rtl="0" fontAlgn="base"/>
                      <a:r>
                        <a:rPr lang="da-DK" sz="1900" b="0" i="0">
                          <a:effectLst/>
                          <a:latin typeface="Segoe UI" panose="020B0502040204020203" pitchFamily="34" charset="0"/>
                        </a:rPr>
                        <a:t>Mestring </a:t>
                      </a:r>
                      <a:endParaRPr lang="da-DK" sz="2700" b="0" i="0">
                        <a:effectLst/>
                      </a:endParaRPr>
                    </a:p>
                    <a:p>
                      <a:pPr algn="l" rtl="0" fontAlgn="base"/>
                      <a:r>
                        <a:rPr lang="da-DK" sz="1900" b="0" i="0">
                          <a:effectLst/>
                          <a:latin typeface="Segoe UI" panose="020B0502040204020203" pitchFamily="34" charset="0"/>
                        </a:rPr>
                        <a:t>Kompetencer </a:t>
                      </a:r>
                      <a:endParaRPr lang="da-DK" sz="2700" b="0" i="0">
                        <a:effectLst/>
                      </a:endParaRPr>
                    </a:p>
                    <a:p>
                      <a:pPr algn="l" rtl="0" fontAlgn="base"/>
                      <a:r>
                        <a:rPr lang="da-DK" sz="1900" b="0" i="0">
                          <a:effectLst/>
                          <a:latin typeface="Segoe UI" panose="020B0502040204020203" pitchFamily="34" charset="0"/>
                        </a:rPr>
                        <a:t>Dannelse </a:t>
                      </a:r>
                      <a:endParaRPr lang="da-DK" sz="2700" b="0" i="0">
                        <a:effectLst/>
                      </a:endParaRPr>
                    </a:p>
                    <a:p>
                      <a:pPr algn="l" rtl="0" fontAlgn="base"/>
                      <a:r>
                        <a:rPr lang="da-DK" sz="1900" b="0" i="0">
                          <a:effectLst/>
                          <a:latin typeface="Segoe UI" panose="020B0502040204020203" pitchFamily="34" charset="0"/>
                        </a:rPr>
                        <a:t>Dybdelæring </a:t>
                      </a:r>
                      <a:endParaRPr lang="da-DK" sz="2700" b="0" i="0">
                        <a:effectLst/>
                      </a:endParaRPr>
                    </a:p>
                    <a:p>
                      <a:pPr algn="l" rtl="0" fontAlgn="base"/>
                      <a:r>
                        <a:rPr lang="da-DK" sz="1900" b="0" i="0">
                          <a:effectLst/>
                          <a:latin typeface="Segoe UI" panose="020B0502040204020203" pitchFamily="34" charset="0"/>
                        </a:rPr>
                        <a:t>Nysgerrighed </a:t>
                      </a:r>
                      <a:endParaRPr lang="da-DK" sz="2700" b="0" i="0">
                        <a:effectLst/>
                      </a:endParaRPr>
                    </a:p>
                    <a:p>
                      <a:pPr algn="l" rtl="0" fontAlgn="base"/>
                      <a:r>
                        <a:rPr lang="da-DK" sz="1900" b="0" i="0">
                          <a:effectLst/>
                          <a:latin typeface="Segoe UI" panose="020B0502040204020203" pitchFamily="34" charset="0"/>
                        </a:rPr>
                        <a:t>At undre sig </a:t>
                      </a:r>
                      <a:endParaRPr lang="da-DK" sz="2700" b="0" i="0">
                        <a:effectLst/>
                      </a:endParaRPr>
                    </a:p>
                    <a:p>
                      <a:pPr algn="l" rtl="0" fontAlgn="base"/>
                      <a:r>
                        <a:rPr lang="da-DK" sz="1900" b="0" i="0">
                          <a:effectLst/>
                          <a:latin typeface="Segoe UI" panose="020B0502040204020203" pitchFamily="34" charset="0"/>
                        </a:rPr>
                        <a:t>Stille autentiske spørgsmål </a:t>
                      </a:r>
                      <a:endParaRPr lang="da-DK" sz="2700" b="0" i="0">
                        <a:effectLst/>
                      </a:endParaRPr>
                    </a:p>
                    <a:p>
                      <a:pPr algn="l" rtl="0" fontAlgn="base"/>
                      <a:r>
                        <a:rPr lang="da-DK" sz="1900" b="0" i="0">
                          <a:effectLst/>
                          <a:latin typeface="Segoe UI" panose="020B0502040204020203" pitchFamily="34" charset="0"/>
                        </a:rPr>
                        <a:t>Turde vise usikkerhed </a:t>
                      </a:r>
                      <a:endParaRPr lang="da-DK" sz="2700" b="0" i="0">
                        <a:effectLst/>
                      </a:endParaRPr>
                    </a:p>
                    <a:p>
                      <a:pPr algn="l" rtl="0" fontAlgn="base"/>
                      <a:r>
                        <a:rPr lang="da-DK" sz="1900" b="0" i="0">
                          <a:effectLst/>
                          <a:latin typeface="Segoe UI" panose="020B0502040204020203" pitchFamily="34" charset="0"/>
                        </a:rPr>
                        <a:t>  </a:t>
                      </a:r>
                      <a:endParaRPr lang="da-DK" sz="2700" b="0" i="0">
                        <a:effectLst/>
                      </a:endParaRPr>
                    </a:p>
                  </a:txBody>
                  <a:tcPr marL="72361" marR="72361" marT="15076" marB="15076">
                    <a:lnL w="6350" cap="flat" cmpd="sng" algn="ctr">
                      <a:solidFill>
                        <a:srgbClr val="909090"/>
                      </a:solidFill>
                      <a:prstDash val="solid"/>
                      <a:round/>
                      <a:headEnd type="none" w="med" len="med"/>
                      <a:tailEnd type="none" w="med" len="med"/>
                    </a:lnL>
                    <a:lnR w="6350" cap="flat" cmpd="sng" algn="ctr">
                      <a:solidFill>
                        <a:srgbClr val="909090"/>
                      </a:solidFill>
                      <a:prstDash val="solid"/>
                      <a:round/>
                      <a:headEnd type="none" w="med" len="med"/>
                      <a:tailEnd type="none" w="med" len="med"/>
                    </a:lnR>
                    <a:lnT w="6350" cap="flat" cmpd="sng" algn="ctr">
                      <a:solidFill>
                        <a:srgbClr val="909090"/>
                      </a:solidFill>
                      <a:prstDash val="solid"/>
                      <a:round/>
                      <a:headEnd type="none" w="med" len="med"/>
                      <a:tailEnd type="none" w="med" len="med"/>
                    </a:lnT>
                    <a:lnB w="6350" cap="flat" cmpd="sng" algn="ctr">
                      <a:solidFill>
                        <a:srgbClr val="909090"/>
                      </a:solidFill>
                      <a:prstDash val="solid"/>
                      <a:round/>
                      <a:headEnd type="none" w="med" len="med"/>
                      <a:tailEnd type="none" w="med" len="med"/>
                    </a:lnB>
                  </a:tcPr>
                </a:tc>
                <a:tc>
                  <a:txBody>
                    <a:bodyPr/>
                    <a:lstStyle/>
                    <a:p>
                      <a:pPr algn="l" rtl="0" fontAlgn="base"/>
                      <a:r>
                        <a:rPr lang="da-DK" sz="1900" b="0" i="0">
                          <a:effectLst/>
                          <a:latin typeface="Segoe UI" panose="020B0502040204020203" pitchFamily="34" charset="0"/>
                        </a:rPr>
                        <a:t>Præstation</a:t>
                      </a:r>
                    </a:p>
                    <a:p>
                      <a:pPr algn="l" rtl="0" fontAlgn="base"/>
                      <a:r>
                        <a:rPr lang="da-DK" sz="1900" b="0" i="0">
                          <a:effectLst/>
                          <a:latin typeface="Segoe UI" panose="020B0502040204020203" pitchFamily="34" charset="0"/>
                        </a:rPr>
                        <a:t>Karakterer </a:t>
                      </a:r>
                      <a:endParaRPr lang="da-DK" sz="2700" b="0" i="0">
                        <a:effectLst/>
                      </a:endParaRPr>
                    </a:p>
                    <a:p>
                      <a:pPr algn="l" rtl="0" fontAlgn="base"/>
                      <a:r>
                        <a:rPr lang="da-DK" sz="1900" b="0" i="0">
                          <a:effectLst/>
                          <a:latin typeface="Segoe UI" panose="020B0502040204020203" pitchFamily="34" charset="0"/>
                        </a:rPr>
                        <a:t>Give underviseren indtryk af mestring </a:t>
                      </a:r>
                      <a:endParaRPr lang="da-DK" sz="2700" b="0" i="0">
                        <a:effectLst/>
                      </a:endParaRPr>
                    </a:p>
                    <a:p>
                      <a:pPr algn="l" rtl="0" fontAlgn="base"/>
                      <a:r>
                        <a:rPr lang="da-DK" sz="1900" b="0" i="0">
                          <a:effectLst/>
                          <a:latin typeface="Segoe UI" panose="020B0502040204020203" pitchFamily="34" charset="0"/>
                        </a:rPr>
                        <a:t>Fejl er farlige </a:t>
                      </a:r>
                      <a:endParaRPr lang="da-DK" sz="2700" b="0" i="0">
                        <a:effectLst/>
                      </a:endParaRPr>
                    </a:p>
                    <a:p>
                      <a:pPr algn="l" rtl="0" fontAlgn="base"/>
                      <a:r>
                        <a:rPr lang="da-DK" sz="1900" b="0" i="0">
                          <a:effectLst/>
                          <a:latin typeface="Segoe UI" panose="020B0502040204020203" pitchFamily="34" charset="0"/>
                        </a:rPr>
                        <a:t>Usikkerhed er svaghedstegn </a:t>
                      </a:r>
                      <a:endParaRPr lang="da-DK" sz="2700" b="0" i="0">
                        <a:effectLst/>
                      </a:endParaRPr>
                    </a:p>
                    <a:p>
                      <a:pPr algn="l" rtl="0" fontAlgn="base"/>
                      <a:r>
                        <a:rPr lang="da-DK" sz="1900" b="0" i="0">
                          <a:effectLst/>
                          <a:latin typeface="Segoe UI" panose="020B0502040204020203" pitchFamily="34" charset="0"/>
                        </a:rPr>
                        <a:t>Overfladelæring </a:t>
                      </a:r>
                      <a:endParaRPr lang="da-DK" sz="2700" b="0" i="0">
                        <a:effectLst/>
                      </a:endParaRPr>
                    </a:p>
                    <a:p>
                      <a:pPr algn="l" rtl="0" fontAlgn="base"/>
                      <a:r>
                        <a:rPr lang="da-DK" sz="1900" b="0" i="0">
                          <a:effectLst/>
                          <a:latin typeface="Segoe UI" panose="020B0502040204020203" pitchFamily="34" charset="0"/>
                        </a:rPr>
                        <a:t>Stille spørgsmål for at vise underviseren, at man kan </a:t>
                      </a:r>
                      <a:endParaRPr lang="da-DK" sz="2700" b="0" i="0">
                        <a:effectLst/>
                      </a:endParaRPr>
                    </a:p>
                    <a:p>
                      <a:pPr algn="l" rtl="0" fontAlgn="base"/>
                      <a:r>
                        <a:rPr lang="da-DK" sz="1900" b="0" i="0">
                          <a:effectLst/>
                          <a:latin typeface="Segoe UI" panose="020B0502040204020203" pitchFamily="34" charset="0"/>
                        </a:rPr>
                        <a:t>Risiko for snyd </a:t>
                      </a:r>
                      <a:endParaRPr lang="da-DK" sz="2700" b="0" i="0">
                        <a:effectLst/>
                      </a:endParaRPr>
                    </a:p>
                    <a:p>
                      <a:pPr algn="l" rtl="0" fontAlgn="base"/>
                      <a:r>
                        <a:rPr lang="da-DK" sz="1900" b="0" i="0">
                          <a:effectLst/>
                          <a:latin typeface="Segoe UI" panose="020B0502040204020203" pitchFamily="34" charset="0"/>
                        </a:rPr>
                        <a:t>  </a:t>
                      </a:r>
                      <a:endParaRPr lang="da-DK" sz="2700" b="0" i="0">
                        <a:effectLst/>
                      </a:endParaRPr>
                    </a:p>
                  </a:txBody>
                  <a:tcPr marL="72361" marR="72361" marT="15076" marB="15076">
                    <a:lnL w="6350" cap="flat" cmpd="sng" algn="ctr">
                      <a:solidFill>
                        <a:srgbClr val="909090"/>
                      </a:solidFill>
                      <a:prstDash val="solid"/>
                      <a:round/>
                      <a:headEnd type="none" w="med" len="med"/>
                      <a:tailEnd type="none" w="med" len="med"/>
                    </a:lnL>
                    <a:lnR w="6350" cap="flat" cmpd="sng" algn="ctr">
                      <a:solidFill>
                        <a:srgbClr val="909090"/>
                      </a:solidFill>
                      <a:prstDash val="solid"/>
                      <a:round/>
                      <a:headEnd type="none" w="med" len="med"/>
                      <a:tailEnd type="none" w="med" len="med"/>
                    </a:lnR>
                    <a:lnT w="6350" cap="flat" cmpd="sng" algn="ctr">
                      <a:solidFill>
                        <a:srgbClr val="909090"/>
                      </a:solidFill>
                      <a:prstDash val="solid"/>
                      <a:round/>
                      <a:headEnd type="none" w="med" len="med"/>
                      <a:tailEnd type="none" w="med" len="med"/>
                    </a:lnT>
                    <a:lnB w="6350" cap="flat" cmpd="sng" algn="ctr">
                      <a:solidFill>
                        <a:srgbClr val="909090"/>
                      </a:solidFill>
                      <a:prstDash val="solid"/>
                      <a:round/>
                      <a:headEnd type="none" w="med" len="med"/>
                      <a:tailEnd type="none" w="med" len="med"/>
                    </a:lnB>
                  </a:tcPr>
                </a:tc>
                <a:extLst>
                  <a:ext uri="{0D108BD9-81ED-4DB2-BD59-A6C34878D82A}">
                    <a16:rowId xmlns:a16="http://schemas.microsoft.com/office/drawing/2014/main" val="690657018"/>
                  </a:ext>
                </a:extLst>
              </a:tr>
              <a:tr h="1638545">
                <a:tc>
                  <a:txBody>
                    <a:bodyPr/>
                    <a:lstStyle/>
                    <a:p>
                      <a:pPr algn="l" rtl="0" fontAlgn="base"/>
                      <a:r>
                        <a:rPr lang="da-DK" sz="1900" b="1" i="0">
                          <a:effectLst/>
                          <a:latin typeface="Segoe UI" panose="020B0502040204020203" pitchFamily="34" charset="0"/>
                        </a:rPr>
                        <a:t>Underviserens fokus</a:t>
                      </a:r>
                      <a:r>
                        <a:rPr lang="da-DK" sz="1900" b="0" i="0">
                          <a:effectLst/>
                          <a:latin typeface="Segoe UI" panose="020B0502040204020203" pitchFamily="34" charset="0"/>
                        </a:rPr>
                        <a:t> </a:t>
                      </a:r>
                      <a:endParaRPr lang="da-DK" sz="2700" b="0" i="0">
                        <a:effectLst/>
                      </a:endParaRPr>
                    </a:p>
                  </a:txBody>
                  <a:tcPr marL="72361" marR="72361" marT="15076" marB="15076">
                    <a:lnL w="6350" cap="flat" cmpd="sng" algn="ctr">
                      <a:solidFill>
                        <a:srgbClr val="909090"/>
                      </a:solidFill>
                      <a:prstDash val="solid"/>
                      <a:round/>
                      <a:headEnd type="none" w="med" len="med"/>
                      <a:tailEnd type="none" w="med" len="med"/>
                    </a:lnL>
                    <a:lnR w="6350" cap="flat" cmpd="sng" algn="ctr">
                      <a:solidFill>
                        <a:srgbClr val="909090"/>
                      </a:solidFill>
                      <a:prstDash val="solid"/>
                      <a:round/>
                      <a:headEnd type="none" w="med" len="med"/>
                      <a:tailEnd type="none" w="med" len="med"/>
                    </a:lnR>
                    <a:lnT w="6350" cap="flat" cmpd="sng" algn="ctr">
                      <a:solidFill>
                        <a:srgbClr val="909090"/>
                      </a:solidFill>
                      <a:prstDash val="solid"/>
                      <a:round/>
                      <a:headEnd type="none" w="med" len="med"/>
                      <a:tailEnd type="none" w="med" len="med"/>
                    </a:lnT>
                    <a:lnB w="6350" cap="flat" cmpd="sng" algn="ctr">
                      <a:solidFill>
                        <a:srgbClr val="909090"/>
                      </a:solidFill>
                      <a:prstDash val="solid"/>
                      <a:round/>
                      <a:headEnd type="none" w="med" len="med"/>
                      <a:tailEnd type="none" w="med" len="med"/>
                    </a:lnB>
                    <a:solidFill>
                      <a:srgbClr val="D9D9D9"/>
                    </a:solidFill>
                  </a:tcPr>
                </a:tc>
                <a:tc>
                  <a:txBody>
                    <a:bodyPr/>
                    <a:lstStyle/>
                    <a:p>
                      <a:pPr algn="l" rtl="0" fontAlgn="base"/>
                      <a:r>
                        <a:rPr lang="da-DK" sz="1900" b="0" i="0">
                          <a:effectLst/>
                          <a:latin typeface="Segoe UI" panose="020B0502040204020203" pitchFamily="34" charset="0"/>
                        </a:rPr>
                        <a:t>Formativ evaluering </a:t>
                      </a:r>
                      <a:endParaRPr lang="da-DK" sz="2700" b="0" i="0">
                        <a:effectLst/>
                      </a:endParaRPr>
                    </a:p>
                    <a:p>
                      <a:pPr algn="l" rtl="0" fontAlgn="base"/>
                      <a:r>
                        <a:rPr lang="da-DK" sz="1900" b="0" i="0">
                          <a:effectLst/>
                          <a:latin typeface="Segoe UI" panose="020B0502040204020203" pitchFamily="34" charset="0"/>
                        </a:rPr>
                        <a:t>Feed forward </a:t>
                      </a:r>
                      <a:endParaRPr lang="da-DK" sz="2700" b="0" i="0">
                        <a:effectLst/>
                      </a:endParaRPr>
                    </a:p>
                    <a:p>
                      <a:pPr algn="l" rtl="0" fontAlgn="base"/>
                      <a:r>
                        <a:rPr lang="da-DK" sz="1900" b="0" i="0">
                          <a:effectLst/>
                          <a:latin typeface="Segoe UI" panose="020B0502040204020203" pitchFamily="34" charset="0"/>
                        </a:rPr>
                        <a:t>Processen / vejen mod det færdige produkt </a:t>
                      </a:r>
                      <a:endParaRPr lang="da-DK" sz="2700" b="0" i="0">
                        <a:effectLst/>
                      </a:endParaRPr>
                    </a:p>
                    <a:p>
                      <a:pPr algn="l" rtl="0" fontAlgn="base"/>
                      <a:r>
                        <a:rPr lang="da-DK" sz="1900" b="0" i="0">
                          <a:effectLst/>
                          <a:latin typeface="Segoe UI" panose="020B0502040204020203" pitchFamily="34" charset="0"/>
                        </a:rPr>
                        <a:t> </a:t>
                      </a:r>
                      <a:endParaRPr lang="da-DK" sz="2700" b="0" i="0">
                        <a:effectLst/>
                      </a:endParaRPr>
                    </a:p>
                  </a:txBody>
                  <a:tcPr marL="72361" marR="72361" marT="15076" marB="15076">
                    <a:lnL w="6350" cap="flat" cmpd="sng" algn="ctr">
                      <a:solidFill>
                        <a:srgbClr val="909090"/>
                      </a:solidFill>
                      <a:prstDash val="solid"/>
                      <a:round/>
                      <a:headEnd type="none" w="med" len="med"/>
                      <a:tailEnd type="none" w="med" len="med"/>
                    </a:lnL>
                    <a:lnR w="6350" cap="flat" cmpd="sng" algn="ctr">
                      <a:solidFill>
                        <a:srgbClr val="909090"/>
                      </a:solidFill>
                      <a:prstDash val="solid"/>
                      <a:round/>
                      <a:headEnd type="none" w="med" len="med"/>
                      <a:tailEnd type="none" w="med" len="med"/>
                    </a:lnR>
                    <a:lnT w="6350" cap="flat" cmpd="sng" algn="ctr">
                      <a:solidFill>
                        <a:srgbClr val="909090"/>
                      </a:solidFill>
                      <a:prstDash val="solid"/>
                      <a:round/>
                      <a:headEnd type="none" w="med" len="med"/>
                      <a:tailEnd type="none" w="med" len="med"/>
                    </a:lnT>
                    <a:lnB w="6350" cap="flat" cmpd="sng" algn="ctr">
                      <a:solidFill>
                        <a:srgbClr val="909090"/>
                      </a:solidFill>
                      <a:prstDash val="solid"/>
                      <a:round/>
                      <a:headEnd type="none" w="med" len="med"/>
                      <a:tailEnd type="none" w="med" len="med"/>
                    </a:lnB>
                  </a:tcPr>
                </a:tc>
                <a:tc>
                  <a:txBody>
                    <a:bodyPr/>
                    <a:lstStyle/>
                    <a:p>
                      <a:pPr algn="l" rtl="0" fontAlgn="base"/>
                      <a:r>
                        <a:rPr lang="da-DK" sz="1900" b="0" i="0">
                          <a:effectLst/>
                          <a:latin typeface="Segoe UI" panose="020B0502040204020203" pitchFamily="34" charset="0"/>
                        </a:rPr>
                        <a:t>Summativ evaluering </a:t>
                      </a:r>
                      <a:endParaRPr lang="da-DK" sz="2700" b="0" i="0">
                        <a:effectLst/>
                      </a:endParaRPr>
                    </a:p>
                    <a:p>
                      <a:pPr algn="l" rtl="0" fontAlgn="base"/>
                      <a:r>
                        <a:rPr lang="da-DK" sz="1900" b="0" i="0">
                          <a:effectLst/>
                          <a:latin typeface="Segoe UI" panose="020B0502040204020203" pitchFamily="34" charset="0"/>
                        </a:rPr>
                        <a:t>Karakterer </a:t>
                      </a:r>
                      <a:endParaRPr lang="da-DK" sz="2700" b="0" i="0">
                        <a:effectLst/>
                      </a:endParaRPr>
                    </a:p>
                    <a:p>
                      <a:pPr algn="l" rtl="0" fontAlgn="base"/>
                      <a:r>
                        <a:rPr lang="da-DK" sz="1900" b="0" i="0">
                          <a:effectLst/>
                          <a:latin typeface="Segoe UI" panose="020B0502040204020203" pitchFamily="34" charset="0"/>
                        </a:rPr>
                        <a:t>Det færdige produkt </a:t>
                      </a:r>
                      <a:endParaRPr lang="da-DK" sz="2700" b="0" i="0">
                        <a:effectLst/>
                      </a:endParaRPr>
                    </a:p>
                    <a:p>
                      <a:pPr algn="l" rtl="0" fontAlgn="base"/>
                      <a:r>
                        <a:rPr lang="da-DK" sz="1900" b="0" i="0">
                          <a:effectLst/>
                          <a:latin typeface="Segoe UI" panose="020B0502040204020203" pitchFamily="34" charset="0"/>
                        </a:rPr>
                        <a:t>  </a:t>
                      </a:r>
                      <a:endParaRPr lang="da-DK" sz="2700" b="0" i="0">
                        <a:effectLst/>
                      </a:endParaRPr>
                    </a:p>
                  </a:txBody>
                  <a:tcPr marL="72361" marR="72361" marT="15076" marB="15076">
                    <a:lnL w="6350" cap="flat" cmpd="sng" algn="ctr">
                      <a:solidFill>
                        <a:srgbClr val="909090"/>
                      </a:solidFill>
                      <a:prstDash val="solid"/>
                      <a:round/>
                      <a:headEnd type="none" w="med" len="med"/>
                      <a:tailEnd type="none" w="med" len="med"/>
                    </a:lnL>
                    <a:lnR w="6350" cap="flat" cmpd="sng" algn="ctr">
                      <a:solidFill>
                        <a:srgbClr val="909090"/>
                      </a:solidFill>
                      <a:prstDash val="solid"/>
                      <a:round/>
                      <a:headEnd type="none" w="med" len="med"/>
                      <a:tailEnd type="none" w="med" len="med"/>
                    </a:lnR>
                    <a:lnT w="6350" cap="flat" cmpd="sng" algn="ctr">
                      <a:solidFill>
                        <a:srgbClr val="909090"/>
                      </a:solidFill>
                      <a:prstDash val="solid"/>
                      <a:round/>
                      <a:headEnd type="none" w="med" len="med"/>
                      <a:tailEnd type="none" w="med" len="med"/>
                    </a:lnT>
                    <a:lnB w="6350" cap="flat" cmpd="sng" algn="ctr">
                      <a:solidFill>
                        <a:srgbClr val="909090"/>
                      </a:solidFill>
                      <a:prstDash val="solid"/>
                      <a:round/>
                      <a:headEnd type="none" w="med" len="med"/>
                      <a:tailEnd type="none" w="med" len="med"/>
                    </a:lnB>
                  </a:tcPr>
                </a:tc>
                <a:extLst>
                  <a:ext uri="{0D108BD9-81ED-4DB2-BD59-A6C34878D82A}">
                    <a16:rowId xmlns:a16="http://schemas.microsoft.com/office/drawing/2014/main" val="3282584729"/>
                  </a:ext>
                </a:extLst>
              </a:tr>
            </a:tbl>
          </a:graphicData>
        </a:graphic>
      </p:graphicFrame>
    </p:spTree>
    <p:extLst>
      <p:ext uri="{BB962C8B-B14F-4D97-AF65-F5344CB8AC3E}">
        <p14:creationId xmlns:p14="http://schemas.microsoft.com/office/powerpoint/2010/main" val="19140596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Billede 8">
            <a:extLst>
              <a:ext uri="{FF2B5EF4-FFF2-40B4-BE49-F238E27FC236}">
                <a16:creationId xmlns:a16="http://schemas.microsoft.com/office/drawing/2014/main" id="{1A88CB92-1FA6-C800-F2C5-3AA2778FA3DE}"/>
              </a:ext>
            </a:extLst>
          </p:cNvPr>
          <p:cNvPicPr>
            <a:picLocks noChangeAspect="1"/>
          </p:cNvPicPr>
          <p:nvPr/>
        </p:nvPicPr>
        <p:blipFill>
          <a:blip r:embed="rId3"/>
          <a:stretch>
            <a:fillRect/>
          </a:stretch>
        </p:blipFill>
        <p:spPr>
          <a:xfrm>
            <a:off x="887128" y="1767470"/>
            <a:ext cx="9758241" cy="3343380"/>
          </a:xfrm>
          <a:prstGeom prst="rect">
            <a:avLst/>
          </a:prstGeom>
        </p:spPr>
      </p:pic>
    </p:spTree>
    <p:extLst>
      <p:ext uri="{BB962C8B-B14F-4D97-AF65-F5344CB8AC3E}">
        <p14:creationId xmlns:p14="http://schemas.microsoft.com/office/powerpoint/2010/main" val="98545865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FE8D812-C0EF-7EE7-82E1-5C5B527164D2}"/>
              </a:ext>
            </a:extLst>
          </p:cNvPr>
          <p:cNvSpPr>
            <a:spLocks noGrp="1"/>
          </p:cNvSpPr>
          <p:nvPr>
            <p:ph type="title"/>
          </p:nvPr>
        </p:nvSpPr>
        <p:spPr/>
        <p:txBody>
          <a:bodyPr/>
          <a:lstStyle/>
          <a:p>
            <a:r>
              <a:rPr lang="da-DK"/>
              <a:t>Projektets faser (2024-25)</a:t>
            </a:r>
          </a:p>
        </p:txBody>
      </p:sp>
      <p:sp>
        <p:nvSpPr>
          <p:cNvPr id="3" name="Pladsholder til indhold 2">
            <a:extLst>
              <a:ext uri="{FF2B5EF4-FFF2-40B4-BE49-F238E27FC236}">
                <a16:creationId xmlns:a16="http://schemas.microsoft.com/office/drawing/2014/main" id="{0A381FC9-5029-C4CD-DDE8-BB8D5DA5D207}"/>
              </a:ext>
            </a:extLst>
          </p:cNvPr>
          <p:cNvSpPr>
            <a:spLocks noGrp="1"/>
          </p:cNvSpPr>
          <p:nvPr>
            <p:ph idx="1"/>
          </p:nvPr>
        </p:nvSpPr>
        <p:spPr>
          <a:xfrm>
            <a:off x="2582779" y="1778466"/>
            <a:ext cx="3818021" cy="3992414"/>
          </a:xfrm>
        </p:spPr>
        <p:txBody>
          <a:bodyPr>
            <a:normAutofit lnSpcReduction="10000"/>
          </a:bodyPr>
          <a:lstStyle/>
          <a:p>
            <a:pPr marL="514350" indent="-514350">
              <a:buAutoNum type="arabicPeriod"/>
            </a:pPr>
            <a:r>
              <a:rPr lang="da-DK" sz="2200"/>
              <a:t>Projektetablering, forår 2024</a:t>
            </a:r>
          </a:p>
          <a:p>
            <a:pPr marL="514350" indent="-514350">
              <a:buAutoNum type="arabicPeriod"/>
            </a:pPr>
            <a:r>
              <a:rPr lang="da-DK" sz="2200"/>
              <a:t>Undersøgelsesdesign, sommer 2024</a:t>
            </a:r>
          </a:p>
          <a:p>
            <a:pPr marL="514350" indent="-514350">
              <a:buAutoNum type="arabicPeriod"/>
            </a:pPr>
            <a:r>
              <a:rPr lang="da-DK" sz="2200" b="1"/>
              <a:t>Opstartsdag, 4. september 2024</a:t>
            </a:r>
          </a:p>
          <a:p>
            <a:pPr marL="514350" indent="-514350">
              <a:buAutoNum type="arabicPeriod"/>
            </a:pPr>
            <a:r>
              <a:rPr lang="da-DK" sz="2200"/>
              <a:t>Problemformulering, september 2024</a:t>
            </a:r>
          </a:p>
          <a:p>
            <a:pPr marL="514350" indent="-514350">
              <a:buAutoNum type="arabicPeriod"/>
            </a:pPr>
            <a:r>
              <a:rPr lang="da-DK" sz="2200"/>
              <a:t>Aktionslæringsforløb, september-december 2024</a:t>
            </a:r>
          </a:p>
          <a:p>
            <a:pPr marL="514350" indent="-514350">
              <a:buAutoNum type="arabicPeriod"/>
            </a:pPr>
            <a:r>
              <a:rPr lang="da-DK" sz="2200" b="1"/>
              <a:t>Midtvejsseminar, 27. januar 2025 </a:t>
            </a:r>
          </a:p>
        </p:txBody>
      </p:sp>
      <p:sp>
        <p:nvSpPr>
          <p:cNvPr id="4" name="Pladsholder til indhold 2">
            <a:extLst>
              <a:ext uri="{FF2B5EF4-FFF2-40B4-BE49-F238E27FC236}">
                <a16:creationId xmlns:a16="http://schemas.microsoft.com/office/drawing/2014/main" id="{28171FA1-91A8-2B3E-00E2-D818BBE950A3}"/>
              </a:ext>
            </a:extLst>
          </p:cNvPr>
          <p:cNvSpPr txBox="1">
            <a:spLocks/>
          </p:cNvSpPr>
          <p:nvPr/>
        </p:nvSpPr>
        <p:spPr>
          <a:xfrm>
            <a:off x="6968289" y="1673701"/>
            <a:ext cx="3937764" cy="4398498"/>
          </a:xfrm>
          <a:prstGeom prst="rect">
            <a:avLst/>
          </a:prstGeom>
        </p:spPr>
        <p:txBody>
          <a:bodyPr vert="horz" lIns="91440" tIns="45720" rIns="91440" bIns="45720" rtlCol="0" anchor="t">
            <a:noAutofit/>
          </a:bodyPr>
          <a:lstStyle>
            <a:lvl1pPr marL="230400" indent="-230400" algn="l" defTabSz="914400" rtl="0" eaLnBrk="1" latinLnBrk="0" hangingPunct="1">
              <a:lnSpc>
                <a:spcPct val="90000"/>
              </a:lnSpc>
              <a:spcBef>
                <a:spcPts val="1000"/>
              </a:spcBef>
              <a:buFont typeface="Arial" panose="020B0604020202020204" pitchFamily="34" charset="0"/>
              <a:buChar char="•"/>
              <a:defRPr sz="2800" kern="1200">
                <a:solidFill>
                  <a:schemeClr val="tx1">
                    <a:lumMod val="75000"/>
                    <a:lumOff val="25000"/>
                  </a:schemeClr>
                </a:solidFill>
                <a:latin typeface="Ronnia Lt" panose="02000506000000020004" pitchFamily="50"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75000"/>
                    <a:lumOff val="25000"/>
                  </a:schemeClr>
                </a:solidFill>
                <a:latin typeface="Ronnia Lt" panose="02000506000000020004" pitchFamily="50"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75000"/>
                    <a:lumOff val="25000"/>
                  </a:schemeClr>
                </a:solidFill>
                <a:latin typeface="Ronnia Lt" panose="02000506000000020004" pitchFamily="50"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75000"/>
                    <a:lumOff val="25000"/>
                  </a:schemeClr>
                </a:solidFill>
                <a:latin typeface="Ronnia Lt" panose="02000506000000020004" pitchFamily="50"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400" kern="1200">
                <a:solidFill>
                  <a:schemeClr val="tx1">
                    <a:lumMod val="75000"/>
                    <a:lumOff val="25000"/>
                  </a:schemeClr>
                </a:solidFill>
                <a:latin typeface="Ronnia Lt" panose="02000506000000020004" pitchFamily="50"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a:buFont typeface="+mj-lt"/>
              <a:buAutoNum type="arabicPeriod" startAt="7"/>
            </a:pPr>
            <a:r>
              <a:rPr lang="da-DK" sz="2200">
                <a:latin typeface="Calibri"/>
                <a:ea typeface="Calibri"/>
                <a:cs typeface="Calibri"/>
              </a:rPr>
              <a:t>Aktionslæringsforløb fortsat, januar-februar 2025</a:t>
            </a:r>
          </a:p>
          <a:p>
            <a:pPr marL="514350" indent="-514350">
              <a:buFont typeface="Arial" panose="020B0604020202020204" pitchFamily="34" charset="0"/>
              <a:buAutoNum type="arabicPeriod" startAt="7"/>
            </a:pPr>
            <a:r>
              <a:rPr lang="da-DK" sz="2200">
                <a:latin typeface="Calibri"/>
                <a:ea typeface="Calibri"/>
                <a:cs typeface="Calibri"/>
              </a:rPr>
              <a:t>Evaluering, marts-april 2025</a:t>
            </a:r>
          </a:p>
          <a:p>
            <a:pPr marL="514350" indent="-514350">
              <a:buFont typeface="Arial" panose="020B0604020202020204" pitchFamily="34" charset="0"/>
              <a:buAutoNum type="arabicPeriod" startAt="7"/>
            </a:pPr>
            <a:r>
              <a:rPr lang="da-DK" sz="2200" b="1">
                <a:latin typeface="Calibri"/>
                <a:ea typeface="Calibri"/>
                <a:cs typeface="Calibri"/>
              </a:rPr>
              <a:t>Afslutningsdag, 28. april 2025</a:t>
            </a:r>
          </a:p>
          <a:p>
            <a:pPr marL="514350" indent="-514350">
              <a:buFont typeface="Arial" panose="020B0604020202020204" pitchFamily="34" charset="0"/>
              <a:buAutoNum type="arabicPeriod" startAt="7"/>
            </a:pPr>
            <a:r>
              <a:rPr lang="da-DK" sz="2200">
                <a:latin typeface="Calibri"/>
                <a:ea typeface="Calibri"/>
                <a:cs typeface="Calibri"/>
              </a:rPr>
              <a:t>Didaktiske anbefalinger, april-maj 2025</a:t>
            </a:r>
          </a:p>
          <a:p>
            <a:pPr marL="514350" indent="-514350">
              <a:buFont typeface="Arial" panose="020B0604020202020204" pitchFamily="34" charset="0"/>
              <a:buAutoNum type="arabicPeriod" startAt="7"/>
            </a:pPr>
            <a:r>
              <a:rPr lang="da-DK" sz="2200" b="1">
                <a:latin typeface="Calibri"/>
                <a:ea typeface="Calibri"/>
                <a:cs typeface="Calibri"/>
              </a:rPr>
              <a:t>Spredning og forankring, efterår 2025 Åben konference</a:t>
            </a:r>
          </a:p>
          <a:p>
            <a:pPr marL="0" indent="0">
              <a:buNone/>
            </a:pPr>
            <a:endParaRPr lang="da-DK" sz="2200"/>
          </a:p>
          <a:p>
            <a:pPr marL="0" indent="0">
              <a:buNone/>
            </a:pPr>
            <a:r>
              <a:rPr lang="da-DK" sz="2200" b="1"/>
              <a:t>Desuden</a:t>
            </a:r>
            <a:r>
              <a:rPr lang="da-DK" sz="2200"/>
              <a:t>: Initiering af styrket faggruppesamarbejde</a:t>
            </a:r>
          </a:p>
        </p:txBody>
      </p:sp>
    </p:spTree>
    <p:extLst>
      <p:ext uri="{BB962C8B-B14F-4D97-AF65-F5344CB8AC3E}">
        <p14:creationId xmlns:p14="http://schemas.microsoft.com/office/powerpoint/2010/main" val="121410161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DF5CFCF7-E699-0233-4F70-DF9C1E81FA4D}"/>
              </a:ext>
            </a:extLst>
          </p:cNvPr>
          <p:cNvSpPr>
            <a:spLocks noGrp="1"/>
          </p:cNvSpPr>
          <p:nvPr>
            <p:ph type="ctrTitle"/>
          </p:nvPr>
        </p:nvSpPr>
        <p:spPr>
          <a:xfrm>
            <a:off x="1524000" y="273277"/>
            <a:ext cx="9144000" cy="1000351"/>
          </a:xfrm>
        </p:spPr>
        <p:txBody>
          <a:bodyPr>
            <a:normAutofit fontScale="90000"/>
          </a:bodyPr>
          <a:lstStyle/>
          <a:p>
            <a:r>
              <a:rPr lang="da-DK" sz="4000" b="1"/>
              <a:t>Styrket læring</a:t>
            </a:r>
            <a:br>
              <a:rPr lang="da-DK" sz="4000" b="1"/>
            </a:br>
            <a:r>
              <a:rPr lang="da-DK" sz="4000"/>
              <a:t>– de to ben i projektet</a:t>
            </a:r>
          </a:p>
        </p:txBody>
      </p:sp>
      <p:sp>
        <p:nvSpPr>
          <p:cNvPr id="3" name="Undertitel 2">
            <a:extLst>
              <a:ext uri="{FF2B5EF4-FFF2-40B4-BE49-F238E27FC236}">
                <a16:creationId xmlns:a16="http://schemas.microsoft.com/office/drawing/2014/main" id="{993686CA-B783-1202-14E5-954321F88C6B}"/>
              </a:ext>
            </a:extLst>
          </p:cNvPr>
          <p:cNvSpPr>
            <a:spLocks noGrp="1"/>
          </p:cNvSpPr>
          <p:nvPr>
            <p:ph type="subTitle" idx="1"/>
          </p:nvPr>
        </p:nvSpPr>
        <p:spPr>
          <a:xfrm>
            <a:off x="1524000" y="2754086"/>
            <a:ext cx="4572000" cy="1317170"/>
          </a:xfrm>
        </p:spPr>
        <p:txBody>
          <a:bodyPr/>
          <a:lstStyle/>
          <a:p>
            <a:r>
              <a:rPr lang="da-DK"/>
              <a:t>Styrket skriftlighed i alle delprocesser med Skrivehjulet som ramme</a:t>
            </a:r>
          </a:p>
        </p:txBody>
      </p:sp>
      <p:sp>
        <p:nvSpPr>
          <p:cNvPr id="4" name="Undertitel 2">
            <a:extLst>
              <a:ext uri="{FF2B5EF4-FFF2-40B4-BE49-F238E27FC236}">
                <a16:creationId xmlns:a16="http://schemas.microsoft.com/office/drawing/2014/main" id="{D6609067-2DCB-3BDE-434F-976B20FF9773}"/>
              </a:ext>
            </a:extLst>
          </p:cNvPr>
          <p:cNvSpPr txBox="1">
            <a:spLocks/>
          </p:cNvSpPr>
          <p:nvPr/>
        </p:nvSpPr>
        <p:spPr>
          <a:xfrm>
            <a:off x="6400800" y="2764973"/>
            <a:ext cx="4572000" cy="1317170"/>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a-DK"/>
              <a:t>Integration af AI i delprocesser, hvor det bidrager til læring</a:t>
            </a:r>
          </a:p>
        </p:txBody>
      </p:sp>
      <p:cxnSp>
        <p:nvCxnSpPr>
          <p:cNvPr id="6" name="Lige forbindelse 5">
            <a:extLst>
              <a:ext uri="{FF2B5EF4-FFF2-40B4-BE49-F238E27FC236}">
                <a16:creationId xmlns:a16="http://schemas.microsoft.com/office/drawing/2014/main" id="{0C8CE90E-E129-FBCE-7634-DBBFEF8F8C4F}"/>
              </a:ext>
            </a:extLst>
          </p:cNvPr>
          <p:cNvCxnSpPr>
            <a:cxnSpLocks/>
            <a:stCxn id="2" idx="2"/>
            <a:endCxn id="3" idx="0"/>
          </p:cNvCxnSpPr>
          <p:nvPr/>
        </p:nvCxnSpPr>
        <p:spPr>
          <a:xfrm flipH="1">
            <a:off x="3810000" y="1273628"/>
            <a:ext cx="2286000" cy="1480458"/>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Lige forbindelse 8">
            <a:extLst>
              <a:ext uri="{FF2B5EF4-FFF2-40B4-BE49-F238E27FC236}">
                <a16:creationId xmlns:a16="http://schemas.microsoft.com/office/drawing/2014/main" id="{FF4AAA3A-FD49-D3CB-1769-0249D654CCA6}"/>
              </a:ext>
            </a:extLst>
          </p:cNvPr>
          <p:cNvCxnSpPr>
            <a:cxnSpLocks/>
            <a:stCxn id="2" idx="2"/>
            <a:endCxn id="4" idx="0"/>
          </p:cNvCxnSpPr>
          <p:nvPr/>
        </p:nvCxnSpPr>
        <p:spPr>
          <a:xfrm>
            <a:off x="6096000" y="1273628"/>
            <a:ext cx="2590800" cy="1491345"/>
          </a:xfrm>
          <a:prstGeom prst="line">
            <a:avLst/>
          </a:prstGeom>
        </p:spPr>
        <p:style>
          <a:lnRef idx="2">
            <a:schemeClr val="accent1"/>
          </a:lnRef>
          <a:fillRef idx="0">
            <a:schemeClr val="accent1"/>
          </a:fillRef>
          <a:effectRef idx="1">
            <a:schemeClr val="accent1"/>
          </a:effectRef>
          <a:fontRef idx="minor">
            <a:schemeClr val="tx1"/>
          </a:fontRef>
        </p:style>
      </p:cxnSp>
      <p:pic>
        <p:nvPicPr>
          <p:cNvPr id="12" name="Billede 11">
            <a:extLst>
              <a:ext uri="{FF2B5EF4-FFF2-40B4-BE49-F238E27FC236}">
                <a16:creationId xmlns:a16="http://schemas.microsoft.com/office/drawing/2014/main" id="{D1F99935-8F47-BBE9-A0CD-25ACA0D195A2}"/>
              </a:ext>
            </a:extLst>
          </p:cNvPr>
          <p:cNvPicPr>
            <a:picLocks noChangeAspect="1"/>
          </p:cNvPicPr>
          <p:nvPr/>
        </p:nvPicPr>
        <p:blipFill>
          <a:blip r:embed="rId3"/>
          <a:stretch>
            <a:fillRect/>
          </a:stretch>
        </p:blipFill>
        <p:spPr>
          <a:xfrm>
            <a:off x="2290264" y="3951512"/>
            <a:ext cx="2786744" cy="2786744"/>
          </a:xfrm>
          <a:prstGeom prst="rect">
            <a:avLst/>
          </a:prstGeom>
        </p:spPr>
      </p:pic>
      <p:pic>
        <p:nvPicPr>
          <p:cNvPr id="15" name="Billede 14">
            <a:extLst>
              <a:ext uri="{FF2B5EF4-FFF2-40B4-BE49-F238E27FC236}">
                <a16:creationId xmlns:a16="http://schemas.microsoft.com/office/drawing/2014/main" id="{348CEE3A-5458-FEAC-EEE8-911E15EE8558}"/>
              </a:ext>
            </a:extLst>
          </p:cNvPr>
          <p:cNvPicPr>
            <a:picLocks noChangeAspect="1"/>
          </p:cNvPicPr>
          <p:nvPr/>
        </p:nvPicPr>
        <p:blipFill>
          <a:blip r:embed="rId4"/>
          <a:stretch>
            <a:fillRect/>
          </a:stretch>
        </p:blipFill>
        <p:spPr>
          <a:xfrm>
            <a:off x="7289164" y="3889963"/>
            <a:ext cx="2877038" cy="2694760"/>
          </a:xfrm>
          <a:prstGeom prst="rect">
            <a:avLst/>
          </a:prstGeom>
        </p:spPr>
      </p:pic>
    </p:spTree>
    <p:extLst>
      <p:ext uri="{BB962C8B-B14F-4D97-AF65-F5344CB8AC3E}">
        <p14:creationId xmlns:p14="http://schemas.microsoft.com/office/powerpoint/2010/main" val="41375078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FA9359-90FA-D91E-2FD0-04DBEF1FC359}"/>
            </a:ext>
          </a:extLst>
        </p:cNvPr>
        <p:cNvGrpSpPr/>
        <p:nvPr/>
      </p:nvGrpSpPr>
      <p:grpSpPr>
        <a:xfrm>
          <a:off x="0" y="0"/>
          <a:ext cx="0" cy="0"/>
          <a:chOff x="0" y="0"/>
          <a:chExt cx="0" cy="0"/>
        </a:xfrm>
      </p:grpSpPr>
      <p:sp>
        <p:nvSpPr>
          <p:cNvPr id="3" name="Tekstfelt 2">
            <a:extLst>
              <a:ext uri="{FF2B5EF4-FFF2-40B4-BE49-F238E27FC236}">
                <a16:creationId xmlns:a16="http://schemas.microsoft.com/office/drawing/2014/main" id="{19BE2EB5-602D-3AD4-6E41-281390A694ED}"/>
              </a:ext>
            </a:extLst>
          </p:cNvPr>
          <p:cNvSpPr txBox="1"/>
          <p:nvPr/>
        </p:nvSpPr>
        <p:spPr>
          <a:xfrm>
            <a:off x="1480457" y="2514600"/>
            <a:ext cx="9372599" cy="707886"/>
          </a:xfrm>
          <a:prstGeom prst="rect">
            <a:avLst/>
          </a:prstGeom>
          <a:noFill/>
        </p:spPr>
        <p:txBody>
          <a:bodyPr wrap="square" lIns="91440" tIns="45720" rIns="91440" bIns="45720" rtlCol="0" anchor="t">
            <a:spAutoFit/>
          </a:bodyPr>
          <a:lstStyle/>
          <a:p>
            <a:pPr algn="ctr"/>
            <a:r>
              <a:rPr lang="da-DK" sz="4000" b="1">
                <a:ea typeface="Calibri"/>
                <a:cs typeface="Calibri"/>
              </a:rPr>
              <a:t>Introduktion til Skriftlighed forfra</a:t>
            </a:r>
          </a:p>
        </p:txBody>
      </p:sp>
    </p:spTree>
    <p:extLst>
      <p:ext uri="{BB962C8B-B14F-4D97-AF65-F5344CB8AC3E}">
        <p14:creationId xmlns:p14="http://schemas.microsoft.com/office/powerpoint/2010/main" val="24510511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1453E24-26E8-4F95-E90B-A3A64693E3B7}"/>
              </a:ext>
            </a:extLst>
          </p:cNvPr>
          <p:cNvSpPr>
            <a:spLocks noGrp="1"/>
          </p:cNvSpPr>
          <p:nvPr>
            <p:ph type="title"/>
          </p:nvPr>
        </p:nvSpPr>
        <p:spPr>
          <a:xfrm rot="-5400000">
            <a:off x="10259237" y="3466294"/>
            <a:ext cx="2975870" cy="687773"/>
          </a:xfrm>
        </p:spPr>
        <p:txBody>
          <a:bodyPr vert="horz" lIns="91440" tIns="45720" rIns="91440" bIns="45720" rtlCol="0" anchor="b">
            <a:normAutofit/>
          </a:bodyPr>
          <a:lstStyle/>
          <a:p>
            <a:r>
              <a:rPr lang="en-US" sz="1400" b="1" kern="1200" err="1">
                <a:solidFill>
                  <a:schemeClr val="bg1"/>
                </a:solidFill>
                <a:latin typeface="+mj-lt"/>
                <a:cs typeface="Calibri Light"/>
              </a:rPr>
              <a:t>Konference</a:t>
            </a:r>
            <a:r>
              <a:rPr lang="en-US" sz="1400" b="1" kern="1200">
                <a:solidFill>
                  <a:schemeClr val="bg1"/>
                </a:solidFill>
                <a:latin typeface="+mj-lt"/>
                <a:cs typeface="Calibri Light"/>
              </a:rPr>
              <a:t>, Viby,</a:t>
            </a:r>
            <a:r>
              <a:rPr lang="en-US" sz="1400" b="1">
                <a:solidFill>
                  <a:schemeClr val="bg1"/>
                </a:solidFill>
                <a:cs typeface="Calibri Light"/>
              </a:rPr>
              <a:t> </a:t>
            </a:r>
            <a:r>
              <a:rPr lang="en-US" sz="1400" b="1" kern="1200">
                <a:solidFill>
                  <a:schemeClr val="bg1"/>
                </a:solidFill>
                <a:latin typeface="+mj-lt"/>
                <a:cs typeface="Calibri Light"/>
              </a:rPr>
              <a:t>26. august 2024</a:t>
            </a:r>
            <a:endParaRPr lang="en-US" sz="1400" b="1" kern="1200">
              <a:solidFill>
                <a:schemeClr val="bg1"/>
              </a:solidFill>
              <a:latin typeface="+mj-lt"/>
              <a:ea typeface="Calibri Light"/>
              <a:cs typeface="Calibri Light"/>
            </a:endParaRPr>
          </a:p>
        </p:txBody>
      </p:sp>
      <p:sp>
        <p:nvSpPr>
          <p:cNvPr id="3" name="Pladsholder til indhold 2">
            <a:extLst>
              <a:ext uri="{FF2B5EF4-FFF2-40B4-BE49-F238E27FC236}">
                <a16:creationId xmlns:a16="http://schemas.microsoft.com/office/drawing/2014/main" id="{E50EE097-605B-BA25-C63B-14CFFA7F7AEE}"/>
              </a:ext>
            </a:extLst>
          </p:cNvPr>
          <p:cNvSpPr>
            <a:spLocks noGrp="1"/>
          </p:cNvSpPr>
          <p:nvPr>
            <p:ph sz="quarter" idx="13"/>
          </p:nvPr>
        </p:nvSpPr>
        <p:spPr>
          <a:xfrm>
            <a:off x="771994" y="1386716"/>
            <a:ext cx="9431197" cy="1908882"/>
          </a:xfrm>
        </p:spPr>
        <p:txBody>
          <a:bodyPr vert="horz" lIns="91440" tIns="45720" rIns="91440" bIns="45720" rtlCol="0" anchor="t">
            <a:noAutofit/>
          </a:bodyPr>
          <a:lstStyle/>
          <a:p>
            <a:pPr marL="0" indent="0">
              <a:buNone/>
            </a:pPr>
            <a:r>
              <a:rPr lang="en-US" dirty="0" err="1">
                <a:ea typeface="Calibri"/>
                <a:cs typeface="Calibri"/>
              </a:rPr>
              <a:t>Projektets</a:t>
            </a:r>
            <a:r>
              <a:rPr lang="en-US" dirty="0">
                <a:ea typeface="Calibri"/>
                <a:cs typeface="Calibri"/>
              </a:rPr>
              <a:t> </a:t>
            </a:r>
            <a:r>
              <a:rPr lang="en-US" dirty="0" err="1">
                <a:ea typeface="Calibri"/>
                <a:cs typeface="Calibri"/>
              </a:rPr>
              <a:t>første</a:t>
            </a:r>
            <a:r>
              <a:rPr lang="en-US" dirty="0">
                <a:ea typeface="Calibri"/>
                <a:cs typeface="Calibri"/>
              </a:rPr>
              <a:t> del (2023-24):</a:t>
            </a:r>
          </a:p>
          <a:p>
            <a:pPr marL="0" indent="0">
              <a:buNone/>
            </a:pPr>
            <a:endParaRPr lang="en-US">
              <a:ea typeface="Calibri"/>
              <a:cs typeface="Calibri"/>
            </a:endParaRPr>
          </a:p>
          <a:p>
            <a:pPr marL="0" indent="0">
              <a:buNone/>
            </a:pPr>
            <a:r>
              <a:rPr lang="en-US" sz="3200" b="1" i="1" dirty="0" err="1">
                <a:cs typeface="Calibri"/>
              </a:rPr>
              <a:t>Læring</a:t>
            </a:r>
            <a:r>
              <a:rPr lang="en-US" sz="3200" b="1" i="1" dirty="0">
                <a:cs typeface="Calibri"/>
              </a:rPr>
              <a:t> </a:t>
            </a:r>
            <a:r>
              <a:rPr lang="en-US" sz="3200" b="1" i="1" dirty="0" err="1">
                <a:cs typeface="Calibri"/>
              </a:rPr>
              <a:t>i</a:t>
            </a:r>
            <a:r>
              <a:rPr lang="en-US" sz="3200" b="1" i="1" dirty="0">
                <a:cs typeface="Calibri"/>
              </a:rPr>
              <a:t> </a:t>
            </a:r>
            <a:r>
              <a:rPr lang="en-US" sz="3200" b="1" i="1" dirty="0" err="1">
                <a:cs typeface="Calibri"/>
              </a:rPr>
              <a:t>feltet</a:t>
            </a:r>
            <a:r>
              <a:rPr lang="en-US" sz="3200" b="1" i="1" dirty="0">
                <a:cs typeface="Calibri"/>
              </a:rPr>
              <a:t> </a:t>
            </a:r>
            <a:r>
              <a:rPr lang="en-US" sz="3200" b="1" i="1" dirty="0" err="1">
                <a:cs typeface="Calibri"/>
              </a:rPr>
              <a:t>mellem</a:t>
            </a:r>
            <a:r>
              <a:rPr lang="en-US" sz="3200" b="1" i="1" dirty="0">
                <a:cs typeface="Calibri"/>
              </a:rPr>
              <a:t> </a:t>
            </a:r>
            <a:r>
              <a:rPr lang="en-US" sz="3200" b="1" i="1" dirty="0" err="1">
                <a:cs typeface="Calibri"/>
              </a:rPr>
              <a:t>faglige</a:t>
            </a:r>
            <a:r>
              <a:rPr lang="en-US" sz="3200" b="1" i="1" dirty="0">
                <a:cs typeface="Calibri"/>
              </a:rPr>
              <a:t> </a:t>
            </a:r>
            <a:r>
              <a:rPr lang="en-US" sz="3200" b="1" i="1" dirty="0" err="1">
                <a:cs typeface="Calibri"/>
              </a:rPr>
              <a:t>hjælpemidler</a:t>
            </a:r>
            <a:r>
              <a:rPr lang="en-US" sz="3200" b="1" i="1" dirty="0">
                <a:cs typeface="Calibri"/>
              </a:rPr>
              <a:t> </a:t>
            </a:r>
            <a:r>
              <a:rPr lang="en-US" sz="3200" b="1" i="1" dirty="0" err="1">
                <a:cs typeface="Calibri"/>
              </a:rPr>
              <a:t>og</a:t>
            </a:r>
            <a:r>
              <a:rPr lang="en-US" sz="3200" b="1" i="1" dirty="0">
                <a:cs typeface="Calibri"/>
              </a:rPr>
              <a:t> </a:t>
            </a:r>
            <a:r>
              <a:rPr lang="en-US" sz="3200" b="1" i="1" dirty="0" err="1">
                <a:cs typeface="Calibri"/>
              </a:rPr>
              <a:t>plagiat</a:t>
            </a:r>
            <a:endParaRPr lang="en-US" sz="3200" b="1" i="1" dirty="0">
              <a:ea typeface="Calibri"/>
              <a:cs typeface="Calibri"/>
            </a:endParaRPr>
          </a:p>
          <a:p>
            <a:pPr marL="0" indent="0">
              <a:buNone/>
            </a:pPr>
            <a:endParaRPr lang="en-US" b="1" i="1">
              <a:ea typeface="Calibri"/>
              <a:cs typeface="Calibri"/>
            </a:endParaRPr>
          </a:p>
          <a:p>
            <a:pPr marL="0" indent="0">
              <a:buNone/>
            </a:pPr>
            <a:r>
              <a:rPr lang="en-US" dirty="0" err="1">
                <a:ea typeface="Calibri"/>
                <a:cs typeface="Calibri"/>
              </a:rPr>
              <a:t>Netværksprojekt</a:t>
            </a:r>
            <a:r>
              <a:rPr lang="en-US" dirty="0">
                <a:ea typeface="Calibri"/>
                <a:cs typeface="Calibri"/>
              </a:rPr>
              <a:t> om </a:t>
            </a:r>
            <a:r>
              <a:rPr lang="en-US" dirty="0" err="1">
                <a:ea typeface="Calibri"/>
                <a:cs typeface="Calibri"/>
              </a:rPr>
              <a:t>generativ</a:t>
            </a:r>
            <a:r>
              <a:rPr lang="en-US" dirty="0">
                <a:ea typeface="Calibri"/>
                <a:cs typeface="Calibri"/>
              </a:rPr>
              <a:t> AI </a:t>
            </a:r>
            <a:r>
              <a:rPr lang="en-US" dirty="0" err="1">
                <a:ea typeface="Calibri"/>
                <a:cs typeface="Calibri"/>
              </a:rPr>
              <a:t>og</a:t>
            </a:r>
            <a:r>
              <a:rPr lang="en-US" dirty="0">
                <a:ea typeface="Calibri"/>
                <a:cs typeface="Calibri"/>
              </a:rPr>
              <a:t> </a:t>
            </a:r>
            <a:r>
              <a:rPr lang="en-US" dirty="0" err="1">
                <a:ea typeface="Calibri"/>
                <a:cs typeface="Calibri"/>
              </a:rPr>
              <a:t>læring</a:t>
            </a:r>
            <a:endParaRPr lang="en-US" dirty="0">
              <a:ea typeface="Calibri"/>
              <a:cs typeface="Calibri"/>
            </a:endParaRPr>
          </a:p>
        </p:txBody>
      </p:sp>
      <p:pic>
        <p:nvPicPr>
          <p:cNvPr id="4" name="Billede 3">
            <a:extLst>
              <a:ext uri="{FF2B5EF4-FFF2-40B4-BE49-F238E27FC236}">
                <a16:creationId xmlns:a16="http://schemas.microsoft.com/office/drawing/2014/main" id="{7EC13F35-8591-0E2A-0E2E-F82D1272D25C}"/>
              </a:ext>
            </a:extLst>
          </p:cNvPr>
          <p:cNvPicPr>
            <a:picLocks noChangeAspect="1"/>
          </p:cNvPicPr>
          <p:nvPr/>
        </p:nvPicPr>
        <p:blipFill>
          <a:blip r:embed="rId3"/>
          <a:stretch>
            <a:fillRect/>
          </a:stretch>
        </p:blipFill>
        <p:spPr>
          <a:xfrm>
            <a:off x="771994" y="4827581"/>
            <a:ext cx="8771019" cy="1566599"/>
          </a:xfrm>
          <a:prstGeom prst="rect">
            <a:avLst/>
          </a:prstGeom>
        </p:spPr>
      </p:pic>
    </p:spTree>
    <p:extLst>
      <p:ext uri="{BB962C8B-B14F-4D97-AF65-F5344CB8AC3E}">
        <p14:creationId xmlns:p14="http://schemas.microsoft.com/office/powerpoint/2010/main" val="21295863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A19EF4-CDCA-C86F-20E9-2FBD6E81DDA7}"/>
            </a:ext>
          </a:extLst>
        </p:cNvPr>
        <p:cNvGrpSpPr/>
        <p:nvPr/>
      </p:nvGrpSpPr>
      <p:grpSpPr>
        <a:xfrm>
          <a:off x="0" y="0"/>
          <a:ext cx="0" cy="0"/>
          <a:chOff x="0" y="0"/>
          <a:chExt cx="0" cy="0"/>
        </a:xfrm>
      </p:grpSpPr>
      <p:sp>
        <p:nvSpPr>
          <p:cNvPr id="2" name="Titel 1">
            <a:extLst>
              <a:ext uri="{FF2B5EF4-FFF2-40B4-BE49-F238E27FC236}">
                <a16:creationId xmlns:a16="http://schemas.microsoft.com/office/drawing/2014/main" id="{3898586D-703F-0C22-4B5F-D34269A3562E}"/>
              </a:ext>
            </a:extLst>
          </p:cNvPr>
          <p:cNvSpPr>
            <a:spLocks noGrp="1"/>
          </p:cNvSpPr>
          <p:nvPr>
            <p:ph type="title"/>
          </p:nvPr>
        </p:nvSpPr>
        <p:spPr/>
        <p:txBody>
          <a:bodyPr/>
          <a:lstStyle/>
          <a:p>
            <a:r>
              <a:rPr lang="da-DK"/>
              <a:t>Pointer i projektets første del</a:t>
            </a:r>
          </a:p>
        </p:txBody>
      </p:sp>
      <p:sp>
        <p:nvSpPr>
          <p:cNvPr id="3" name="Pladsholder til indhold 2">
            <a:extLst>
              <a:ext uri="{FF2B5EF4-FFF2-40B4-BE49-F238E27FC236}">
                <a16:creationId xmlns:a16="http://schemas.microsoft.com/office/drawing/2014/main" id="{E684451C-1D51-AB4C-78BD-8B5556E1E804}"/>
              </a:ext>
            </a:extLst>
          </p:cNvPr>
          <p:cNvSpPr>
            <a:spLocks noGrp="1"/>
          </p:cNvSpPr>
          <p:nvPr>
            <p:ph sz="quarter" idx="13"/>
          </p:nvPr>
        </p:nvSpPr>
        <p:spPr>
          <a:xfrm>
            <a:off x="978569" y="1902460"/>
            <a:ext cx="9200146" cy="4199845"/>
          </a:xfrm>
        </p:spPr>
        <p:txBody>
          <a:bodyPr vert="horz" lIns="91440" tIns="45720" rIns="91440" bIns="45720" rtlCol="0" anchor="t">
            <a:normAutofit fontScale="85000" lnSpcReduction="20000"/>
          </a:bodyPr>
          <a:lstStyle/>
          <a:p>
            <a:r>
              <a:rPr lang="da-DK" b="1" dirty="0"/>
              <a:t>AI forsvinder ikke</a:t>
            </a:r>
            <a:r>
              <a:rPr lang="da-DK" dirty="0"/>
              <a:t>. Vi er nødt til at forholde os til det.</a:t>
            </a:r>
          </a:p>
          <a:p>
            <a:r>
              <a:rPr lang="da-DK" dirty="0"/>
              <a:t>Det er </a:t>
            </a:r>
            <a:r>
              <a:rPr lang="da-DK" b="1" dirty="0"/>
              <a:t>ikke et enten eller</a:t>
            </a:r>
            <a:r>
              <a:rPr lang="da-DK" dirty="0"/>
              <a:t>. Vi bør anvende generativ AI i undervisningssammenhæng, men kun hvor det er </a:t>
            </a:r>
            <a:r>
              <a:rPr lang="da-DK" b="1" dirty="0"/>
              <a:t>læringsfremmende</a:t>
            </a:r>
            <a:r>
              <a:rPr lang="da-DK" dirty="0"/>
              <a:t>.</a:t>
            </a:r>
            <a:endParaRPr lang="da-DK" dirty="0">
              <a:ea typeface="Calibri"/>
              <a:cs typeface="Calibri"/>
            </a:endParaRPr>
          </a:p>
          <a:p>
            <a:r>
              <a:rPr lang="da-DK" dirty="0"/>
              <a:t>Hensigtsmæssig brug kræver </a:t>
            </a:r>
            <a:r>
              <a:rPr lang="da-DK" b="1" dirty="0"/>
              <a:t>faglig </a:t>
            </a:r>
            <a:r>
              <a:rPr lang="da-DK" dirty="0"/>
              <a:t>og </a:t>
            </a:r>
            <a:r>
              <a:rPr lang="da-DK" b="1" dirty="0"/>
              <a:t>teknisk indsigt.</a:t>
            </a:r>
            <a:endParaRPr lang="da-DK" dirty="0">
              <a:ea typeface="Calibri"/>
              <a:cs typeface="Calibri"/>
            </a:endParaRPr>
          </a:p>
          <a:p>
            <a:r>
              <a:rPr lang="da-DK" dirty="0"/>
              <a:t>Undervisere skal ikke være prompt </a:t>
            </a:r>
            <a:r>
              <a:rPr lang="da-DK" dirty="0" err="1"/>
              <a:t>engineers</a:t>
            </a:r>
            <a:r>
              <a:rPr lang="da-DK" dirty="0"/>
              <a:t>, men skal alligevel have en indsigt, så der kan træffes </a:t>
            </a:r>
            <a:r>
              <a:rPr lang="da-DK" b="1" dirty="0"/>
              <a:t>didaktiske valg </a:t>
            </a:r>
            <a:r>
              <a:rPr lang="da-DK" dirty="0"/>
              <a:t>i forhold til brugen i klasselokalet.</a:t>
            </a:r>
            <a:endParaRPr lang="da-DK" dirty="0">
              <a:ea typeface="Calibri"/>
              <a:cs typeface="Calibri"/>
            </a:endParaRPr>
          </a:p>
          <a:p>
            <a:r>
              <a:rPr lang="da-DK" dirty="0"/>
              <a:t>Nødvendigt med </a:t>
            </a:r>
            <a:r>
              <a:rPr lang="da-DK" b="1" dirty="0"/>
              <a:t>sprog</a:t>
            </a:r>
            <a:r>
              <a:rPr lang="da-DK" dirty="0"/>
              <a:t> for, hvad </a:t>
            </a:r>
            <a:r>
              <a:rPr lang="da-DK" b="1" dirty="0"/>
              <a:t>læring</a:t>
            </a:r>
            <a:r>
              <a:rPr lang="da-DK" dirty="0"/>
              <a:t> er.</a:t>
            </a:r>
            <a:endParaRPr lang="da-DK" dirty="0">
              <a:ea typeface="Calibri"/>
              <a:cs typeface="Calibri"/>
            </a:endParaRPr>
          </a:p>
          <a:p>
            <a:r>
              <a:rPr lang="da-DK" dirty="0">
                <a:ea typeface="Calibri"/>
                <a:cs typeface="Calibri"/>
              </a:rPr>
              <a:t>Diskursen om </a:t>
            </a:r>
            <a:r>
              <a:rPr lang="da-DK" b="1" dirty="0">
                <a:ea typeface="Calibri"/>
                <a:cs typeface="Calibri"/>
              </a:rPr>
              <a:t>snyd</a:t>
            </a:r>
            <a:r>
              <a:rPr lang="da-DK" dirty="0">
                <a:ea typeface="Calibri"/>
                <a:cs typeface="Calibri"/>
              </a:rPr>
              <a:t> fylder for meget.</a:t>
            </a:r>
            <a:endParaRPr lang="da-DK" dirty="0"/>
          </a:p>
          <a:p>
            <a:r>
              <a:rPr lang="da-DK" dirty="0"/>
              <a:t>Fokus skal flyttes fra </a:t>
            </a:r>
            <a:r>
              <a:rPr lang="da-DK" b="1" dirty="0"/>
              <a:t>bedømmelsessum</a:t>
            </a:r>
            <a:r>
              <a:rPr lang="da-DK" dirty="0"/>
              <a:t> til </a:t>
            </a:r>
            <a:r>
              <a:rPr lang="da-DK" b="1" dirty="0"/>
              <a:t>læringsrum</a:t>
            </a:r>
            <a:r>
              <a:rPr lang="da-DK" dirty="0"/>
              <a:t>.</a:t>
            </a:r>
            <a:endParaRPr lang="da-DK" dirty="0">
              <a:ea typeface="Calibri"/>
              <a:cs typeface="Calibri"/>
            </a:endParaRPr>
          </a:p>
          <a:p>
            <a:r>
              <a:rPr lang="da-DK" b="1" dirty="0"/>
              <a:t>Skriftligheden skal gentænkes </a:t>
            </a:r>
            <a:r>
              <a:rPr lang="da-DK" dirty="0"/>
              <a:t>og styrkes.</a:t>
            </a:r>
            <a:endParaRPr lang="da-DK" dirty="0">
              <a:ea typeface="Calibri"/>
              <a:cs typeface="Calibri"/>
            </a:endParaRPr>
          </a:p>
        </p:txBody>
      </p:sp>
    </p:spTree>
    <p:extLst>
      <p:ext uri="{BB962C8B-B14F-4D97-AF65-F5344CB8AC3E}">
        <p14:creationId xmlns:p14="http://schemas.microsoft.com/office/powerpoint/2010/main" val="22336215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FB17F1D-2724-E56E-9ED2-0596E794CA0A}"/>
              </a:ext>
            </a:extLst>
          </p:cNvPr>
          <p:cNvSpPr>
            <a:spLocks noGrp="1"/>
          </p:cNvSpPr>
          <p:nvPr>
            <p:ph type="title"/>
          </p:nvPr>
        </p:nvSpPr>
        <p:spPr>
          <a:xfrm>
            <a:off x="914400" y="784595"/>
            <a:ext cx="10439399" cy="536469"/>
          </a:xfrm>
        </p:spPr>
        <p:txBody>
          <a:bodyPr>
            <a:noAutofit/>
          </a:bodyPr>
          <a:lstStyle/>
          <a:p>
            <a:r>
              <a:rPr lang="da-DK" sz="3000" b="1" i="1">
                <a:latin typeface="+mn-lt"/>
                <a:ea typeface="+mn-ea"/>
                <a:cs typeface="Calibri"/>
              </a:rPr>
              <a:t>Deltagere</a:t>
            </a:r>
            <a:r>
              <a:rPr lang="da-DK" sz="3200">
                <a:latin typeface="Ronnia Cond Rg"/>
              </a:rPr>
              <a:t> </a:t>
            </a:r>
            <a:r>
              <a:rPr lang="da-DK" sz="3000" b="1" i="1">
                <a:latin typeface="+mn-lt"/>
                <a:ea typeface="+mn-ea"/>
                <a:cs typeface="Calibri"/>
              </a:rPr>
              <a:t>i Region Midt-støttet projekt 2024-25</a:t>
            </a:r>
            <a:br>
              <a:rPr lang="da-DK" sz="3000" b="1" i="1">
                <a:latin typeface="+mn-lt"/>
                <a:ea typeface="+mn-ea"/>
                <a:cs typeface="Calibri"/>
              </a:rPr>
            </a:br>
            <a:r>
              <a:rPr lang="da-DK" sz="3000" b="1" i="1">
                <a:latin typeface="+mn-lt"/>
                <a:ea typeface="+mn-ea"/>
                <a:cs typeface="Calibri"/>
              </a:rPr>
              <a:t>Skriftlighed forfra</a:t>
            </a:r>
          </a:p>
        </p:txBody>
      </p:sp>
      <p:pic>
        <p:nvPicPr>
          <p:cNvPr id="4" name="Billede 3" descr="Et billede, der indeholder tekst, Font/skrifttype, logo, skærmbillede&#10;&#10;AI-genereret indhold kan være ukorrekt.">
            <a:extLst>
              <a:ext uri="{FF2B5EF4-FFF2-40B4-BE49-F238E27FC236}">
                <a16:creationId xmlns:a16="http://schemas.microsoft.com/office/drawing/2014/main" id="{A55FB6B7-AEDB-1E08-2D35-35F3BC5D46D1}"/>
              </a:ext>
            </a:extLst>
          </p:cNvPr>
          <p:cNvPicPr>
            <a:picLocks noChangeAspect="1"/>
          </p:cNvPicPr>
          <p:nvPr/>
        </p:nvPicPr>
        <p:blipFill>
          <a:blip r:embed="rId2"/>
          <a:stretch>
            <a:fillRect/>
          </a:stretch>
        </p:blipFill>
        <p:spPr>
          <a:xfrm>
            <a:off x="693898" y="2717704"/>
            <a:ext cx="10125075" cy="2276475"/>
          </a:xfrm>
          <a:prstGeom prst="rect">
            <a:avLst/>
          </a:prstGeom>
        </p:spPr>
      </p:pic>
    </p:spTree>
    <p:extLst>
      <p:ext uri="{BB962C8B-B14F-4D97-AF65-F5344CB8AC3E}">
        <p14:creationId xmlns:p14="http://schemas.microsoft.com/office/powerpoint/2010/main" val="231218047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C2EA14CC-92C4-1B99-727E-F0605AB95A29}"/>
              </a:ext>
            </a:extLst>
          </p:cNvPr>
          <p:cNvSpPr>
            <a:spLocks noGrp="1"/>
          </p:cNvSpPr>
          <p:nvPr>
            <p:ph type="title"/>
          </p:nvPr>
        </p:nvSpPr>
        <p:spPr/>
        <p:txBody>
          <a:bodyPr>
            <a:normAutofit fontScale="90000"/>
          </a:bodyPr>
          <a:lstStyle/>
          <a:p>
            <a:r>
              <a:rPr lang="da-DK" b="1"/>
              <a:t>Behov for at give den skriftlige praksis et serviceeftersyn</a:t>
            </a:r>
            <a:br>
              <a:rPr lang="da-DK"/>
            </a:br>
            <a:endParaRPr lang="da-DK"/>
          </a:p>
        </p:txBody>
      </p:sp>
      <p:sp>
        <p:nvSpPr>
          <p:cNvPr id="3" name="Pladsholder til indhold 2">
            <a:extLst>
              <a:ext uri="{FF2B5EF4-FFF2-40B4-BE49-F238E27FC236}">
                <a16:creationId xmlns:a16="http://schemas.microsoft.com/office/drawing/2014/main" id="{207EFCEA-76B0-53D6-1CDD-CB64AF16662A}"/>
              </a:ext>
            </a:extLst>
          </p:cNvPr>
          <p:cNvSpPr>
            <a:spLocks noGrp="1"/>
          </p:cNvSpPr>
          <p:nvPr>
            <p:ph idx="1"/>
          </p:nvPr>
        </p:nvSpPr>
        <p:spPr/>
        <p:txBody>
          <a:bodyPr vert="horz" lIns="91440" tIns="45720" rIns="91440" bIns="45720" rtlCol="0" anchor="t">
            <a:normAutofit fontScale="77500" lnSpcReduction="20000"/>
          </a:bodyPr>
          <a:lstStyle/>
          <a:p>
            <a:r>
              <a:rPr lang="da-DK"/>
              <a:t>Præmis: </a:t>
            </a:r>
            <a:r>
              <a:rPr lang="da-DK" b="1"/>
              <a:t>Skriftlig kompetence vil også være vigtig i fremtiden.</a:t>
            </a:r>
            <a:endParaRPr lang="da-DK" b="1">
              <a:ea typeface="Calibri"/>
              <a:cs typeface="Calibri"/>
            </a:endParaRPr>
          </a:p>
          <a:p>
            <a:r>
              <a:rPr lang="da-DK" b="1"/>
              <a:t>Olga </a:t>
            </a:r>
            <a:r>
              <a:rPr lang="da-DK" b="1" err="1"/>
              <a:t>Dysth</a:t>
            </a:r>
            <a:r>
              <a:rPr lang="da-DK" err="1"/>
              <a:t>e</a:t>
            </a:r>
            <a:r>
              <a:rPr lang="da-DK"/>
              <a:t>: </a:t>
            </a:r>
            <a:r>
              <a:rPr lang="da-DK" i="1"/>
              <a:t>Lære at skrive </a:t>
            </a:r>
            <a:r>
              <a:rPr lang="da-DK"/>
              <a:t>og </a:t>
            </a:r>
            <a:r>
              <a:rPr lang="da-DK" i="1"/>
              <a:t>skrive for at lære</a:t>
            </a:r>
            <a:r>
              <a:rPr lang="da-DK"/>
              <a:t>.</a:t>
            </a:r>
            <a:endParaRPr lang="da-DK">
              <a:ea typeface="Calibri"/>
              <a:cs typeface="Calibri"/>
            </a:endParaRPr>
          </a:p>
          <a:p>
            <a:r>
              <a:rPr lang="da-DK"/>
              <a:t>Hvordan kan vi </a:t>
            </a:r>
            <a:r>
              <a:rPr lang="da-DK" b="1"/>
              <a:t>styrke skriftligenden</a:t>
            </a:r>
            <a:r>
              <a:rPr lang="da-DK"/>
              <a:t> og gøre eleverne bedre til at skrive?</a:t>
            </a:r>
            <a:endParaRPr lang="da-DK">
              <a:ea typeface="Calibri"/>
              <a:cs typeface="Calibri"/>
            </a:endParaRPr>
          </a:p>
          <a:p>
            <a:r>
              <a:rPr lang="da-DK"/>
              <a:t>Hvilke elementer i den </a:t>
            </a:r>
            <a:r>
              <a:rPr lang="da-DK" b="1"/>
              <a:t>skriftlige praksis skal gentænkes</a:t>
            </a:r>
            <a:r>
              <a:rPr lang="da-DK"/>
              <a:t> pga. generativ AI?</a:t>
            </a:r>
            <a:endParaRPr lang="da-DK">
              <a:ea typeface="Calibri"/>
              <a:cs typeface="Calibri"/>
            </a:endParaRPr>
          </a:p>
          <a:p>
            <a:r>
              <a:rPr lang="da-DK"/>
              <a:t>Er der elementer, som vi skal</a:t>
            </a:r>
            <a:r>
              <a:rPr lang="da-DK" b="1"/>
              <a:t> slå ring om</a:t>
            </a:r>
            <a:r>
              <a:rPr lang="da-DK"/>
              <a:t>, hvor generativ AI skal holdes helt ude?</a:t>
            </a:r>
            <a:endParaRPr lang="da-DK">
              <a:ea typeface="Calibri"/>
              <a:cs typeface="Calibri"/>
            </a:endParaRPr>
          </a:p>
          <a:p>
            <a:r>
              <a:rPr lang="da-DK"/>
              <a:t>Hvordan k</a:t>
            </a:r>
            <a:r>
              <a:rPr lang="da-DK" b="1"/>
              <a:t>ommer vi tættere på elevens</a:t>
            </a:r>
            <a:r>
              <a:rPr lang="da-DK"/>
              <a:t> skriveproces?</a:t>
            </a:r>
            <a:endParaRPr lang="da-DK">
              <a:ea typeface="Calibri"/>
              <a:cs typeface="Calibri"/>
            </a:endParaRPr>
          </a:p>
          <a:p>
            <a:r>
              <a:rPr lang="da-DK"/>
              <a:t>Hvordan bliver vi </a:t>
            </a:r>
            <a:r>
              <a:rPr lang="da-DK" b="1"/>
              <a:t>skrivevejledere </a:t>
            </a:r>
            <a:r>
              <a:rPr lang="da-DK"/>
              <a:t>i stedet for </a:t>
            </a:r>
            <a:r>
              <a:rPr lang="da-DK" b="1"/>
              <a:t>opgaverettere</a:t>
            </a:r>
            <a:r>
              <a:rPr lang="da-DK"/>
              <a:t>?</a:t>
            </a:r>
            <a:endParaRPr lang="da-DK">
              <a:ea typeface="Calibri"/>
              <a:cs typeface="Calibri"/>
            </a:endParaRPr>
          </a:p>
          <a:p>
            <a:r>
              <a:rPr lang="da-DK"/>
              <a:t>Hvordan flytter vi fokus </a:t>
            </a:r>
            <a:r>
              <a:rPr lang="da-DK" b="1"/>
              <a:t>fra produkt til proces</a:t>
            </a:r>
            <a:r>
              <a:rPr lang="da-DK"/>
              <a:t>?</a:t>
            </a:r>
            <a:endParaRPr lang="da-DK">
              <a:ea typeface="Calibri"/>
              <a:cs typeface="Calibri"/>
            </a:endParaRPr>
          </a:p>
          <a:p>
            <a:r>
              <a:rPr lang="da-DK"/>
              <a:t>Hvordan gør vi klasserummet til et </a:t>
            </a:r>
            <a:r>
              <a:rPr lang="da-DK" b="1"/>
              <a:t>læringsrum </a:t>
            </a:r>
            <a:r>
              <a:rPr lang="da-DK"/>
              <a:t>i stedet for et </a:t>
            </a:r>
            <a:r>
              <a:rPr lang="da-DK" b="1"/>
              <a:t>bedømmelsesrum</a:t>
            </a:r>
            <a:r>
              <a:rPr lang="da-DK"/>
              <a:t>?</a:t>
            </a:r>
            <a:endParaRPr lang="da-DK">
              <a:ea typeface="Calibri"/>
              <a:cs typeface="Calibri"/>
            </a:endParaRPr>
          </a:p>
          <a:p>
            <a:pPr marL="0" indent="0">
              <a:buNone/>
            </a:pPr>
            <a:endParaRPr lang="da-DK">
              <a:ea typeface="Calibri"/>
              <a:cs typeface="Calibri"/>
            </a:endParaRPr>
          </a:p>
          <a:p>
            <a:r>
              <a:rPr lang="da-DK" b="1"/>
              <a:t>Er der delprocesser i den skriftlige praksis, hvor generativ AI kan hjælpe eleven i læringsprocessen? </a:t>
            </a:r>
            <a:endParaRPr lang="da-DK" b="1">
              <a:ea typeface="Calibri"/>
              <a:cs typeface="Calibri"/>
            </a:endParaRPr>
          </a:p>
        </p:txBody>
      </p:sp>
    </p:spTree>
    <p:extLst>
      <p:ext uri="{BB962C8B-B14F-4D97-AF65-F5344CB8AC3E}">
        <p14:creationId xmlns:p14="http://schemas.microsoft.com/office/powerpoint/2010/main" val="874870493"/>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CE05381FD1EBF842901CE532E1012636" ma:contentTypeVersion="10" ma:contentTypeDescription="Opret et nyt dokument." ma:contentTypeScope="" ma:versionID="9d624381cd43c09eaa04f4a41a5459f3">
  <xsd:schema xmlns:xsd="http://www.w3.org/2001/XMLSchema" xmlns:xs="http://www.w3.org/2001/XMLSchema" xmlns:p="http://schemas.microsoft.com/office/2006/metadata/properties" xmlns:ns2="50dfea01-e914-497e-b5be-f5e4a504f868" xmlns:ns3="642d4e91-ac9f-4963-a747-c0abafc83778" targetNamespace="http://schemas.microsoft.com/office/2006/metadata/properties" ma:root="true" ma:fieldsID="3001664aabfc932358a0b1fd3a02fded" ns2:_="" ns3:_="">
    <xsd:import namespace="50dfea01-e914-497e-b5be-f5e4a504f868"/>
    <xsd:import namespace="642d4e91-ac9f-4963-a747-c0abafc83778"/>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0dfea01-e914-497e-b5be-f5e4a504f86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Billedmærker" ma:readOnly="false" ma:fieldId="{5cf76f15-5ced-4ddc-b409-7134ff3c332f}" ma:taxonomyMulti="true" ma:sspId="3273e385-a8b0-4d51-8803-6e97695cb93c"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42d4e91-ac9f-4963-a747-c0abafc83778"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e4c15f8f-27cb-46e3-8ae6-178aecd0b4ab}" ma:internalName="TaxCatchAll" ma:showField="CatchAllData" ma:web="642d4e91-ac9f-4963-a747-c0abafc8377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dhol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0dfea01-e914-497e-b5be-f5e4a504f868">
      <Terms xmlns="http://schemas.microsoft.com/office/infopath/2007/PartnerControls"/>
    </lcf76f155ced4ddcb4097134ff3c332f>
    <TaxCatchAll xmlns="642d4e91-ac9f-4963-a747-c0abafc83778"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1ECA679-0F7E-4680-8623-43FE03412E00}"/>
</file>

<file path=customXml/itemProps2.xml><?xml version="1.0" encoding="utf-8"?>
<ds:datastoreItem xmlns:ds="http://schemas.openxmlformats.org/officeDocument/2006/customXml" ds:itemID="{3B6875FD-24D5-4BD1-890E-D6B4FDF6316F}">
  <ds:schemaRefs>
    <ds:schemaRef ds:uri="059ece12-4b5e-4fee-ab69-169a83d8a3bd"/>
    <ds:schemaRef ds:uri="98798c9c-664d-474b-8ceb-78be95a5448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4DB42F06-F685-44BD-8EBB-C790E764A9CE}">
  <ds:schemaRefs>
    <ds:schemaRef ds:uri="http://schemas.microsoft.com/sharepoint/v3/contenttype/forms"/>
  </ds:schemaRefs>
</ds:datastoreItem>
</file>

<file path=docMetadata/LabelInfo.xml><?xml version="1.0" encoding="utf-8"?>
<clbl:labelList xmlns:clbl="http://schemas.microsoft.com/office/2020/mipLabelMetadata">
  <clbl:label id="{1b29427a-4ed3-4f0e-a3ff-ced1342f64ac}" enabled="0" method="" siteId="{1b29427a-4ed3-4f0e-a3ff-ced1342f64ac}" removed="1"/>
</clbl:labelList>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44</Slides>
  <Notes>21</Notes>
  <HiddenSlides>0</HiddenSlides>
  <ScaleCrop>false</ScaleCrop>
  <HeadingPairs>
    <vt:vector size="4" baseType="variant">
      <vt:variant>
        <vt:lpstr>Theme</vt:lpstr>
      </vt:variant>
      <vt:variant>
        <vt:i4>1</vt:i4>
      </vt:variant>
      <vt:variant>
        <vt:lpstr>Slide Titles</vt:lpstr>
      </vt:variant>
      <vt:variant>
        <vt:i4>44</vt:i4>
      </vt:variant>
    </vt:vector>
  </HeadingPairs>
  <TitlesOfParts>
    <vt:vector size="45" baseType="lpstr">
      <vt:lpstr>Office-tema</vt:lpstr>
      <vt:lpstr>Konference, Viby, 26. august 2025</vt:lpstr>
      <vt:lpstr>Projektledelse</vt:lpstr>
      <vt:lpstr>PowerPoint Presentation</vt:lpstr>
      <vt:lpstr>PowerPoint Presentation</vt:lpstr>
      <vt:lpstr>PowerPoint Presentation</vt:lpstr>
      <vt:lpstr>Konference, Viby, 26. august 2024</vt:lpstr>
      <vt:lpstr>Pointer i projektets første del</vt:lpstr>
      <vt:lpstr>Deltagere i Region Midt-støttet projekt 2024-25 Skriftlighed forfra</vt:lpstr>
      <vt:lpstr>Behov for at give den skriftlige praksis et serviceeftersyn </vt:lpstr>
      <vt:lpstr>Indstilling fra Region Midt</vt:lpstr>
      <vt:lpstr>PowerPoint Presentation</vt:lpstr>
      <vt:lpstr>93 aktionslæringsforløb</vt:lpstr>
      <vt:lpstr>Konklusioner / opsummering</vt:lpstr>
      <vt:lpstr>Konklusioner / opsummering</vt:lpstr>
      <vt:lpstr>Konklusioner / opsummering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Traditionel tilgang til skriftlighed og feedback</vt:lpstr>
      <vt:lpstr>Fra opgaveretter til skrivevejleder</vt:lpstr>
      <vt:lpstr>Fra opgaveretter til skrivevejleder</vt:lpstr>
      <vt:lpstr>PowerPoint Presentation</vt:lpstr>
      <vt:lpstr>PowerPoint Presentation</vt:lpstr>
      <vt:lpstr>PowerPoint Presentation</vt:lpstr>
      <vt:lpstr>To paradigmer: AI med til eksamen eller ej</vt:lpstr>
      <vt:lpstr>To paradigmer: AI med til eksamen eller ej</vt:lpstr>
      <vt:lpstr>Oversigt over workshops (13.30-14.00 og 15.15-15.45)</vt:lpstr>
      <vt:lpstr>Perspektiver</vt:lpstr>
      <vt:lpstr>Anvendelse af Dalsgaards typologi ifm. aktionslæringer</vt:lpstr>
      <vt:lpstr>PowerPoint Presentation</vt:lpstr>
      <vt:lpstr>PowerPoint Presentation</vt:lpstr>
      <vt:lpstr>PowerPoint Presentation</vt:lpstr>
      <vt:lpstr>Hvem er læreren i klasserummet?</vt:lpstr>
      <vt:lpstr>PowerPoint Presentation</vt:lpstr>
      <vt:lpstr>PowerPoint Presentation</vt:lpstr>
      <vt:lpstr>Projektets faser (2024-25)</vt:lpstr>
      <vt:lpstr>Styrket læring – de to ben i projektet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PowerPoint-præsentation</dc:title>
  <dc:creator>Peder Vinther Emdal Hay (PPED - Lektor, cand. merc. - VI - AK)</dc:creator>
  <cp:revision>39</cp:revision>
  <cp:lastPrinted>2024-08-23T10:59:38Z</cp:lastPrinted>
  <dcterms:created xsi:type="dcterms:W3CDTF">2023-12-04T09:37:18Z</dcterms:created>
  <dcterms:modified xsi:type="dcterms:W3CDTF">2025-08-26T06:27:56Z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0x010100CE05381FD1EBF842901CE532E1012636</vt:lpwstr>
  </property>
  <property fmtid="{D5CDD505-2E9C-101B-9397-08002B2CF9AE}" pid="3" name="MediaServiceImageTags">
    <vt:lpwstr/>
  </property>
</Properties>
</file>