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19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0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6" r:id="rId4"/>
  </p:sldMasterIdLst>
  <p:notesMasterIdLst>
    <p:notesMasterId r:id="rId33"/>
  </p:notesMasterIdLst>
  <p:sldIdLst>
    <p:sldId id="256" r:id="rId5"/>
    <p:sldId id="299" r:id="rId6"/>
    <p:sldId id="300" r:id="rId7"/>
    <p:sldId id="301" r:id="rId8"/>
    <p:sldId id="314" r:id="rId9"/>
    <p:sldId id="296" r:id="rId10"/>
    <p:sldId id="315" r:id="rId11"/>
    <p:sldId id="320" r:id="rId12"/>
    <p:sldId id="321" r:id="rId13"/>
    <p:sldId id="316" r:id="rId14"/>
    <p:sldId id="322" r:id="rId15"/>
    <p:sldId id="323" r:id="rId16"/>
    <p:sldId id="317" r:id="rId17"/>
    <p:sldId id="318" r:id="rId18"/>
    <p:sldId id="319" r:id="rId19"/>
    <p:sldId id="324" r:id="rId20"/>
    <p:sldId id="325" r:id="rId21"/>
    <p:sldId id="326" r:id="rId22"/>
    <p:sldId id="327" r:id="rId23"/>
    <p:sldId id="260" r:id="rId24"/>
    <p:sldId id="308" r:id="rId25"/>
    <p:sldId id="310" r:id="rId26"/>
    <p:sldId id="311" r:id="rId27"/>
    <p:sldId id="312" r:id="rId28"/>
    <p:sldId id="313" r:id="rId29"/>
    <p:sldId id="328" r:id="rId30"/>
    <p:sldId id="293" r:id="rId31"/>
    <p:sldId id="309" r:id="rId32"/>
  </p:sldIdLst>
  <p:sldSz cx="9144000" cy="5143500" type="screen16x9"/>
  <p:notesSz cx="6858000" cy="9144000"/>
  <p:embeddedFontLst>
    <p:embeddedFont>
      <p:font typeface="Bebas Neue" panose="020B0606020202050201" pitchFamily="34" charset="77"/>
      <p:regular r:id="rId34"/>
    </p:embeddedFont>
    <p:embeddedFont>
      <p:font typeface="Golos Text" panose="020B0503020202020204" pitchFamily="34" charset="0"/>
      <p:regular r:id="rId35"/>
      <p:bold r:id="rId36"/>
    </p:embeddedFont>
    <p:embeddedFont>
      <p:font typeface="Golos Text Medium" panose="020B0503020202020204" pitchFamily="34" charset="0"/>
      <p:regular r:id="rId37"/>
      <p:bold r:id="rId3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7126221-7C47-4291-BB19-7D9D5CB66306}" v="3" dt="2024-11-07T19:33:12.785"/>
  </p1510:revLst>
</p1510:revInfo>
</file>

<file path=ppt/tableStyles.xml><?xml version="1.0" encoding="utf-8"?>
<a:tblStyleLst xmlns:a="http://schemas.openxmlformats.org/drawingml/2006/main" def="{36789F80-60FD-4A04-86E5-9C5970C20EBC}">
  <a:tblStyle styleId="{36789F80-60FD-4A04-86E5-9C5970C20EB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54"/>
  </p:normalViewPr>
  <p:slideViewPr>
    <p:cSldViewPr snapToGrid="0">
      <p:cViewPr varScale="1">
        <p:scale>
          <a:sx n="138" d="100"/>
          <a:sy n="138" d="100"/>
        </p:scale>
        <p:origin x="88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21" Type="http://schemas.openxmlformats.org/officeDocument/2006/relationships/slide" Target="slides/slide17.xml"/><Relationship Id="rId34" Type="http://schemas.openxmlformats.org/officeDocument/2006/relationships/font" Target="fonts/font1.fntdata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font" Target="fonts/font4.fntdata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font" Target="fonts/font3.fnt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font" Target="fonts/font2.fntdata"/><Relationship Id="rId43" Type="http://schemas.microsoft.com/office/2015/10/relationships/revisionInfo" Target="revisionInfo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notesMaster" Target="notesMasters/notesMaster1.xml"/><Relationship Id="rId38" Type="http://schemas.openxmlformats.org/officeDocument/2006/relationships/font" Target="fonts/font5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Udarbejdelse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1D470E88-33F6-FA49-A06C-FF6D4BB3D186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Forberedelse</a:t>
          </a:r>
        </a:p>
      </dgm:t>
    </dgm:pt>
    <dgm:pt modelId="{DF87F288-B674-2746-9C66-6E04610760D2}" type="parTrans" cxnId="{1856D67E-6FC9-4148-80D6-161C8DE5953B}">
      <dgm:prSet/>
      <dgm:spPr/>
      <dgm:t>
        <a:bodyPr/>
        <a:lstStyle/>
        <a:p>
          <a:endParaRPr lang="da-DK"/>
        </a:p>
      </dgm:t>
    </dgm:pt>
    <dgm:pt modelId="{6F486CDF-511E-3F4D-B3EB-09162903226F}" type="sibTrans" cxnId="{1856D67E-6FC9-4148-80D6-161C8DE5953B}">
      <dgm:prSet/>
      <dgm:spPr/>
      <dgm:t>
        <a:bodyPr/>
        <a:lstStyle/>
        <a:p>
          <a:endParaRPr lang="da-DK"/>
        </a:p>
      </dgm:t>
    </dgm:pt>
    <dgm:pt modelId="{59EAAEBB-0312-9D42-8916-F9C86573F0BA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Inspiration</a:t>
          </a:r>
        </a:p>
      </dgm:t>
    </dgm:pt>
    <dgm:pt modelId="{F336F284-2EAC-BD44-AFD1-FBA1070FD283}" type="parTrans" cxnId="{3B634C90-8AE8-9449-8ACD-995E0A80F7C9}">
      <dgm:prSet/>
      <dgm:spPr/>
      <dgm:t>
        <a:bodyPr/>
        <a:lstStyle/>
        <a:p>
          <a:endParaRPr lang="da-DK"/>
        </a:p>
      </dgm:t>
    </dgm:pt>
    <dgm:pt modelId="{211B8F68-AE92-1D42-83DE-27C06DCDE43C}" type="sibTrans" cxnId="{3B634C90-8AE8-9449-8ACD-995E0A80F7C9}">
      <dgm:prSet/>
      <dgm:spPr/>
      <dgm:t>
        <a:bodyPr/>
        <a:lstStyle/>
        <a:p>
          <a:endParaRPr lang="da-DK"/>
        </a:p>
      </dgm:t>
    </dgm:pt>
    <dgm:pt modelId="{FDD06BD8-9633-8249-948A-477339832BAD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Forklaring</a:t>
          </a:r>
        </a:p>
      </dgm:t>
    </dgm:pt>
    <dgm:pt modelId="{907B2C98-2736-3641-8071-C7FB041DF0DC}" type="parTrans" cxnId="{99592360-216D-154B-B64C-A25903BECB97}">
      <dgm:prSet/>
      <dgm:spPr/>
      <dgm:t>
        <a:bodyPr/>
        <a:lstStyle/>
        <a:p>
          <a:endParaRPr lang="da-DK"/>
        </a:p>
      </dgm:t>
    </dgm:pt>
    <dgm:pt modelId="{60A85756-AC5F-D94D-A198-12C6936BE3FC}" type="sibTrans" cxnId="{99592360-216D-154B-B64C-A25903BECB97}">
      <dgm:prSet/>
      <dgm:spPr/>
      <dgm:t>
        <a:bodyPr/>
        <a:lstStyle/>
        <a:p>
          <a:endParaRPr lang="da-DK"/>
        </a:p>
      </dgm:t>
    </dgm:pt>
    <dgm:pt modelId="{AEB02F35-900B-B444-9D2F-044A74076977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Feedback</a:t>
          </a:r>
        </a:p>
      </dgm:t>
    </dgm:pt>
    <dgm:pt modelId="{2A5BE884-ACA1-B249-BC7E-7E34D4D78E93}" type="parTrans" cxnId="{65B0A6EE-5981-024D-8A5A-66B64D271E4D}">
      <dgm:prSet/>
      <dgm:spPr/>
      <dgm:t>
        <a:bodyPr/>
        <a:lstStyle/>
        <a:p>
          <a:endParaRPr lang="da-DK"/>
        </a:p>
      </dgm:t>
    </dgm:pt>
    <dgm:pt modelId="{1942A6B2-C7FC-6C4F-8C1C-54D063488AE0}" type="sibTrans" cxnId="{65B0A6EE-5981-024D-8A5A-66B64D271E4D}">
      <dgm:prSet/>
      <dgm:spPr/>
      <dgm:t>
        <a:bodyPr/>
        <a:lstStyle/>
        <a:p>
          <a:endParaRPr lang="da-DK"/>
        </a:p>
      </dgm:t>
    </dgm:pt>
    <dgm:pt modelId="{F2C9DE20-A042-5D4F-9D44-5071E7907437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Revision</a:t>
          </a:r>
        </a:p>
      </dgm:t>
    </dgm:pt>
    <dgm:pt modelId="{FB49B446-9B6E-5E46-B5D5-BB463A6E0564}" type="parTrans" cxnId="{CF7A078B-6ACC-714A-8125-5653F4B4F83D}">
      <dgm:prSet/>
      <dgm:spPr/>
      <dgm:t>
        <a:bodyPr/>
        <a:lstStyle/>
        <a:p>
          <a:endParaRPr lang="da-DK"/>
        </a:p>
      </dgm:t>
    </dgm:pt>
    <dgm:pt modelId="{1B473974-748E-6148-B0F1-B5911D0FE5E5}" type="sibTrans" cxnId="{CF7A078B-6ACC-714A-8125-5653F4B4F83D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6">
        <dgm:presLayoutVars>
          <dgm:bulletEnabled val="1"/>
        </dgm:presLayoutVars>
      </dgm:prSet>
      <dgm:spPr/>
    </dgm:pt>
    <dgm:pt modelId="{5002502A-1E86-F242-B578-16F1629E41A3}" type="pres">
      <dgm:prSet presAssocID="{EC0FC080-8509-034F-A175-46F65E033A06}" presName="sibTrans" presStyleCnt="0"/>
      <dgm:spPr/>
    </dgm:pt>
    <dgm:pt modelId="{26D0C670-7D12-BB44-AC70-7FB7E3913C5C}" type="pres">
      <dgm:prSet presAssocID="{1D470E88-33F6-FA49-A06C-FF6D4BB3D186}" presName="node" presStyleLbl="node1" presStyleIdx="1" presStyleCnt="6">
        <dgm:presLayoutVars>
          <dgm:bulletEnabled val="1"/>
        </dgm:presLayoutVars>
      </dgm:prSet>
      <dgm:spPr/>
    </dgm:pt>
    <dgm:pt modelId="{63D7ADBE-8754-9848-9667-78221F04DFF5}" type="pres">
      <dgm:prSet presAssocID="{6F486CDF-511E-3F4D-B3EB-09162903226F}" presName="sibTrans" presStyleCnt="0"/>
      <dgm:spPr/>
    </dgm:pt>
    <dgm:pt modelId="{DD3C0A68-EF8C-814C-B3AA-7FC443A4DBF4}" type="pres">
      <dgm:prSet presAssocID="{59EAAEBB-0312-9D42-8916-F9C86573F0BA}" presName="node" presStyleLbl="node1" presStyleIdx="2" presStyleCnt="6">
        <dgm:presLayoutVars>
          <dgm:bulletEnabled val="1"/>
        </dgm:presLayoutVars>
      </dgm:prSet>
      <dgm:spPr/>
    </dgm:pt>
    <dgm:pt modelId="{CAFFE206-53C6-1841-A7B6-B9DDBBAAA6FF}" type="pres">
      <dgm:prSet presAssocID="{211B8F68-AE92-1D42-83DE-27C06DCDE43C}" presName="sibTrans" presStyleCnt="0"/>
      <dgm:spPr/>
    </dgm:pt>
    <dgm:pt modelId="{6127044E-F024-2F47-BB6D-1FACD5009F28}" type="pres">
      <dgm:prSet presAssocID="{FDD06BD8-9633-8249-948A-477339832BAD}" presName="node" presStyleLbl="node1" presStyleIdx="3" presStyleCnt="6">
        <dgm:presLayoutVars>
          <dgm:bulletEnabled val="1"/>
        </dgm:presLayoutVars>
      </dgm:prSet>
      <dgm:spPr/>
    </dgm:pt>
    <dgm:pt modelId="{5B224A7E-EA41-1242-B04A-1885B534BBE7}" type="pres">
      <dgm:prSet presAssocID="{60A85756-AC5F-D94D-A198-12C6936BE3FC}" presName="sibTrans" presStyleCnt="0"/>
      <dgm:spPr/>
    </dgm:pt>
    <dgm:pt modelId="{82CA1613-8D0D-D447-964B-7F738A79CA15}" type="pres">
      <dgm:prSet presAssocID="{AEB02F35-900B-B444-9D2F-044A74076977}" presName="node" presStyleLbl="node1" presStyleIdx="4" presStyleCnt="6">
        <dgm:presLayoutVars>
          <dgm:bulletEnabled val="1"/>
        </dgm:presLayoutVars>
      </dgm:prSet>
      <dgm:spPr/>
    </dgm:pt>
    <dgm:pt modelId="{33988E1D-CB54-FC4F-85A4-E41C0E62925C}" type="pres">
      <dgm:prSet presAssocID="{1942A6B2-C7FC-6C4F-8C1C-54D063488AE0}" presName="sibTrans" presStyleCnt="0"/>
      <dgm:spPr/>
    </dgm:pt>
    <dgm:pt modelId="{228A41C7-88B9-954F-A920-52434A997463}" type="pres">
      <dgm:prSet presAssocID="{F2C9DE20-A042-5D4F-9D44-5071E7907437}" presName="node" presStyleLbl="node1" presStyleIdx="5" presStyleCnt="6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D7A4542C-F9A2-0240-AB7A-3224CB288AB1}" type="presOf" srcId="{F2C9DE20-A042-5D4F-9D44-5071E7907437}" destId="{228A41C7-88B9-954F-A920-52434A997463}" srcOrd="0" destOrd="0" presId="urn:microsoft.com/office/officeart/2005/8/layout/default"/>
    <dgm:cxn modelId="{6C13442E-3587-4E4C-BF14-61847A03DC21}" type="presOf" srcId="{59EAAEBB-0312-9D42-8916-F9C86573F0BA}" destId="{DD3C0A68-EF8C-814C-B3AA-7FC443A4DBF4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99592360-216D-154B-B64C-A25903BECB97}" srcId="{E9F8D8B2-1956-7141-BD22-26B8733AFF4D}" destId="{FDD06BD8-9633-8249-948A-477339832BAD}" srcOrd="3" destOrd="0" parTransId="{907B2C98-2736-3641-8071-C7FB041DF0DC}" sibTransId="{60A85756-AC5F-D94D-A198-12C6936BE3FC}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EED6C877-E142-034E-82A5-55B782DDC142}" type="presOf" srcId="{FDD06BD8-9633-8249-948A-477339832BAD}" destId="{6127044E-F024-2F47-BB6D-1FACD5009F28}" srcOrd="0" destOrd="0" presId="urn:microsoft.com/office/officeart/2005/8/layout/default"/>
    <dgm:cxn modelId="{EAB1B278-02E2-F34D-93D3-7617CEA857D9}" type="presOf" srcId="{AEB02F35-900B-B444-9D2F-044A74076977}" destId="{82CA1613-8D0D-D447-964B-7F738A79CA15}" srcOrd="0" destOrd="0" presId="urn:microsoft.com/office/officeart/2005/8/layout/default"/>
    <dgm:cxn modelId="{1856D67E-6FC9-4148-80D6-161C8DE5953B}" srcId="{E9F8D8B2-1956-7141-BD22-26B8733AFF4D}" destId="{1D470E88-33F6-FA49-A06C-FF6D4BB3D186}" srcOrd="1" destOrd="0" parTransId="{DF87F288-B674-2746-9C66-6E04610760D2}" sibTransId="{6F486CDF-511E-3F4D-B3EB-09162903226F}"/>
    <dgm:cxn modelId="{CF7A078B-6ACC-714A-8125-5653F4B4F83D}" srcId="{E9F8D8B2-1956-7141-BD22-26B8733AFF4D}" destId="{F2C9DE20-A042-5D4F-9D44-5071E7907437}" srcOrd="5" destOrd="0" parTransId="{FB49B446-9B6E-5E46-B5D5-BB463A6E0564}" sibTransId="{1B473974-748E-6148-B0F1-B5911D0FE5E5}"/>
    <dgm:cxn modelId="{3B634C90-8AE8-9449-8ACD-995E0A80F7C9}" srcId="{E9F8D8B2-1956-7141-BD22-26B8733AFF4D}" destId="{59EAAEBB-0312-9D42-8916-F9C86573F0BA}" srcOrd="2" destOrd="0" parTransId="{F336F284-2EAC-BD44-AFD1-FBA1070FD283}" sibTransId="{211B8F68-AE92-1D42-83DE-27C06DCDE43C}"/>
    <dgm:cxn modelId="{65B0A6EE-5981-024D-8A5A-66B64D271E4D}" srcId="{E9F8D8B2-1956-7141-BD22-26B8733AFF4D}" destId="{AEB02F35-900B-B444-9D2F-044A74076977}" srcOrd="4" destOrd="0" parTransId="{2A5BE884-ACA1-B249-BC7E-7E34D4D78E93}" sibTransId="{1942A6B2-C7FC-6C4F-8C1C-54D063488AE0}"/>
    <dgm:cxn modelId="{AE1A9FF7-C01E-9742-A02B-1B65EE6846F4}" type="presOf" srcId="{1D470E88-33F6-FA49-A06C-FF6D4BB3D186}" destId="{26D0C670-7D12-BB44-AC70-7FB7E3913C5C}" srcOrd="0" destOrd="0" presId="urn:microsoft.com/office/officeart/2005/8/layout/default"/>
    <dgm:cxn modelId="{65DA8433-13E5-024A-B867-5B90E189D985}" type="presParOf" srcId="{35139BA3-AA56-B14D-982E-D8302C8AFB74}" destId="{BCC7778E-930C-0F40-B53E-3FBE215BA52B}" srcOrd="0" destOrd="0" presId="urn:microsoft.com/office/officeart/2005/8/layout/default"/>
    <dgm:cxn modelId="{CCFCC51D-19ED-644E-B30B-D54A434F761C}" type="presParOf" srcId="{35139BA3-AA56-B14D-982E-D8302C8AFB74}" destId="{5002502A-1E86-F242-B578-16F1629E41A3}" srcOrd="1" destOrd="0" presId="urn:microsoft.com/office/officeart/2005/8/layout/default"/>
    <dgm:cxn modelId="{55D0F254-4F13-9D41-8638-9B98EF973600}" type="presParOf" srcId="{35139BA3-AA56-B14D-982E-D8302C8AFB74}" destId="{26D0C670-7D12-BB44-AC70-7FB7E3913C5C}" srcOrd="2" destOrd="0" presId="urn:microsoft.com/office/officeart/2005/8/layout/default"/>
    <dgm:cxn modelId="{723E3E9F-12AE-084B-B361-E389623E696F}" type="presParOf" srcId="{35139BA3-AA56-B14D-982E-D8302C8AFB74}" destId="{63D7ADBE-8754-9848-9667-78221F04DFF5}" srcOrd="3" destOrd="0" presId="urn:microsoft.com/office/officeart/2005/8/layout/default"/>
    <dgm:cxn modelId="{927EE8CB-9A30-E644-A54F-F87E460FC6DF}" type="presParOf" srcId="{35139BA3-AA56-B14D-982E-D8302C8AFB74}" destId="{DD3C0A68-EF8C-814C-B3AA-7FC443A4DBF4}" srcOrd="4" destOrd="0" presId="urn:microsoft.com/office/officeart/2005/8/layout/default"/>
    <dgm:cxn modelId="{F8D8A6B6-59F6-5942-B813-F2A4ED4A98FF}" type="presParOf" srcId="{35139BA3-AA56-B14D-982E-D8302C8AFB74}" destId="{CAFFE206-53C6-1841-A7B6-B9DDBBAAA6FF}" srcOrd="5" destOrd="0" presId="urn:microsoft.com/office/officeart/2005/8/layout/default"/>
    <dgm:cxn modelId="{1896A4C7-6624-1346-A998-436B9C34B670}" type="presParOf" srcId="{35139BA3-AA56-B14D-982E-D8302C8AFB74}" destId="{6127044E-F024-2F47-BB6D-1FACD5009F28}" srcOrd="6" destOrd="0" presId="urn:microsoft.com/office/officeart/2005/8/layout/default"/>
    <dgm:cxn modelId="{40100D0D-EAA4-0942-9211-12A21FB9D52B}" type="presParOf" srcId="{35139BA3-AA56-B14D-982E-D8302C8AFB74}" destId="{5B224A7E-EA41-1242-B04A-1885B534BBE7}" srcOrd="7" destOrd="0" presId="urn:microsoft.com/office/officeart/2005/8/layout/default"/>
    <dgm:cxn modelId="{2F71424D-2348-9A4F-A532-840C0B6E4935}" type="presParOf" srcId="{35139BA3-AA56-B14D-982E-D8302C8AFB74}" destId="{82CA1613-8D0D-D447-964B-7F738A79CA15}" srcOrd="8" destOrd="0" presId="urn:microsoft.com/office/officeart/2005/8/layout/default"/>
    <dgm:cxn modelId="{E202528B-526B-5C4B-B6E5-8DADC4A15C03}" type="presParOf" srcId="{35139BA3-AA56-B14D-982E-D8302C8AFB74}" destId="{33988E1D-CB54-FC4F-85A4-E41C0E62925C}" srcOrd="9" destOrd="0" presId="urn:microsoft.com/office/officeart/2005/8/layout/default"/>
    <dgm:cxn modelId="{6E475F54-A6D7-4049-A80E-FD0C02F9143D}" type="presParOf" srcId="{35139BA3-AA56-B14D-982E-D8302C8AFB74}" destId="{228A41C7-88B9-954F-A920-52434A99746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Udarbejdelse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Forberedelse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Inspiration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Forklaring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>
              <a:solidFill>
                <a:schemeClr val="accent2"/>
              </a:solidFill>
            </a:rPr>
            <a:t>Feedback</a:t>
          </a:r>
          <a:endParaRPr lang="da-DK" dirty="0">
            <a:solidFill>
              <a:schemeClr val="accent2"/>
            </a:solidFill>
          </a:endParaRP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Revision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1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65DA8433-13E5-024A-B867-5B90E189D985}" type="presParOf" srcId="{35139BA3-AA56-B14D-982E-D8302C8AFB74}" destId="{BCC7778E-930C-0F40-B53E-3FBE215BA52B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E9F8D8B2-1956-7141-BD22-26B8733AFF4D}" type="doc">
      <dgm:prSet loTypeId="urn:microsoft.com/office/officeart/2005/8/layout/default" loCatId="" qsTypeId="urn:microsoft.com/office/officeart/2005/8/quickstyle/simple1" qsCatId="simple" csTypeId="urn:microsoft.com/office/officeart/2005/8/colors/accent1_2" csCatId="accent1" phldr="1"/>
      <dgm:spPr/>
    </dgm:pt>
    <dgm:pt modelId="{C08B4C8F-22FD-7047-AAC4-E2EFD135A866}">
      <dgm:prSet phldrT="[Tekst]"/>
      <dgm:spPr/>
      <dgm:t>
        <a:bodyPr/>
        <a:lstStyle/>
        <a:p>
          <a:r>
            <a:rPr lang="da-DK" dirty="0">
              <a:solidFill>
                <a:schemeClr val="accent2"/>
              </a:solidFill>
            </a:rPr>
            <a:t>Udarbejdelse</a:t>
          </a:r>
        </a:p>
      </dgm:t>
    </dgm:pt>
    <dgm:pt modelId="{92A73236-1417-7A4A-BF42-AFA30E85DABA}" type="parTrans" cxnId="{6CC73666-3B88-7545-BF84-B34A43FCD56A}">
      <dgm:prSet/>
      <dgm:spPr/>
      <dgm:t>
        <a:bodyPr/>
        <a:lstStyle/>
        <a:p>
          <a:endParaRPr lang="da-DK"/>
        </a:p>
      </dgm:t>
    </dgm:pt>
    <dgm:pt modelId="{EC0FC080-8509-034F-A175-46F65E033A06}" type="sibTrans" cxnId="{6CC73666-3B88-7545-BF84-B34A43FCD56A}">
      <dgm:prSet/>
      <dgm:spPr/>
      <dgm:t>
        <a:bodyPr/>
        <a:lstStyle/>
        <a:p>
          <a:endParaRPr lang="da-DK"/>
        </a:p>
      </dgm:t>
    </dgm:pt>
    <dgm:pt modelId="{1D470E88-33F6-FA49-A06C-FF6D4BB3D186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Forberedelse</a:t>
          </a:r>
        </a:p>
      </dgm:t>
    </dgm:pt>
    <dgm:pt modelId="{DF87F288-B674-2746-9C66-6E04610760D2}" type="parTrans" cxnId="{1856D67E-6FC9-4148-80D6-161C8DE5953B}">
      <dgm:prSet/>
      <dgm:spPr/>
      <dgm:t>
        <a:bodyPr/>
        <a:lstStyle/>
        <a:p>
          <a:endParaRPr lang="da-DK"/>
        </a:p>
      </dgm:t>
    </dgm:pt>
    <dgm:pt modelId="{6F486CDF-511E-3F4D-B3EB-09162903226F}" type="sibTrans" cxnId="{1856D67E-6FC9-4148-80D6-161C8DE5953B}">
      <dgm:prSet/>
      <dgm:spPr/>
      <dgm:t>
        <a:bodyPr/>
        <a:lstStyle/>
        <a:p>
          <a:endParaRPr lang="da-DK"/>
        </a:p>
      </dgm:t>
    </dgm:pt>
    <dgm:pt modelId="{59EAAEBB-0312-9D42-8916-F9C86573F0BA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Inspiration</a:t>
          </a:r>
        </a:p>
      </dgm:t>
    </dgm:pt>
    <dgm:pt modelId="{F336F284-2EAC-BD44-AFD1-FBA1070FD283}" type="parTrans" cxnId="{3B634C90-8AE8-9449-8ACD-995E0A80F7C9}">
      <dgm:prSet/>
      <dgm:spPr/>
      <dgm:t>
        <a:bodyPr/>
        <a:lstStyle/>
        <a:p>
          <a:endParaRPr lang="da-DK"/>
        </a:p>
      </dgm:t>
    </dgm:pt>
    <dgm:pt modelId="{211B8F68-AE92-1D42-83DE-27C06DCDE43C}" type="sibTrans" cxnId="{3B634C90-8AE8-9449-8ACD-995E0A80F7C9}">
      <dgm:prSet/>
      <dgm:spPr/>
      <dgm:t>
        <a:bodyPr/>
        <a:lstStyle/>
        <a:p>
          <a:endParaRPr lang="da-DK"/>
        </a:p>
      </dgm:t>
    </dgm:pt>
    <dgm:pt modelId="{FDD06BD8-9633-8249-948A-477339832BAD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Forklaring</a:t>
          </a:r>
        </a:p>
      </dgm:t>
    </dgm:pt>
    <dgm:pt modelId="{907B2C98-2736-3641-8071-C7FB041DF0DC}" type="parTrans" cxnId="{99592360-216D-154B-B64C-A25903BECB97}">
      <dgm:prSet/>
      <dgm:spPr/>
      <dgm:t>
        <a:bodyPr/>
        <a:lstStyle/>
        <a:p>
          <a:endParaRPr lang="da-DK"/>
        </a:p>
      </dgm:t>
    </dgm:pt>
    <dgm:pt modelId="{60A85756-AC5F-D94D-A198-12C6936BE3FC}" type="sibTrans" cxnId="{99592360-216D-154B-B64C-A25903BECB97}">
      <dgm:prSet/>
      <dgm:spPr/>
      <dgm:t>
        <a:bodyPr/>
        <a:lstStyle/>
        <a:p>
          <a:endParaRPr lang="da-DK"/>
        </a:p>
      </dgm:t>
    </dgm:pt>
    <dgm:pt modelId="{AEB02F35-900B-B444-9D2F-044A74076977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Feedback</a:t>
          </a:r>
        </a:p>
      </dgm:t>
    </dgm:pt>
    <dgm:pt modelId="{2A5BE884-ACA1-B249-BC7E-7E34D4D78E93}" type="parTrans" cxnId="{65B0A6EE-5981-024D-8A5A-66B64D271E4D}">
      <dgm:prSet/>
      <dgm:spPr/>
      <dgm:t>
        <a:bodyPr/>
        <a:lstStyle/>
        <a:p>
          <a:endParaRPr lang="da-DK"/>
        </a:p>
      </dgm:t>
    </dgm:pt>
    <dgm:pt modelId="{1942A6B2-C7FC-6C4F-8C1C-54D063488AE0}" type="sibTrans" cxnId="{65B0A6EE-5981-024D-8A5A-66B64D271E4D}">
      <dgm:prSet/>
      <dgm:spPr/>
      <dgm:t>
        <a:bodyPr/>
        <a:lstStyle/>
        <a:p>
          <a:endParaRPr lang="da-DK"/>
        </a:p>
      </dgm:t>
    </dgm:pt>
    <dgm:pt modelId="{F2C9DE20-A042-5D4F-9D44-5071E7907437}">
      <dgm:prSet phldrT="[Tekst]" custT="1"/>
      <dgm:spPr/>
      <dgm:t>
        <a:bodyPr/>
        <a:lstStyle/>
        <a:p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Revision</a:t>
          </a:r>
        </a:p>
      </dgm:t>
    </dgm:pt>
    <dgm:pt modelId="{FB49B446-9B6E-5E46-B5D5-BB463A6E0564}" type="parTrans" cxnId="{CF7A078B-6ACC-714A-8125-5653F4B4F83D}">
      <dgm:prSet/>
      <dgm:spPr/>
      <dgm:t>
        <a:bodyPr/>
        <a:lstStyle/>
        <a:p>
          <a:endParaRPr lang="da-DK"/>
        </a:p>
      </dgm:t>
    </dgm:pt>
    <dgm:pt modelId="{1B473974-748E-6148-B0F1-B5911D0FE5E5}" type="sibTrans" cxnId="{CF7A078B-6ACC-714A-8125-5653F4B4F83D}">
      <dgm:prSet/>
      <dgm:spPr/>
      <dgm:t>
        <a:bodyPr/>
        <a:lstStyle/>
        <a:p>
          <a:endParaRPr lang="da-DK"/>
        </a:p>
      </dgm:t>
    </dgm:pt>
    <dgm:pt modelId="{35139BA3-AA56-B14D-982E-D8302C8AFB74}" type="pres">
      <dgm:prSet presAssocID="{E9F8D8B2-1956-7141-BD22-26B8733AFF4D}" presName="diagram" presStyleCnt="0">
        <dgm:presLayoutVars>
          <dgm:dir/>
          <dgm:resizeHandles val="exact"/>
        </dgm:presLayoutVars>
      </dgm:prSet>
      <dgm:spPr/>
    </dgm:pt>
    <dgm:pt modelId="{BCC7778E-930C-0F40-B53E-3FBE215BA52B}" type="pres">
      <dgm:prSet presAssocID="{C08B4C8F-22FD-7047-AAC4-E2EFD135A866}" presName="node" presStyleLbl="node1" presStyleIdx="0" presStyleCnt="6">
        <dgm:presLayoutVars>
          <dgm:bulletEnabled val="1"/>
        </dgm:presLayoutVars>
      </dgm:prSet>
      <dgm:spPr/>
    </dgm:pt>
    <dgm:pt modelId="{5002502A-1E86-F242-B578-16F1629E41A3}" type="pres">
      <dgm:prSet presAssocID="{EC0FC080-8509-034F-A175-46F65E033A06}" presName="sibTrans" presStyleCnt="0"/>
      <dgm:spPr/>
    </dgm:pt>
    <dgm:pt modelId="{26D0C670-7D12-BB44-AC70-7FB7E3913C5C}" type="pres">
      <dgm:prSet presAssocID="{1D470E88-33F6-FA49-A06C-FF6D4BB3D186}" presName="node" presStyleLbl="node1" presStyleIdx="1" presStyleCnt="6">
        <dgm:presLayoutVars>
          <dgm:bulletEnabled val="1"/>
        </dgm:presLayoutVars>
      </dgm:prSet>
      <dgm:spPr/>
    </dgm:pt>
    <dgm:pt modelId="{63D7ADBE-8754-9848-9667-78221F04DFF5}" type="pres">
      <dgm:prSet presAssocID="{6F486CDF-511E-3F4D-B3EB-09162903226F}" presName="sibTrans" presStyleCnt="0"/>
      <dgm:spPr/>
    </dgm:pt>
    <dgm:pt modelId="{DD3C0A68-EF8C-814C-B3AA-7FC443A4DBF4}" type="pres">
      <dgm:prSet presAssocID="{59EAAEBB-0312-9D42-8916-F9C86573F0BA}" presName="node" presStyleLbl="node1" presStyleIdx="2" presStyleCnt="6">
        <dgm:presLayoutVars>
          <dgm:bulletEnabled val="1"/>
        </dgm:presLayoutVars>
      </dgm:prSet>
      <dgm:spPr/>
    </dgm:pt>
    <dgm:pt modelId="{CAFFE206-53C6-1841-A7B6-B9DDBBAAA6FF}" type="pres">
      <dgm:prSet presAssocID="{211B8F68-AE92-1D42-83DE-27C06DCDE43C}" presName="sibTrans" presStyleCnt="0"/>
      <dgm:spPr/>
    </dgm:pt>
    <dgm:pt modelId="{6127044E-F024-2F47-BB6D-1FACD5009F28}" type="pres">
      <dgm:prSet presAssocID="{FDD06BD8-9633-8249-948A-477339832BAD}" presName="node" presStyleLbl="node1" presStyleIdx="3" presStyleCnt="6">
        <dgm:presLayoutVars>
          <dgm:bulletEnabled val="1"/>
        </dgm:presLayoutVars>
      </dgm:prSet>
      <dgm:spPr/>
    </dgm:pt>
    <dgm:pt modelId="{5B224A7E-EA41-1242-B04A-1885B534BBE7}" type="pres">
      <dgm:prSet presAssocID="{60A85756-AC5F-D94D-A198-12C6936BE3FC}" presName="sibTrans" presStyleCnt="0"/>
      <dgm:spPr/>
    </dgm:pt>
    <dgm:pt modelId="{82CA1613-8D0D-D447-964B-7F738A79CA15}" type="pres">
      <dgm:prSet presAssocID="{AEB02F35-900B-B444-9D2F-044A74076977}" presName="node" presStyleLbl="node1" presStyleIdx="4" presStyleCnt="6">
        <dgm:presLayoutVars>
          <dgm:bulletEnabled val="1"/>
        </dgm:presLayoutVars>
      </dgm:prSet>
      <dgm:spPr/>
    </dgm:pt>
    <dgm:pt modelId="{33988E1D-CB54-FC4F-85A4-E41C0E62925C}" type="pres">
      <dgm:prSet presAssocID="{1942A6B2-C7FC-6C4F-8C1C-54D063488AE0}" presName="sibTrans" presStyleCnt="0"/>
      <dgm:spPr/>
    </dgm:pt>
    <dgm:pt modelId="{228A41C7-88B9-954F-A920-52434A997463}" type="pres">
      <dgm:prSet presAssocID="{F2C9DE20-A042-5D4F-9D44-5071E7907437}" presName="node" presStyleLbl="node1" presStyleIdx="5" presStyleCnt="6">
        <dgm:presLayoutVars>
          <dgm:bulletEnabled val="1"/>
        </dgm:presLayoutVars>
      </dgm:prSet>
      <dgm:spPr/>
    </dgm:pt>
  </dgm:ptLst>
  <dgm:cxnLst>
    <dgm:cxn modelId="{7648951B-073D-6742-819D-A27B7429948B}" type="presOf" srcId="{C08B4C8F-22FD-7047-AAC4-E2EFD135A866}" destId="{BCC7778E-930C-0F40-B53E-3FBE215BA52B}" srcOrd="0" destOrd="0" presId="urn:microsoft.com/office/officeart/2005/8/layout/default"/>
    <dgm:cxn modelId="{D7A4542C-F9A2-0240-AB7A-3224CB288AB1}" type="presOf" srcId="{F2C9DE20-A042-5D4F-9D44-5071E7907437}" destId="{228A41C7-88B9-954F-A920-52434A997463}" srcOrd="0" destOrd="0" presId="urn:microsoft.com/office/officeart/2005/8/layout/default"/>
    <dgm:cxn modelId="{6C13442E-3587-4E4C-BF14-61847A03DC21}" type="presOf" srcId="{59EAAEBB-0312-9D42-8916-F9C86573F0BA}" destId="{DD3C0A68-EF8C-814C-B3AA-7FC443A4DBF4}" srcOrd="0" destOrd="0" presId="urn:microsoft.com/office/officeart/2005/8/layout/default"/>
    <dgm:cxn modelId="{0BAF7031-B972-544D-9013-D6AA63701287}" type="presOf" srcId="{E9F8D8B2-1956-7141-BD22-26B8733AFF4D}" destId="{35139BA3-AA56-B14D-982E-D8302C8AFB74}" srcOrd="0" destOrd="0" presId="urn:microsoft.com/office/officeart/2005/8/layout/default"/>
    <dgm:cxn modelId="{99592360-216D-154B-B64C-A25903BECB97}" srcId="{E9F8D8B2-1956-7141-BD22-26B8733AFF4D}" destId="{FDD06BD8-9633-8249-948A-477339832BAD}" srcOrd="3" destOrd="0" parTransId="{907B2C98-2736-3641-8071-C7FB041DF0DC}" sibTransId="{60A85756-AC5F-D94D-A198-12C6936BE3FC}"/>
    <dgm:cxn modelId="{6CC73666-3B88-7545-BF84-B34A43FCD56A}" srcId="{E9F8D8B2-1956-7141-BD22-26B8733AFF4D}" destId="{C08B4C8F-22FD-7047-AAC4-E2EFD135A866}" srcOrd="0" destOrd="0" parTransId="{92A73236-1417-7A4A-BF42-AFA30E85DABA}" sibTransId="{EC0FC080-8509-034F-A175-46F65E033A06}"/>
    <dgm:cxn modelId="{EED6C877-E142-034E-82A5-55B782DDC142}" type="presOf" srcId="{FDD06BD8-9633-8249-948A-477339832BAD}" destId="{6127044E-F024-2F47-BB6D-1FACD5009F28}" srcOrd="0" destOrd="0" presId="urn:microsoft.com/office/officeart/2005/8/layout/default"/>
    <dgm:cxn modelId="{EAB1B278-02E2-F34D-93D3-7617CEA857D9}" type="presOf" srcId="{AEB02F35-900B-B444-9D2F-044A74076977}" destId="{82CA1613-8D0D-D447-964B-7F738A79CA15}" srcOrd="0" destOrd="0" presId="urn:microsoft.com/office/officeart/2005/8/layout/default"/>
    <dgm:cxn modelId="{1856D67E-6FC9-4148-80D6-161C8DE5953B}" srcId="{E9F8D8B2-1956-7141-BD22-26B8733AFF4D}" destId="{1D470E88-33F6-FA49-A06C-FF6D4BB3D186}" srcOrd="1" destOrd="0" parTransId="{DF87F288-B674-2746-9C66-6E04610760D2}" sibTransId="{6F486CDF-511E-3F4D-B3EB-09162903226F}"/>
    <dgm:cxn modelId="{CF7A078B-6ACC-714A-8125-5653F4B4F83D}" srcId="{E9F8D8B2-1956-7141-BD22-26B8733AFF4D}" destId="{F2C9DE20-A042-5D4F-9D44-5071E7907437}" srcOrd="5" destOrd="0" parTransId="{FB49B446-9B6E-5E46-B5D5-BB463A6E0564}" sibTransId="{1B473974-748E-6148-B0F1-B5911D0FE5E5}"/>
    <dgm:cxn modelId="{3B634C90-8AE8-9449-8ACD-995E0A80F7C9}" srcId="{E9F8D8B2-1956-7141-BD22-26B8733AFF4D}" destId="{59EAAEBB-0312-9D42-8916-F9C86573F0BA}" srcOrd="2" destOrd="0" parTransId="{F336F284-2EAC-BD44-AFD1-FBA1070FD283}" sibTransId="{211B8F68-AE92-1D42-83DE-27C06DCDE43C}"/>
    <dgm:cxn modelId="{65B0A6EE-5981-024D-8A5A-66B64D271E4D}" srcId="{E9F8D8B2-1956-7141-BD22-26B8733AFF4D}" destId="{AEB02F35-900B-B444-9D2F-044A74076977}" srcOrd="4" destOrd="0" parTransId="{2A5BE884-ACA1-B249-BC7E-7E34D4D78E93}" sibTransId="{1942A6B2-C7FC-6C4F-8C1C-54D063488AE0}"/>
    <dgm:cxn modelId="{AE1A9FF7-C01E-9742-A02B-1B65EE6846F4}" type="presOf" srcId="{1D470E88-33F6-FA49-A06C-FF6D4BB3D186}" destId="{26D0C670-7D12-BB44-AC70-7FB7E3913C5C}" srcOrd="0" destOrd="0" presId="urn:microsoft.com/office/officeart/2005/8/layout/default"/>
    <dgm:cxn modelId="{65DA8433-13E5-024A-B867-5B90E189D985}" type="presParOf" srcId="{35139BA3-AA56-B14D-982E-D8302C8AFB74}" destId="{BCC7778E-930C-0F40-B53E-3FBE215BA52B}" srcOrd="0" destOrd="0" presId="urn:microsoft.com/office/officeart/2005/8/layout/default"/>
    <dgm:cxn modelId="{CCFCC51D-19ED-644E-B30B-D54A434F761C}" type="presParOf" srcId="{35139BA3-AA56-B14D-982E-D8302C8AFB74}" destId="{5002502A-1E86-F242-B578-16F1629E41A3}" srcOrd="1" destOrd="0" presId="urn:microsoft.com/office/officeart/2005/8/layout/default"/>
    <dgm:cxn modelId="{55D0F254-4F13-9D41-8638-9B98EF973600}" type="presParOf" srcId="{35139BA3-AA56-B14D-982E-D8302C8AFB74}" destId="{26D0C670-7D12-BB44-AC70-7FB7E3913C5C}" srcOrd="2" destOrd="0" presId="urn:microsoft.com/office/officeart/2005/8/layout/default"/>
    <dgm:cxn modelId="{723E3E9F-12AE-084B-B361-E389623E696F}" type="presParOf" srcId="{35139BA3-AA56-B14D-982E-D8302C8AFB74}" destId="{63D7ADBE-8754-9848-9667-78221F04DFF5}" srcOrd="3" destOrd="0" presId="urn:microsoft.com/office/officeart/2005/8/layout/default"/>
    <dgm:cxn modelId="{927EE8CB-9A30-E644-A54F-F87E460FC6DF}" type="presParOf" srcId="{35139BA3-AA56-B14D-982E-D8302C8AFB74}" destId="{DD3C0A68-EF8C-814C-B3AA-7FC443A4DBF4}" srcOrd="4" destOrd="0" presId="urn:microsoft.com/office/officeart/2005/8/layout/default"/>
    <dgm:cxn modelId="{F8D8A6B6-59F6-5942-B813-F2A4ED4A98FF}" type="presParOf" srcId="{35139BA3-AA56-B14D-982E-D8302C8AFB74}" destId="{CAFFE206-53C6-1841-A7B6-B9DDBBAAA6FF}" srcOrd="5" destOrd="0" presId="urn:microsoft.com/office/officeart/2005/8/layout/default"/>
    <dgm:cxn modelId="{1896A4C7-6624-1346-A998-436B9C34B670}" type="presParOf" srcId="{35139BA3-AA56-B14D-982E-D8302C8AFB74}" destId="{6127044E-F024-2F47-BB6D-1FACD5009F28}" srcOrd="6" destOrd="0" presId="urn:microsoft.com/office/officeart/2005/8/layout/default"/>
    <dgm:cxn modelId="{40100D0D-EAA4-0942-9211-12A21FB9D52B}" type="presParOf" srcId="{35139BA3-AA56-B14D-982E-D8302C8AFB74}" destId="{5B224A7E-EA41-1242-B04A-1885B534BBE7}" srcOrd="7" destOrd="0" presId="urn:microsoft.com/office/officeart/2005/8/layout/default"/>
    <dgm:cxn modelId="{2F71424D-2348-9A4F-A532-840C0B6E4935}" type="presParOf" srcId="{35139BA3-AA56-B14D-982E-D8302C8AFB74}" destId="{82CA1613-8D0D-D447-964B-7F738A79CA15}" srcOrd="8" destOrd="0" presId="urn:microsoft.com/office/officeart/2005/8/layout/default"/>
    <dgm:cxn modelId="{E202528B-526B-5C4B-B6E5-8DADC4A15C03}" type="presParOf" srcId="{35139BA3-AA56-B14D-982E-D8302C8AFB74}" destId="{33988E1D-CB54-FC4F-85A4-E41C0E62925C}" srcOrd="9" destOrd="0" presId="urn:microsoft.com/office/officeart/2005/8/layout/default"/>
    <dgm:cxn modelId="{6E475F54-A6D7-4049-A80E-FD0C02F9143D}" type="presParOf" srcId="{35139BA3-AA56-B14D-982E-D8302C8AFB74}" destId="{228A41C7-88B9-954F-A920-52434A997463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472261" y="2115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chemeClr val="accent2"/>
              </a:solidFill>
            </a:rPr>
            <a:t>Udarbejdelse</a:t>
          </a:r>
        </a:p>
      </dsp:txBody>
      <dsp:txXfrm>
        <a:off x="472261" y="2115"/>
        <a:ext cx="1751793" cy="1051076"/>
      </dsp:txXfrm>
    </dsp:sp>
    <dsp:sp modelId="{26D0C670-7D12-BB44-AC70-7FB7E3913C5C}">
      <dsp:nvSpPr>
        <dsp:cNvPr id="0" name=""/>
        <dsp:cNvSpPr/>
      </dsp:nvSpPr>
      <dsp:spPr>
        <a:xfrm>
          <a:off x="2399235" y="2115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Forberedelse</a:t>
          </a:r>
        </a:p>
      </dsp:txBody>
      <dsp:txXfrm>
        <a:off x="2399235" y="2115"/>
        <a:ext cx="1751793" cy="1051076"/>
      </dsp:txXfrm>
    </dsp:sp>
    <dsp:sp modelId="{DD3C0A68-EF8C-814C-B3AA-7FC443A4DBF4}">
      <dsp:nvSpPr>
        <dsp:cNvPr id="0" name=""/>
        <dsp:cNvSpPr/>
      </dsp:nvSpPr>
      <dsp:spPr>
        <a:xfrm>
          <a:off x="472261" y="1228371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Inspiration</a:t>
          </a:r>
        </a:p>
      </dsp:txBody>
      <dsp:txXfrm>
        <a:off x="472261" y="1228371"/>
        <a:ext cx="1751793" cy="1051076"/>
      </dsp:txXfrm>
    </dsp:sp>
    <dsp:sp modelId="{6127044E-F024-2F47-BB6D-1FACD5009F28}">
      <dsp:nvSpPr>
        <dsp:cNvPr id="0" name=""/>
        <dsp:cNvSpPr/>
      </dsp:nvSpPr>
      <dsp:spPr>
        <a:xfrm>
          <a:off x="2399235" y="1228371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Forklaring</a:t>
          </a:r>
        </a:p>
      </dsp:txBody>
      <dsp:txXfrm>
        <a:off x="2399235" y="1228371"/>
        <a:ext cx="1751793" cy="1051076"/>
      </dsp:txXfrm>
    </dsp:sp>
    <dsp:sp modelId="{82CA1613-8D0D-D447-964B-7F738A79CA15}">
      <dsp:nvSpPr>
        <dsp:cNvPr id="0" name=""/>
        <dsp:cNvSpPr/>
      </dsp:nvSpPr>
      <dsp:spPr>
        <a:xfrm>
          <a:off x="472261" y="2454627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Feedback</a:t>
          </a:r>
        </a:p>
      </dsp:txBody>
      <dsp:txXfrm>
        <a:off x="472261" y="2454627"/>
        <a:ext cx="1751793" cy="1051076"/>
      </dsp:txXfrm>
    </dsp:sp>
    <dsp:sp modelId="{228A41C7-88B9-954F-A920-52434A997463}">
      <dsp:nvSpPr>
        <dsp:cNvPr id="0" name=""/>
        <dsp:cNvSpPr/>
      </dsp:nvSpPr>
      <dsp:spPr>
        <a:xfrm>
          <a:off x="2399235" y="2454627"/>
          <a:ext cx="1751793" cy="105107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Revision</a:t>
          </a:r>
        </a:p>
      </dsp:txBody>
      <dsp:txXfrm>
        <a:off x="2399235" y="2454627"/>
        <a:ext cx="1751793" cy="105107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>
              <a:solidFill>
                <a:schemeClr val="accent2"/>
              </a:solidFill>
            </a:rPr>
            <a:t>Udarbejdelse</a:t>
          </a:r>
        </a:p>
      </dsp:txBody>
      <dsp:txXfrm>
        <a:off x="166757" y="181"/>
        <a:ext cx="1436018" cy="8616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1700" kern="1200" dirty="0">
              <a:solidFill>
                <a:schemeClr val="accent2"/>
              </a:solidFill>
            </a:rPr>
            <a:t>Forberedelse</a:t>
          </a:r>
        </a:p>
      </dsp:txBody>
      <dsp:txXfrm>
        <a:off x="166757" y="181"/>
        <a:ext cx="1436018" cy="86161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chemeClr val="accent2"/>
              </a:solidFill>
            </a:rPr>
            <a:t>Inspiration</a:t>
          </a:r>
        </a:p>
      </dsp:txBody>
      <dsp:txXfrm>
        <a:off x="166757" y="181"/>
        <a:ext cx="1436018" cy="86161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200" kern="1200" dirty="0">
              <a:solidFill>
                <a:schemeClr val="accent2"/>
              </a:solidFill>
            </a:rPr>
            <a:t>Forklaring</a:t>
          </a:r>
        </a:p>
      </dsp:txBody>
      <dsp:txXfrm>
        <a:off x="166757" y="181"/>
        <a:ext cx="1436018" cy="86161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200" kern="1200">
              <a:solidFill>
                <a:schemeClr val="accent2"/>
              </a:solidFill>
            </a:rPr>
            <a:t>Feedback</a:t>
          </a:r>
          <a:endParaRPr lang="da-DK" sz="2200" kern="1200" dirty="0">
            <a:solidFill>
              <a:schemeClr val="accent2"/>
            </a:solidFill>
          </a:endParaRPr>
        </a:p>
      </dsp:txBody>
      <dsp:txXfrm>
        <a:off x="166757" y="181"/>
        <a:ext cx="1436018" cy="86161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166757" y="181"/>
          <a:ext cx="1436018" cy="86161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500" kern="1200" dirty="0">
              <a:solidFill>
                <a:schemeClr val="accent2"/>
              </a:solidFill>
            </a:rPr>
            <a:t>Revision</a:t>
          </a:r>
        </a:p>
      </dsp:txBody>
      <dsp:txXfrm>
        <a:off x="166757" y="181"/>
        <a:ext cx="1436018" cy="86161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C7778E-930C-0F40-B53E-3FBE215BA52B}">
      <dsp:nvSpPr>
        <dsp:cNvPr id="0" name=""/>
        <dsp:cNvSpPr/>
      </dsp:nvSpPr>
      <dsp:spPr>
        <a:xfrm>
          <a:off x="542823" y="335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chemeClr val="accent2"/>
              </a:solidFill>
            </a:rPr>
            <a:t>Udarbejdelse</a:t>
          </a:r>
        </a:p>
      </dsp:txBody>
      <dsp:txXfrm>
        <a:off x="542823" y="335"/>
        <a:ext cx="1761899" cy="1057139"/>
      </dsp:txXfrm>
    </dsp:sp>
    <dsp:sp modelId="{26D0C670-7D12-BB44-AC70-7FB7E3913C5C}">
      <dsp:nvSpPr>
        <dsp:cNvPr id="0" name=""/>
        <dsp:cNvSpPr/>
      </dsp:nvSpPr>
      <dsp:spPr>
        <a:xfrm>
          <a:off x="2480912" y="335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Forberedelse</a:t>
          </a:r>
        </a:p>
      </dsp:txBody>
      <dsp:txXfrm>
        <a:off x="2480912" y="335"/>
        <a:ext cx="1761899" cy="1057139"/>
      </dsp:txXfrm>
    </dsp:sp>
    <dsp:sp modelId="{DD3C0A68-EF8C-814C-B3AA-7FC443A4DBF4}">
      <dsp:nvSpPr>
        <dsp:cNvPr id="0" name=""/>
        <dsp:cNvSpPr/>
      </dsp:nvSpPr>
      <dsp:spPr>
        <a:xfrm>
          <a:off x="542823" y="1233665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Inspiration</a:t>
          </a:r>
        </a:p>
      </dsp:txBody>
      <dsp:txXfrm>
        <a:off x="542823" y="1233665"/>
        <a:ext cx="1761899" cy="1057139"/>
      </dsp:txXfrm>
    </dsp:sp>
    <dsp:sp modelId="{6127044E-F024-2F47-BB6D-1FACD5009F28}">
      <dsp:nvSpPr>
        <dsp:cNvPr id="0" name=""/>
        <dsp:cNvSpPr/>
      </dsp:nvSpPr>
      <dsp:spPr>
        <a:xfrm>
          <a:off x="2480912" y="1233665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Forklaring</a:t>
          </a:r>
        </a:p>
      </dsp:txBody>
      <dsp:txXfrm>
        <a:off x="2480912" y="1233665"/>
        <a:ext cx="1761899" cy="1057139"/>
      </dsp:txXfrm>
    </dsp:sp>
    <dsp:sp modelId="{82CA1613-8D0D-D447-964B-7F738A79CA15}">
      <dsp:nvSpPr>
        <dsp:cNvPr id="0" name=""/>
        <dsp:cNvSpPr/>
      </dsp:nvSpPr>
      <dsp:spPr>
        <a:xfrm>
          <a:off x="542823" y="2466994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Feedback</a:t>
          </a:r>
        </a:p>
      </dsp:txBody>
      <dsp:txXfrm>
        <a:off x="542823" y="2466994"/>
        <a:ext cx="1761899" cy="1057139"/>
      </dsp:txXfrm>
    </dsp:sp>
    <dsp:sp modelId="{228A41C7-88B9-954F-A920-52434A997463}">
      <dsp:nvSpPr>
        <dsp:cNvPr id="0" name=""/>
        <dsp:cNvSpPr/>
      </dsp:nvSpPr>
      <dsp:spPr>
        <a:xfrm>
          <a:off x="2480912" y="2466994"/>
          <a:ext cx="1761899" cy="105713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da-DK" sz="2100" kern="1200" dirty="0">
              <a:solidFill>
                <a:srgbClr val="EDBBD8"/>
              </a:solidFill>
              <a:latin typeface="Arial"/>
              <a:ea typeface="+mn-ea"/>
              <a:cs typeface="+mn-cs"/>
            </a:rPr>
            <a:t>Revision</a:t>
          </a:r>
        </a:p>
      </dsp:txBody>
      <dsp:txXfrm>
        <a:off x="2480912" y="2466994"/>
        <a:ext cx="1761899" cy="10571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2a8e28482d_0_6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2a8e28482d_0_6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0ACCA087-4CAA-BCA8-AAC7-73D53B79E0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AA0AE530-DCCD-FE91-A29D-FA17B195B84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17D6F229-28F9-6A18-3DC2-29F7119FBE1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393786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2E8D2805-9B26-653F-B51F-2F0EC97E77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98FC976A-4115-1F98-3AFB-F671366E50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BBDF2208-237F-DFAE-3621-CF295F8CB4F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230565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FE2959F6-342C-83DA-8CFF-51E1DF7E13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CF609A7E-C828-B8AE-960A-7E20CA999A6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A5CD958D-A623-51AE-60AD-29E241D7DDF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21025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F6F69273-68A8-E42E-72A7-672DF76F94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A61A495E-D148-FD6D-29ED-B063705F0C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962C4D3E-B7D8-DE31-1094-F334858622C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05399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FB9AC544-D0E9-E4F2-69C4-EC4ED9E48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AD5C63D9-9CBC-F837-AFAA-E31882FB1A3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68F9178B-B703-783B-DC38-18B9368561B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41240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94B4E505-F375-5F0B-C6A1-4584AC1EB7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DB3DF6BD-9EF8-B7C3-2C32-B793759EA9E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5427D621-ABBD-CB56-BB7B-CCC334C51CB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949673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FFB147B7-550C-E406-35E6-1B08C1713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41357FBF-8EA3-8E98-4F9F-470B088048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8E599C0B-1A6C-50ED-C949-0A4EC757DD9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3083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6841E062-BF4A-C76D-FF6E-19E4588AE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80CA8826-1A7D-1185-1E71-833F3D5739A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DCC4C59C-05B4-CCB0-3CD6-842369F08976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2271518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8FAC0291-998F-94F9-D0B6-3AD53B648F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074AA44A-28A8-219C-3C47-853E4F93A351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4546635E-9C65-2118-BB82-F9869BC353C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97705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>
          <a:extLst>
            <a:ext uri="{FF2B5EF4-FFF2-40B4-BE49-F238E27FC236}">
              <a16:creationId xmlns:a16="http://schemas.microsoft.com/office/drawing/2014/main" id="{C8CAE5B6-BE5D-36C7-B84F-88A001282C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2b21ebf290_0_124:notes">
            <a:extLst>
              <a:ext uri="{FF2B5EF4-FFF2-40B4-BE49-F238E27FC236}">
                <a16:creationId xmlns:a16="http://schemas.microsoft.com/office/drawing/2014/main" id="{481F1444-E988-1D53-236A-9D1183399C2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22b21ebf290_0_124:notes">
            <a:extLst>
              <a:ext uri="{FF2B5EF4-FFF2-40B4-BE49-F238E27FC236}">
                <a16:creationId xmlns:a16="http://schemas.microsoft.com/office/drawing/2014/main" id="{8512201E-1573-D993-48E3-1BA248ABCE1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45856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39D6B99C-DC3D-1481-F254-4FD2C69DAD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AAE2EEAC-25AC-2CE8-D8C3-244D3258364E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7E90DDA6-E4A1-4CA8-DEF5-C1EC83B848E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470518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5B5ABA77-86F4-D6F0-F6A1-F81F7679D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EC8B877E-EDD3-0D98-BE26-08B38FE6AB9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6DE3D11C-2FFC-D53B-19A8-FC2DBE80897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263493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7">
          <a:extLst>
            <a:ext uri="{FF2B5EF4-FFF2-40B4-BE49-F238E27FC236}">
              <a16:creationId xmlns:a16="http://schemas.microsoft.com/office/drawing/2014/main" id="{0E72525B-8D5B-3E3E-C798-82445A3C74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22c61ebc3c3_0_0:notes">
            <a:extLst>
              <a:ext uri="{FF2B5EF4-FFF2-40B4-BE49-F238E27FC236}">
                <a16:creationId xmlns:a16="http://schemas.microsoft.com/office/drawing/2014/main" id="{CB720082-24FE-DD39-A643-C57C8FAEE6D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22c61ebc3c3_0_0:notes">
            <a:extLst>
              <a:ext uri="{FF2B5EF4-FFF2-40B4-BE49-F238E27FC236}">
                <a16:creationId xmlns:a16="http://schemas.microsoft.com/office/drawing/2014/main" id="{CE6AA3E4-D551-E512-281E-7BCB8D1FF6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27636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>
          <a:extLst>
            <a:ext uri="{FF2B5EF4-FFF2-40B4-BE49-F238E27FC236}">
              <a16:creationId xmlns:a16="http://schemas.microsoft.com/office/drawing/2014/main" id="{2D8C4E4F-AFBD-07FC-D8EA-1E14AD718A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2b21ebf290_0_124:notes">
            <a:extLst>
              <a:ext uri="{FF2B5EF4-FFF2-40B4-BE49-F238E27FC236}">
                <a16:creationId xmlns:a16="http://schemas.microsoft.com/office/drawing/2014/main" id="{E3256099-F41C-E697-401B-FD5F32AFFBCF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22b21ebf290_0_124:notes">
            <a:extLst>
              <a:ext uri="{FF2B5EF4-FFF2-40B4-BE49-F238E27FC236}">
                <a16:creationId xmlns:a16="http://schemas.microsoft.com/office/drawing/2014/main" id="{F606E0E0-D1AF-CED6-D8D8-4C7DBDEF45E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8319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49">
          <a:extLst>
            <a:ext uri="{FF2B5EF4-FFF2-40B4-BE49-F238E27FC236}">
              <a16:creationId xmlns:a16="http://schemas.microsoft.com/office/drawing/2014/main" id="{A9E6516B-10E7-4780-C744-91E45BBD6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" name="Google Shape;450;g22b21ebf290_0_124:notes">
            <a:extLst>
              <a:ext uri="{FF2B5EF4-FFF2-40B4-BE49-F238E27FC236}">
                <a16:creationId xmlns:a16="http://schemas.microsoft.com/office/drawing/2014/main" id="{978E38FB-5CC2-EC95-21B2-1BAB80F920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1" name="Google Shape;451;g22b21ebf290_0_124:notes">
            <a:extLst>
              <a:ext uri="{FF2B5EF4-FFF2-40B4-BE49-F238E27FC236}">
                <a16:creationId xmlns:a16="http://schemas.microsoft.com/office/drawing/2014/main" id="{316BBB3E-CFA5-CD8F-D3D2-7D9654A133FA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3583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A4B94663-8D32-8364-DF06-333215AA37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52858923-40AF-CB23-80E1-7F663ED8AE4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88552830-FF73-8963-92AA-5E7CD0948ED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1209046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05C445D6-8D32-4A7B-BB98-3E53E3EF13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2F622514-ACE0-A170-A391-8E0CC579A1A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34874738-BA3C-0339-7CB7-7BC07C131F0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39109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082020D1-23EB-314E-13B2-7578D3CC2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9F1060ED-29CB-950C-0C6D-BCE0BD93EE1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4BB0DAC1-6477-0483-AAF5-B3260DF5E21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243027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828719C9-85B5-1A96-97A7-8D5022A91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816269AB-7FAB-E251-BBD3-47DD940FA217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702A5A0C-2040-AF1C-6F79-1A05AE9C02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01964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5">
          <a:extLst>
            <a:ext uri="{FF2B5EF4-FFF2-40B4-BE49-F238E27FC236}">
              <a16:creationId xmlns:a16="http://schemas.microsoft.com/office/drawing/2014/main" id="{09B81B39-C75D-C3BA-C0EC-2A177C16E6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22b21ebf290_0_244:notes">
            <a:extLst>
              <a:ext uri="{FF2B5EF4-FFF2-40B4-BE49-F238E27FC236}">
                <a16:creationId xmlns:a16="http://schemas.microsoft.com/office/drawing/2014/main" id="{78418702-8269-DDAA-7237-77A9F7F6874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22b21ebf290_0_244:notes">
            <a:extLst>
              <a:ext uri="{FF2B5EF4-FFF2-40B4-BE49-F238E27FC236}">
                <a16:creationId xmlns:a16="http://schemas.microsoft.com/office/drawing/2014/main" id="{A9A1D618-F8D3-DD4C-1C0B-E2F915A1467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54815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oogle Shape;9;p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715100" y="714150"/>
            <a:ext cx="4652400" cy="18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200"/>
              <a:buNone/>
              <a:defRPr sz="4800" b="0"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Google Shape;69;p16"/>
          <p:cNvPicPr preferRelativeResize="0"/>
          <p:nvPr/>
        </p:nvPicPr>
        <p:blipFill>
          <a:blip r:embed="rId2">
            <a:alphaModFix amt="67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7"/>
          <p:cNvPicPr preferRelativeResize="0"/>
          <p:nvPr/>
        </p:nvPicPr>
        <p:blipFill>
          <a:blip r:embed="rId2">
            <a:alphaModFix amt="29000"/>
          </a:blip>
          <a:stretch>
            <a:fillRect/>
          </a:stretch>
        </p:blipFill>
        <p:spPr>
          <a:xfrm flipH="1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Google Shape;16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40131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715100" y="1242400"/>
            <a:ext cx="4013100" cy="33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Google Shape;20;p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 txBox="1">
            <a:spLocks noGrp="1"/>
          </p:cNvSpPr>
          <p:nvPr>
            <p:ph type="subTitle" idx="1"/>
          </p:nvPr>
        </p:nvSpPr>
        <p:spPr>
          <a:xfrm>
            <a:off x="715100" y="1767700"/>
            <a:ext cx="3856800" cy="284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2"/>
          </p:nvPr>
        </p:nvSpPr>
        <p:spPr>
          <a:xfrm>
            <a:off x="715096" y="1242400"/>
            <a:ext cx="3856800" cy="52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3"/>
          </p:nvPr>
        </p:nvSpPr>
        <p:spPr>
          <a:xfrm>
            <a:off x="4572000" y="1767700"/>
            <a:ext cx="3856800" cy="28407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subTitle" idx="4"/>
          </p:nvPr>
        </p:nvSpPr>
        <p:spPr>
          <a:xfrm>
            <a:off x="4571996" y="1242400"/>
            <a:ext cx="3856800" cy="5253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Bebas Neue"/>
              <a:buNone/>
              <a:defRPr sz="2400">
                <a:solidFill>
                  <a:schemeClr val="dk1"/>
                </a:solidFill>
                <a:latin typeface="Bebas Neue"/>
                <a:ea typeface="Bebas Neue"/>
                <a:cs typeface="Bebas Neue"/>
                <a:sym typeface="Bebas Neue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7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endParaRPr/>
          </a:p>
        </p:txBody>
      </p:sp>
      <p:sp>
        <p:nvSpPr>
          <p:cNvPr id="32" name="Google Shape;32;p7"/>
          <p:cNvSpPr txBox="1">
            <a:spLocks noGrp="1"/>
          </p:cNvSpPr>
          <p:nvPr>
            <p:ph type="body" idx="1"/>
          </p:nvPr>
        </p:nvSpPr>
        <p:spPr>
          <a:xfrm>
            <a:off x="715100" y="1242450"/>
            <a:ext cx="7713900" cy="33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lvl="1" indent="-317500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Google Shape;34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8"/>
          <p:cNvSpPr txBox="1">
            <a:spLocks noGrp="1"/>
          </p:cNvSpPr>
          <p:nvPr>
            <p:ph type="title"/>
          </p:nvPr>
        </p:nvSpPr>
        <p:spPr>
          <a:xfrm>
            <a:off x="715100" y="662225"/>
            <a:ext cx="7713900" cy="3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9"/>
          <p:cNvSpPr txBox="1">
            <a:spLocks noGrp="1"/>
          </p:cNvSpPr>
          <p:nvPr>
            <p:ph type="title"/>
          </p:nvPr>
        </p:nvSpPr>
        <p:spPr>
          <a:xfrm>
            <a:off x="720000" y="367423"/>
            <a:ext cx="7704000" cy="84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subTitle" idx="1"/>
          </p:nvPr>
        </p:nvSpPr>
        <p:spPr>
          <a:xfrm>
            <a:off x="2241550" y="1348750"/>
            <a:ext cx="4661100" cy="168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41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0"/>
          <p:cNvSpPr txBox="1">
            <a:spLocks noGrp="1"/>
          </p:cNvSpPr>
          <p:nvPr>
            <p:ph type="title"/>
          </p:nvPr>
        </p:nvSpPr>
        <p:spPr>
          <a:xfrm>
            <a:off x="720000" y="2285400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accent4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5100" y="1242450"/>
            <a:ext cx="7713900" cy="336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62" r:id="rId10"/>
    <p:sldLayoutId id="2147483663" r:id="rId1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>
            <a:spLocks noGrp="1"/>
          </p:cNvSpPr>
          <p:nvPr>
            <p:ph type="ctrTitle"/>
          </p:nvPr>
        </p:nvSpPr>
        <p:spPr>
          <a:xfrm>
            <a:off x="630434" y="1031101"/>
            <a:ext cx="4652400" cy="1857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AI – </a:t>
            </a:r>
            <a:r>
              <a:rPr lang="en" dirty="0" err="1"/>
              <a:t>Herunder</a:t>
            </a:r>
            <a:r>
              <a:rPr lang="en" dirty="0"/>
              <a:t> Generative </a:t>
            </a:r>
            <a:r>
              <a:rPr lang="en" dirty="0" err="1"/>
              <a:t>sprogmodeller</a:t>
            </a:r>
            <a:endParaRPr dirty="0">
              <a:solidFill>
                <a:schemeClr val="accent3"/>
              </a:solidFill>
            </a:endParaRPr>
          </a:p>
        </p:txBody>
      </p:sp>
      <p:grpSp>
        <p:nvGrpSpPr>
          <p:cNvPr id="84" name="Google Shape;84;p21"/>
          <p:cNvGrpSpPr/>
          <p:nvPr/>
        </p:nvGrpSpPr>
        <p:grpSpPr>
          <a:xfrm>
            <a:off x="6507498" y="2917498"/>
            <a:ext cx="3524464" cy="4496740"/>
            <a:chOff x="6483100" y="2237750"/>
            <a:chExt cx="898250" cy="1146075"/>
          </a:xfrm>
        </p:grpSpPr>
        <p:sp>
          <p:nvSpPr>
            <p:cNvPr id="85" name="Google Shape;85;p21"/>
            <p:cNvSpPr/>
            <p:nvPr/>
          </p:nvSpPr>
          <p:spPr>
            <a:xfrm>
              <a:off x="6679525" y="3352075"/>
              <a:ext cx="329550" cy="31750"/>
            </a:xfrm>
            <a:custGeom>
              <a:avLst/>
              <a:gdLst/>
              <a:ahLst/>
              <a:cxnLst/>
              <a:rect l="l" t="t" r="r" b="b"/>
              <a:pathLst>
                <a:path w="13182" h="1270" extrusionOk="0">
                  <a:moveTo>
                    <a:pt x="19" y="1"/>
                  </a:moveTo>
                  <a:cubicBezTo>
                    <a:pt x="7" y="169"/>
                    <a:pt x="1" y="338"/>
                    <a:pt x="1" y="510"/>
                  </a:cubicBezTo>
                  <a:cubicBezTo>
                    <a:pt x="1" y="929"/>
                    <a:pt x="2951" y="1270"/>
                    <a:pt x="6591" y="1270"/>
                  </a:cubicBezTo>
                  <a:cubicBezTo>
                    <a:pt x="10231" y="1270"/>
                    <a:pt x="13182" y="929"/>
                    <a:pt x="13182" y="510"/>
                  </a:cubicBezTo>
                  <a:cubicBezTo>
                    <a:pt x="13182" y="338"/>
                    <a:pt x="13176" y="169"/>
                    <a:pt x="13164" y="1"/>
                  </a:cubicBezTo>
                  <a:cubicBezTo>
                    <a:pt x="12918" y="394"/>
                    <a:pt x="10070" y="705"/>
                    <a:pt x="6591" y="705"/>
                  </a:cubicBezTo>
                  <a:cubicBezTo>
                    <a:pt x="3113" y="705"/>
                    <a:pt x="264" y="394"/>
                    <a:pt x="19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1"/>
            <p:cNvSpPr/>
            <p:nvPr/>
          </p:nvSpPr>
          <p:spPr>
            <a:xfrm>
              <a:off x="6679975" y="3199775"/>
              <a:ext cx="328650" cy="169925"/>
            </a:xfrm>
            <a:custGeom>
              <a:avLst/>
              <a:gdLst/>
              <a:ahLst/>
              <a:cxnLst/>
              <a:rect l="l" t="t" r="r" b="b"/>
              <a:pathLst>
                <a:path w="13146" h="6797" extrusionOk="0">
                  <a:moveTo>
                    <a:pt x="2443" y="0"/>
                  </a:moveTo>
                  <a:cubicBezTo>
                    <a:pt x="2443" y="0"/>
                    <a:pt x="858" y="2032"/>
                    <a:pt x="233" y="4614"/>
                  </a:cubicBezTo>
                  <a:cubicBezTo>
                    <a:pt x="210" y="4711"/>
                    <a:pt x="187" y="4808"/>
                    <a:pt x="167" y="4907"/>
                  </a:cubicBezTo>
                  <a:cubicBezTo>
                    <a:pt x="86" y="5293"/>
                    <a:pt x="28" y="5690"/>
                    <a:pt x="1" y="6093"/>
                  </a:cubicBezTo>
                  <a:cubicBezTo>
                    <a:pt x="246" y="6486"/>
                    <a:pt x="3095" y="6797"/>
                    <a:pt x="6573" y="6797"/>
                  </a:cubicBezTo>
                  <a:cubicBezTo>
                    <a:pt x="10051" y="6797"/>
                    <a:pt x="12900" y="6486"/>
                    <a:pt x="13146" y="6093"/>
                  </a:cubicBezTo>
                  <a:cubicBezTo>
                    <a:pt x="13062" y="4854"/>
                    <a:pt x="12685" y="3672"/>
                    <a:pt x="12252" y="2685"/>
                  </a:cubicBezTo>
                  <a:cubicBezTo>
                    <a:pt x="12211" y="2592"/>
                    <a:pt x="12170" y="2500"/>
                    <a:pt x="12128" y="2410"/>
                  </a:cubicBezTo>
                  <a:cubicBezTo>
                    <a:pt x="11457" y="965"/>
                    <a:pt x="10704" y="0"/>
                    <a:pt x="10704" y="0"/>
                  </a:cubicBezTo>
                  <a:close/>
                </a:path>
              </a:pathLst>
            </a:custGeom>
            <a:solidFill>
              <a:srgbClr val="ADBA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1"/>
            <p:cNvSpPr/>
            <p:nvPr/>
          </p:nvSpPr>
          <p:spPr>
            <a:xfrm>
              <a:off x="6483100" y="2567000"/>
              <a:ext cx="714325" cy="702200"/>
            </a:xfrm>
            <a:custGeom>
              <a:avLst/>
              <a:gdLst/>
              <a:ahLst/>
              <a:cxnLst/>
              <a:rect l="l" t="t" r="r" b="b"/>
              <a:pathLst>
                <a:path w="28573" h="28088" extrusionOk="0">
                  <a:moveTo>
                    <a:pt x="3582" y="1"/>
                  </a:moveTo>
                  <a:lnTo>
                    <a:pt x="2817" y="4237"/>
                  </a:lnTo>
                  <a:lnTo>
                    <a:pt x="1190" y="13248"/>
                  </a:lnTo>
                  <a:cubicBezTo>
                    <a:pt x="1" y="19834"/>
                    <a:pt x="4181" y="26148"/>
                    <a:pt x="10616" y="27691"/>
                  </a:cubicBezTo>
                  <a:cubicBezTo>
                    <a:pt x="10825" y="27741"/>
                    <a:pt x="11036" y="27785"/>
                    <a:pt x="11248" y="27826"/>
                  </a:cubicBezTo>
                  <a:cubicBezTo>
                    <a:pt x="11317" y="27838"/>
                    <a:pt x="11385" y="27850"/>
                    <a:pt x="11455" y="27862"/>
                  </a:cubicBezTo>
                  <a:cubicBezTo>
                    <a:pt x="11525" y="27874"/>
                    <a:pt x="11593" y="27888"/>
                    <a:pt x="11663" y="27900"/>
                  </a:cubicBezTo>
                  <a:cubicBezTo>
                    <a:pt x="12391" y="28026"/>
                    <a:pt x="13115" y="28088"/>
                    <a:pt x="13830" y="28088"/>
                  </a:cubicBezTo>
                  <a:cubicBezTo>
                    <a:pt x="14872" y="28088"/>
                    <a:pt x="15893" y="27958"/>
                    <a:pt x="16875" y="27711"/>
                  </a:cubicBezTo>
                  <a:cubicBezTo>
                    <a:pt x="16972" y="27688"/>
                    <a:pt x="17070" y="27662"/>
                    <a:pt x="17167" y="27635"/>
                  </a:cubicBezTo>
                  <a:cubicBezTo>
                    <a:pt x="21672" y="26387"/>
                    <a:pt x="25295" y="22665"/>
                    <a:pt x="26181" y="17761"/>
                  </a:cubicBezTo>
                  <a:lnTo>
                    <a:pt x="28573" y="4513"/>
                  </a:lnTo>
                  <a:lnTo>
                    <a:pt x="3582" y="1"/>
                  </a:ln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8" name="Google Shape;88;p21"/>
            <p:cNvSpPr/>
            <p:nvPr/>
          </p:nvSpPr>
          <p:spPr>
            <a:xfrm>
              <a:off x="6567225" y="2545200"/>
              <a:ext cx="635575" cy="156400"/>
            </a:xfrm>
            <a:custGeom>
              <a:avLst/>
              <a:gdLst/>
              <a:ahLst/>
              <a:cxnLst/>
              <a:rect l="l" t="t" r="r" b="b"/>
              <a:pathLst>
                <a:path w="25423" h="6256" extrusionOk="0">
                  <a:moveTo>
                    <a:pt x="3970" y="1"/>
                  </a:moveTo>
                  <a:cubicBezTo>
                    <a:pt x="1742" y="1"/>
                    <a:pt x="321" y="290"/>
                    <a:pt x="217" y="873"/>
                  </a:cubicBezTo>
                  <a:cubicBezTo>
                    <a:pt x="0" y="2069"/>
                    <a:pt x="5420" y="4049"/>
                    <a:pt x="12321" y="5294"/>
                  </a:cubicBezTo>
                  <a:cubicBezTo>
                    <a:pt x="15862" y="5934"/>
                    <a:pt x="19106" y="6256"/>
                    <a:pt x="21454" y="6256"/>
                  </a:cubicBezTo>
                  <a:cubicBezTo>
                    <a:pt x="23681" y="6256"/>
                    <a:pt x="25102" y="5966"/>
                    <a:pt x="25208" y="5383"/>
                  </a:cubicBezTo>
                  <a:lnTo>
                    <a:pt x="25208" y="5385"/>
                  </a:lnTo>
                  <a:cubicBezTo>
                    <a:pt x="25423" y="4187"/>
                    <a:pt x="20005" y="2207"/>
                    <a:pt x="13102" y="962"/>
                  </a:cubicBezTo>
                  <a:cubicBezTo>
                    <a:pt x="9561" y="322"/>
                    <a:pt x="6317" y="1"/>
                    <a:pt x="3970" y="1"/>
                  </a:cubicBezTo>
                  <a:close/>
                </a:path>
              </a:pathLst>
            </a:custGeom>
            <a:solidFill>
              <a:srgbClr val="F2F4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9" name="Google Shape;89;p21"/>
            <p:cNvSpPr/>
            <p:nvPr/>
          </p:nvSpPr>
          <p:spPr>
            <a:xfrm>
              <a:off x="6581275" y="2554550"/>
              <a:ext cx="607525" cy="137700"/>
            </a:xfrm>
            <a:custGeom>
              <a:avLst/>
              <a:gdLst/>
              <a:ahLst/>
              <a:cxnLst/>
              <a:rect l="l" t="t" r="r" b="b"/>
              <a:pathLst>
                <a:path w="24301" h="5508" extrusionOk="0">
                  <a:moveTo>
                    <a:pt x="3410" y="0"/>
                  </a:moveTo>
                  <a:cubicBezTo>
                    <a:pt x="682" y="0"/>
                    <a:pt x="44" y="446"/>
                    <a:pt x="21" y="565"/>
                  </a:cubicBezTo>
                  <a:cubicBezTo>
                    <a:pt x="0" y="690"/>
                    <a:pt x="468" y="1354"/>
                    <a:pt x="3166" y="2341"/>
                  </a:cubicBezTo>
                  <a:cubicBezTo>
                    <a:pt x="5432" y="3169"/>
                    <a:pt x="8508" y="3955"/>
                    <a:pt x="11825" y="4554"/>
                  </a:cubicBezTo>
                  <a:cubicBezTo>
                    <a:pt x="15238" y="5169"/>
                    <a:pt x="18458" y="5508"/>
                    <a:pt x="20892" y="5508"/>
                  </a:cubicBezTo>
                  <a:cubicBezTo>
                    <a:pt x="23619" y="5508"/>
                    <a:pt x="24257" y="5062"/>
                    <a:pt x="24278" y="4943"/>
                  </a:cubicBezTo>
                  <a:cubicBezTo>
                    <a:pt x="24301" y="4820"/>
                    <a:pt x="23832" y="4154"/>
                    <a:pt x="21135" y="3168"/>
                  </a:cubicBezTo>
                  <a:cubicBezTo>
                    <a:pt x="18867" y="2339"/>
                    <a:pt x="15792" y="1554"/>
                    <a:pt x="12475" y="955"/>
                  </a:cubicBezTo>
                  <a:cubicBezTo>
                    <a:pt x="9064" y="340"/>
                    <a:pt x="5844" y="0"/>
                    <a:pt x="3410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0" name="Google Shape;90;p21"/>
            <p:cNvSpPr/>
            <p:nvPr/>
          </p:nvSpPr>
          <p:spPr>
            <a:xfrm>
              <a:off x="6576975" y="2495475"/>
              <a:ext cx="634125" cy="151975"/>
            </a:xfrm>
            <a:custGeom>
              <a:avLst/>
              <a:gdLst/>
              <a:ahLst/>
              <a:cxnLst/>
              <a:rect l="l" t="t" r="r" b="b"/>
              <a:pathLst>
                <a:path w="25365" h="6079" extrusionOk="0">
                  <a:moveTo>
                    <a:pt x="343" y="0"/>
                  </a:moveTo>
                  <a:cubicBezTo>
                    <a:pt x="336" y="46"/>
                    <a:pt x="327" y="91"/>
                    <a:pt x="319" y="137"/>
                  </a:cubicBezTo>
                  <a:lnTo>
                    <a:pt x="217" y="696"/>
                  </a:lnTo>
                  <a:cubicBezTo>
                    <a:pt x="1" y="1892"/>
                    <a:pt x="5420" y="3872"/>
                    <a:pt x="12322" y="5117"/>
                  </a:cubicBezTo>
                  <a:cubicBezTo>
                    <a:pt x="15864" y="5756"/>
                    <a:pt x="19108" y="6078"/>
                    <a:pt x="21457" y="6078"/>
                  </a:cubicBezTo>
                  <a:cubicBezTo>
                    <a:pt x="23683" y="6078"/>
                    <a:pt x="25103" y="5789"/>
                    <a:pt x="25209" y="5206"/>
                  </a:cubicBezTo>
                  <a:lnTo>
                    <a:pt x="25309" y="4648"/>
                  </a:lnTo>
                  <a:cubicBezTo>
                    <a:pt x="25330" y="4535"/>
                    <a:pt x="25348" y="4425"/>
                    <a:pt x="25365" y="4313"/>
                  </a:cubicBezTo>
                  <a:lnTo>
                    <a:pt x="25365" y="4313"/>
                  </a:lnTo>
                  <a:cubicBezTo>
                    <a:pt x="24905" y="4717"/>
                    <a:pt x="23593" y="4918"/>
                    <a:pt x="21721" y="4918"/>
                  </a:cubicBezTo>
                  <a:cubicBezTo>
                    <a:pt x="19331" y="4918"/>
                    <a:pt x="16029" y="4590"/>
                    <a:pt x="12425" y="3939"/>
                  </a:cubicBezTo>
                  <a:cubicBezTo>
                    <a:pt x="6394" y="2851"/>
                    <a:pt x="1476" y="1212"/>
                    <a:pt x="343" y="0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1" name="Google Shape;91;p21"/>
            <p:cNvSpPr/>
            <p:nvPr/>
          </p:nvSpPr>
          <p:spPr>
            <a:xfrm>
              <a:off x="6585550" y="2237750"/>
              <a:ext cx="638350" cy="380675"/>
            </a:xfrm>
            <a:custGeom>
              <a:avLst/>
              <a:gdLst/>
              <a:ahLst/>
              <a:cxnLst/>
              <a:rect l="l" t="t" r="r" b="b"/>
              <a:pathLst>
                <a:path w="25534" h="15227" extrusionOk="0">
                  <a:moveTo>
                    <a:pt x="12456" y="1"/>
                  </a:moveTo>
                  <a:cubicBezTo>
                    <a:pt x="6476" y="1"/>
                    <a:pt x="1163" y="4243"/>
                    <a:pt x="0" y="10308"/>
                  </a:cubicBezTo>
                  <a:cubicBezTo>
                    <a:pt x="1133" y="11521"/>
                    <a:pt x="6051" y="13160"/>
                    <a:pt x="12082" y="14248"/>
                  </a:cubicBezTo>
                  <a:cubicBezTo>
                    <a:pt x="15686" y="14899"/>
                    <a:pt x="18988" y="15227"/>
                    <a:pt x="21378" y="15227"/>
                  </a:cubicBezTo>
                  <a:cubicBezTo>
                    <a:pt x="23250" y="15227"/>
                    <a:pt x="24562" y="15026"/>
                    <a:pt x="25022" y="14622"/>
                  </a:cubicBezTo>
                  <a:cubicBezTo>
                    <a:pt x="25534" y="11288"/>
                    <a:pt x="24694" y="8042"/>
                    <a:pt x="22901" y="5461"/>
                  </a:cubicBezTo>
                  <a:cubicBezTo>
                    <a:pt x="21047" y="2790"/>
                    <a:pt x="18177" y="827"/>
                    <a:pt x="14726" y="205"/>
                  </a:cubicBezTo>
                  <a:cubicBezTo>
                    <a:pt x="13964" y="67"/>
                    <a:pt x="13205" y="1"/>
                    <a:pt x="12456" y="1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2" name="Google Shape;92;p21"/>
            <p:cNvSpPr/>
            <p:nvPr/>
          </p:nvSpPr>
          <p:spPr>
            <a:xfrm>
              <a:off x="6487875" y="2662925"/>
              <a:ext cx="290925" cy="574125"/>
            </a:xfrm>
            <a:custGeom>
              <a:avLst/>
              <a:gdLst/>
              <a:ahLst/>
              <a:cxnLst/>
              <a:rect l="l" t="t" r="r" b="b"/>
              <a:pathLst>
                <a:path w="11637" h="22965" extrusionOk="0">
                  <a:moveTo>
                    <a:pt x="4908" y="0"/>
                  </a:moveTo>
                  <a:cubicBezTo>
                    <a:pt x="4510" y="0"/>
                    <a:pt x="4104" y="40"/>
                    <a:pt x="3694" y="122"/>
                  </a:cubicBezTo>
                  <a:cubicBezTo>
                    <a:pt x="3056" y="249"/>
                    <a:pt x="2561" y="753"/>
                    <a:pt x="2445" y="1392"/>
                  </a:cubicBezTo>
                  <a:lnTo>
                    <a:pt x="2252" y="2468"/>
                  </a:lnTo>
                  <a:lnTo>
                    <a:pt x="2180" y="2859"/>
                  </a:lnTo>
                  <a:lnTo>
                    <a:pt x="999" y="9411"/>
                  </a:lnTo>
                  <a:cubicBezTo>
                    <a:pt x="1" y="14942"/>
                    <a:pt x="2788" y="20278"/>
                    <a:pt x="7515" y="22762"/>
                  </a:cubicBezTo>
                  <a:cubicBezTo>
                    <a:pt x="7781" y="22901"/>
                    <a:pt x="8058" y="22965"/>
                    <a:pt x="8326" y="22965"/>
                  </a:cubicBezTo>
                  <a:cubicBezTo>
                    <a:pt x="8412" y="22965"/>
                    <a:pt x="8498" y="22958"/>
                    <a:pt x="8582" y="22945"/>
                  </a:cubicBezTo>
                  <a:cubicBezTo>
                    <a:pt x="9466" y="22810"/>
                    <a:pt x="10195" y="21992"/>
                    <a:pt x="10071" y="20982"/>
                  </a:cubicBezTo>
                  <a:cubicBezTo>
                    <a:pt x="10068" y="20972"/>
                    <a:pt x="10068" y="20961"/>
                    <a:pt x="10066" y="20950"/>
                  </a:cubicBezTo>
                  <a:cubicBezTo>
                    <a:pt x="9480" y="16234"/>
                    <a:pt x="10177" y="10996"/>
                    <a:pt x="10898" y="7312"/>
                  </a:cubicBezTo>
                  <a:cubicBezTo>
                    <a:pt x="11637" y="3539"/>
                    <a:pt x="8778" y="156"/>
                    <a:pt x="5160" y="6"/>
                  </a:cubicBezTo>
                  <a:cubicBezTo>
                    <a:pt x="5077" y="2"/>
                    <a:pt x="4993" y="0"/>
                    <a:pt x="4908" y="0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3" name="Google Shape;93;p21"/>
            <p:cNvSpPr/>
            <p:nvPr/>
          </p:nvSpPr>
          <p:spPr>
            <a:xfrm>
              <a:off x="6616850" y="2662925"/>
              <a:ext cx="175175" cy="574125"/>
            </a:xfrm>
            <a:custGeom>
              <a:avLst/>
              <a:gdLst/>
              <a:ahLst/>
              <a:cxnLst/>
              <a:rect l="l" t="t" r="r" b="b"/>
              <a:pathLst>
                <a:path w="7007" h="22965" extrusionOk="0">
                  <a:moveTo>
                    <a:pt x="261" y="0"/>
                  </a:moveTo>
                  <a:cubicBezTo>
                    <a:pt x="175" y="0"/>
                    <a:pt x="89" y="2"/>
                    <a:pt x="1" y="6"/>
                  </a:cubicBezTo>
                  <a:cubicBezTo>
                    <a:pt x="3619" y="156"/>
                    <a:pt x="6478" y="3539"/>
                    <a:pt x="5739" y="7312"/>
                  </a:cubicBezTo>
                  <a:cubicBezTo>
                    <a:pt x="5018" y="10997"/>
                    <a:pt x="4321" y="16234"/>
                    <a:pt x="4907" y="20949"/>
                  </a:cubicBezTo>
                  <a:cubicBezTo>
                    <a:pt x="4909" y="20961"/>
                    <a:pt x="4910" y="20972"/>
                    <a:pt x="4912" y="20982"/>
                  </a:cubicBezTo>
                  <a:cubicBezTo>
                    <a:pt x="5036" y="21992"/>
                    <a:pt x="4307" y="22810"/>
                    <a:pt x="3423" y="22945"/>
                  </a:cubicBezTo>
                  <a:cubicBezTo>
                    <a:pt x="3508" y="22958"/>
                    <a:pt x="3594" y="22965"/>
                    <a:pt x="3678" y="22965"/>
                  </a:cubicBezTo>
                  <a:cubicBezTo>
                    <a:pt x="4673" y="22965"/>
                    <a:pt x="5560" y="22089"/>
                    <a:pt x="5422" y="20982"/>
                  </a:cubicBezTo>
                  <a:cubicBezTo>
                    <a:pt x="5420" y="20972"/>
                    <a:pt x="5419" y="20961"/>
                    <a:pt x="5417" y="20949"/>
                  </a:cubicBezTo>
                  <a:cubicBezTo>
                    <a:pt x="4833" y="16234"/>
                    <a:pt x="5528" y="10997"/>
                    <a:pt x="6251" y="7312"/>
                  </a:cubicBezTo>
                  <a:cubicBezTo>
                    <a:pt x="7006" y="3451"/>
                    <a:pt x="3998" y="0"/>
                    <a:pt x="261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4" name="Google Shape;94;p21"/>
            <p:cNvSpPr/>
            <p:nvPr/>
          </p:nvSpPr>
          <p:spPr>
            <a:xfrm>
              <a:off x="6663675" y="2345200"/>
              <a:ext cx="382100" cy="240775"/>
            </a:xfrm>
            <a:custGeom>
              <a:avLst/>
              <a:gdLst/>
              <a:ahLst/>
              <a:cxnLst/>
              <a:rect l="l" t="t" r="r" b="b"/>
              <a:pathLst>
                <a:path w="15284" h="9631" extrusionOk="0">
                  <a:moveTo>
                    <a:pt x="2935" y="0"/>
                  </a:moveTo>
                  <a:cubicBezTo>
                    <a:pt x="2124" y="0"/>
                    <a:pt x="1376" y="529"/>
                    <a:pt x="1135" y="1346"/>
                  </a:cubicBezTo>
                  <a:lnTo>
                    <a:pt x="295" y="4179"/>
                  </a:lnTo>
                  <a:cubicBezTo>
                    <a:pt x="0" y="5174"/>
                    <a:pt x="568" y="6220"/>
                    <a:pt x="1563" y="6516"/>
                  </a:cubicBezTo>
                  <a:lnTo>
                    <a:pt x="11812" y="9553"/>
                  </a:lnTo>
                  <a:cubicBezTo>
                    <a:pt x="11989" y="9605"/>
                    <a:pt x="12169" y="9630"/>
                    <a:pt x="12345" y="9630"/>
                  </a:cubicBezTo>
                  <a:cubicBezTo>
                    <a:pt x="13157" y="9630"/>
                    <a:pt x="13906" y="9101"/>
                    <a:pt x="14149" y="8283"/>
                  </a:cubicBezTo>
                  <a:lnTo>
                    <a:pt x="14988" y="5451"/>
                  </a:lnTo>
                  <a:cubicBezTo>
                    <a:pt x="15283" y="4456"/>
                    <a:pt x="14715" y="3409"/>
                    <a:pt x="13719" y="3115"/>
                  </a:cubicBezTo>
                  <a:lnTo>
                    <a:pt x="3470" y="78"/>
                  </a:lnTo>
                  <a:cubicBezTo>
                    <a:pt x="3292" y="25"/>
                    <a:pt x="3112" y="0"/>
                    <a:pt x="2935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21"/>
            <p:cNvSpPr/>
            <p:nvPr/>
          </p:nvSpPr>
          <p:spPr>
            <a:xfrm>
              <a:off x="6606775" y="2328350"/>
              <a:ext cx="382125" cy="240750"/>
            </a:xfrm>
            <a:custGeom>
              <a:avLst/>
              <a:gdLst/>
              <a:ahLst/>
              <a:cxnLst/>
              <a:rect l="l" t="t" r="r" b="b"/>
              <a:pathLst>
                <a:path w="15285" h="9630" extrusionOk="0">
                  <a:moveTo>
                    <a:pt x="2936" y="0"/>
                  </a:moveTo>
                  <a:cubicBezTo>
                    <a:pt x="2125" y="0"/>
                    <a:pt x="1377" y="529"/>
                    <a:pt x="1135" y="1346"/>
                  </a:cubicBezTo>
                  <a:lnTo>
                    <a:pt x="295" y="4179"/>
                  </a:lnTo>
                  <a:cubicBezTo>
                    <a:pt x="1" y="5174"/>
                    <a:pt x="569" y="6220"/>
                    <a:pt x="1564" y="6516"/>
                  </a:cubicBezTo>
                  <a:lnTo>
                    <a:pt x="11813" y="9551"/>
                  </a:lnTo>
                  <a:cubicBezTo>
                    <a:pt x="11991" y="9604"/>
                    <a:pt x="12171" y="9629"/>
                    <a:pt x="12348" y="9629"/>
                  </a:cubicBezTo>
                  <a:cubicBezTo>
                    <a:pt x="13159" y="9629"/>
                    <a:pt x="13907" y="9100"/>
                    <a:pt x="14150" y="8283"/>
                  </a:cubicBezTo>
                  <a:lnTo>
                    <a:pt x="14989" y="5451"/>
                  </a:lnTo>
                  <a:cubicBezTo>
                    <a:pt x="15284" y="4456"/>
                    <a:pt x="14716" y="3409"/>
                    <a:pt x="13721" y="3114"/>
                  </a:cubicBezTo>
                  <a:lnTo>
                    <a:pt x="3471" y="78"/>
                  </a:lnTo>
                  <a:cubicBezTo>
                    <a:pt x="3293" y="25"/>
                    <a:pt x="3113" y="0"/>
                    <a:pt x="2936" y="0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21"/>
            <p:cNvSpPr/>
            <p:nvPr/>
          </p:nvSpPr>
          <p:spPr>
            <a:xfrm>
              <a:off x="6617200" y="2337675"/>
              <a:ext cx="361250" cy="222100"/>
            </a:xfrm>
            <a:custGeom>
              <a:avLst/>
              <a:gdLst/>
              <a:ahLst/>
              <a:cxnLst/>
              <a:rect l="l" t="t" r="r" b="b"/>
              <a:pathLst>
                <a:path w="14450" h="8884" extrusionOk="0">
                  <a:moveTo>
                    <a:pt x="2518" y="0"/>
                  </a:moveTo>
                  <a:cubicBezTo>
                    <a:pt x="2508" y="0"/>
                    <a:pt x="2498" y="0"/>
                    <a:pt x="2488" y="1"/>
                  </a:cubicBezTo>
                  <a:cubicBezTo>
                    <a:pt x="1830" y="14"/>
                    <a:pt x="1262" y="447"/>
                    <a:pt x="1076" y="1079"/>
                  </a:cubicBezTo>
                  <a:lnTo>
                    <a:pt x="237" y="3912"/>
                  </a:lnTo>
                  <a:cubicBezTo>
                    <a:pt x="0" y="4708"/>
                    <a:pt x="456" y="5547"/>
                    <a:pt x="1253" y="5784"/>
                  </a:cubicBezTo>
                  <a:lnTo>
                    <a:pt x="11502" y="8821"/>
                  </a:lnTo>
                  <a:cubicBezTo>
                    <a:pt x="11643" y="8863"/>
                    <a:pt x="11787" y="8883"/>
                    <a:pt x="11931" y="8883"/>
                  </a:cubicBezTo>
                  <a:cubicBezTo>
                    <a:pt x="11942" y="8883"/>
                    <a:pt x="11952" y="8883"/>
                    <a:pt x="11962" y="8883"/>
                  </a:cubicBezTo>
                  <a:cubicBezTo>
                    <a:pt x="12620" y="8869"/>
                    <a:pt x="13188" y="8436"/>
                    <a:pt x="13374" y="7804"/>
                  </a:cubicBezTo>
                  <a:lnTo>
                    <a:pt x="14213" y="4972"/>
                  </a:lnTo>
                  <a:cubicBezTo>
                    <a:pt x="14449" y="4175"/>
                    <a:pt x="13993" y="3336"/>
                    <a:pt x="13197" y="3100"/>
                  </a:cubicBezTo>
                  <a:lnTo>
                    <a:pt x="2948" y="63"/>
                  </a:lnTo>
                  <a:cubicBezTo>
                    <a:pt x="2808" y="20"/>
                    <a:pt x="2663" y="0"/>
                    <a:pt x="2518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21"/>
            <p:cNvSpPr/>
            <p:nvPr/>
          </p:nvSpPr>
          <p:spPr>
            <a:xfrm>
              <a:off x="6648825" y="2370300"/>
              <a:ext cx="58900" cy="92675"/>
            </a:xfrm>
            <a:custGeom>
              <a:avLst/>
              <a:gdLst/>
              <a:ahLst/>
              <a:cxnLst/>
              <a:rect l="l" t="t" r="r" b="b"/>
              <a:pathLst>
                <a:path w="2356" h="3707" extrusionOk="0">
                  <a:moveTo>
                    <a:pt x="1501" y="0"/>
                  </a:moveTo>
                  <a:cubicBezTo>
                    <a:pt x="1169" y="0"/>
                    <a:pt x="864" y="216"/>
                    <a:pt x="765" y="548"/>
                  </a:cubicBezTo>
                  <a:lnTo>
                    <a:pt x="121" y="2723"/>
                  </a:lnTo>
                  <a:cubicBezTo>
                    <a:pt x="0" y="3129"/>
                    <a:pt x="232" y="3555"/>
                    <a:pt x="638" y="3674"/>
                  </a:cubicBezTo>
                  <a:cubicBezTo>
                    <a:pt x="711" y="3696"/>
                    <a:pt x="785" y="3707"/>
                    <a:pt x="857" y="3707"/>
                  </a:cubicBezTo>
                  <a:cubicBezTo>
                    <a:pt x="1188" y="3707"/>
                    <a:pt x="1493" y="3491"/>
                    <a:pt x="1591" y="3158"/>
                  </a:cubicBezTo>
                  <a:lnTo>
                    <a:pt x="2234" y="984"/>
                  </a:lnTo>
                  <a:cubicBezTo>
                    <a:pt x="2356" y="578"/>
                    <a:pt x="2124" y="151"/>
                    <a:pt x="1718" y="32"/>
                  </a:cubicBezTo>
                  <a:cubicBezTo>
                    <a:pt x="1646" y="10"/>
                    <a:pt x="1572" y="0"/>
                    <a:pt x="1501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21"/>
            <p:cNvSpPr/>
            <p:nvPr/>
          </p:nvSpPr>
          <p:spPr>
            <a:xfrm>
              <a:off x="6796425" y="2413275"/>
              <a:ext cx="58875" cy="92700"/>
            </a:xfrm>
            <a:custGeom>
              <a:avLst/>
              <a:gdLst/>
              <a:ahLst/>
              <a:cxnLst/>
              <a:rect l="l" t="t" r="r" b="b"/>
              <a:pathLst>
                <a:path w="2355" h="3708" extrusionOk="0">
                  <a:moveTo>
                    <a:pt x="1500" y="0"/>
                  </a:moveTo>
                  <a:cubicBezTo>
                    <a:pt x="1169" y="0"/>
                    <a:pt x="864" y="216"/>
                    <a:pt x="764" y="550"/>
                  </a:cubicBezTo>
                  <a:lnTo>
                    <a:pt x="120" y="2723"/>
                  </a:lnTo>
                  <a:cubicBezTo>
                    <a:pt x="1" y="3129"/>
                    <a:pt x="232" y="3555"/>
                    <a:pt x="638" y="3676"/>
                  </a:cubicBezTo>
                  <a:cubicBezTo>
                    <a:pt x="711" y="3697"/>
                    <a:pt x="784" y="3708"/>
                    <a:pt x="855" y="3708"/>
                  </a:cubicBezTo>
                  <a:cubicBezTo>
                    <a:pt x="1186" y="3708"/>
                    <a:pt x="1491" y="3492"/>
                    <a:pt x="1590" y="3158"/>
                  </a:cubicBezTo>
                  <a:lnTo>
                    <a:pt x="2235" y="985"/>
                  </a:lnTo>
                  <a:cubicBezTo>
                    <a:pt x="2354" y="579"/>
                    <a:pt x="2123" y="153"/>
                    <a:pt x="1717" y="32"/>
                  </a:cubicBezTo>
                  <a:cubicBezTo>
                    <a:pt x="1644" y="10"/>
                    <a:pt x="1571" y="0"/>
                    <a:pt x="1500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21"/>
            <p:cNvSpPr/>
            <p:nvPr/>
          </p:nvSpPr>
          <p:spPr>
            <a:xfrm>
              <a:off x="6831125" y="2259625"/>
              <a:ext cx="202075" cy="116650"/>
            </a:xfrm>
            <a:custGeom>
              <a:avLst/>
              <a:gdLst/>
              <a:ahLst/>
              <a:cxnLst/>
              <a:rect l="l" t="t" r="r" b="b"/>
              <a:pathLst>
                <a:path w="8083" h="4666" extrusionOk="0">
                  <a:moveTo>
                    <a:pt x="3015" y="1"/>
                  </a:moveTo>
                  <a:cubicBezTo>
                    <a:pt x="1613" y="1"/>
                    <a:pt x="515" y="497"/>
                    <a:pt x="298" y="1343"/>
                  </a:cubicBezTo>
                  <a:cubicBezTo>
                    <a:pt x="0" y="2508"/>
                    <a:pt x="1491" y="3897"/>
                    <a:pt x="3626" y="4443"/>
                  </a:cubicBezTo>
                  <a:cubicBezTo>
                    <a:pt x="4213" y="4594"/>
                    <a:pt x="4788" y="4665"/>
                    <a:pt x="5319" y="4665"/>
                  </a:cubicBezTo>
                  <a:cubicBezTo>
                    <a:pt x="6332" y="4665"/>
                    <a:pt x="7186" y="4406"/>
                    <a:pt x="7665" y="3944"/>
                  </a:cubicBezTo>
                  <a:cubicBezTo>
                    <a:pt x="7848" y="3765"/>
                    <a:pt x="7975" y="3557"/>
                    <a:pt x="8036" y="3323"/>
                  </a:cubicBezTo>
                  <a:cubicBezTo>
                    <a:pt x="8072" y="3182"/>
                    <a:pt x="8083" y="3036"/>
                    <a:pt x="8067" y="2891"/>
                  </a:cubicBezTo>
                  <a:cubicBezTo>
                    <a:pt x="7963" y="1834"/>
                    <a:pt x="6585" y="704"/>
                    <a:pt x="4708" y="222"/>
                  </a:cubicBezTo>
                  <a:cubicBezTo>
                    <a:pt x="4121" y="72"/>
                    <a:pt x="3546" y="1"/>
                    <a:pt x="3015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7014775" y="2331875"/>
              <a:ext cx="18400" cy="26350"/>
            </a:xfrm>
            <a:custGeom>
              <a:avLst/>
              <a:gdLst/>
              <a:ahLst/>
              <a:cxnLst/>
              <a:rect l="l" t="t" r="r" b="b"/>
              <a:pathLst>
                <a:path w="736" h="1054" extrusionOk="0">
                  <a:moveTo>
                    <a:pt x="721" y="1"/>
                  </a:moveTo>
                  <a:cubicBezTo>
                    <a:pt x="399" y="4"/>
                    <a:pt x="126" y="170"/>
                    <a:pt x="58" y="433"/>
                  </a:cubicBezTo>
                  <a:cubicBezTo>
                    <a:pt x="0" y="655"/>
                    <a:pt x="109" y="891"/>
                    <a:pt x="319" y="1054"/>
                  </a:cubicBezTo>
                  <a:cubicBezTo>
                    <a:pt x="502" y="875"/>
                    <a:pt x="629" y="667"/>
                    <a:pt x="690" y="433"/>
                  </a:cubicBezTo>
                  <a:cubicBezTo>
                    <a:pt x="726" y="292"/>
                    <a:pt x="735" y="146"/>
                    <a:pt x="721" y="1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21"/>
            <p:cNvSpPr/>
            <p:nvPr/>
          </p:nvSpPr>
          <p:spPr>
            <a:xfrm>
              <a:off x="6968050" y="2474475"/>
              <a:ext cx="50825" cy="77725"/>
            </a:xfrm>
            <a:custGeom>
              <a:avLst/>
              <a:gdLst/>
              <a:ahLst/>
              <a:cxnLst/>
              <a:rect l="l" t="t" r="r" b="b"/>
              <a:pathLst>
                <a:path w="2033" h="3109" extrusionOk="0">
                  <a:moveTo>
                    <a:pt x="1011" y="0"/>
                  </a:moveTo>
                  <a:cubicBezTo>
                    <a:pt x="865" y="0"/>
                    <a:pt x="730" y="96"/>
                    <a:pt x="686" y="244"/>
                  </a:cubicBezTo>
                  <a:lnTo>
                    <a:pt x="53" y="2382"/>
                  </a:lnTo>
                  <a:cubicBezTo>
                    <a:pt x="0" y="2563"/>
                    <a:pt x="103" y="2752"/>
                    <a:pt x="284" y="2805"/>
                  </a:cubicBezTo>
                  <a:lnTo>
                    <a:pt x="1277" y="3100"/>
                  </a:lnTo>
                  <a:cubicBezTo>
                    <a:pt x="1297" y="3106"/>
                    <a:pt x="1312" y="3109"/>
                    <a:pt x="1324" y="3109"/>
                  </a:cubicBezTo>
                  <a:cubicBezTo>
                    <a:pt x="1424" y="3109"/>
                    <a:pt x="1298" y="2926"/>
                    <a:pt x="1345" y="2766"/>
                  </a:cubicBezTo>
                  <a:lnTo>
                    <a:pt x="1978" y="627"/>
                  </a:lnTo>
                  <a:cubicBezTo>
                    <a:pt x="2033" y="447"/>
                    <a:pt x="1930" y="257"/>
                    <a:pt x="1750" y="204"/>
                  </a:cubicBezTo>
                  <a:lnTo>
                    <a:pt x="1109" y="15"/>
                  </a:lnTo>
                  <a:cubicBezTo>
                    <a:pt x="1076" y="5"/>
                    <a:pt x="1043" y="0"/>
                    <a:pt x="1011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21"/>
            <p:cNvSpPr/>
            <p:nvPr/>
          </p:nvSpPr>
          <p:spPr>
            <a:xfrm>
              <a:off x="6981225" y="2478250"/>
              <a:ext cx="45925" cy="73900"/>
            </a:xfrm>
            <a:custGeom>
              <a:avLst/>
              <a:gdLst/>
              <a:ahLst/>
              <a:cxnLst/>
              <a:rect l="l" t="t" r="r" b="b"/>
              <a:pathLst>
                <a:path w="1837" h="2956" extrusionOk="0">
                  <a:moveTo>
                    <a:pt x="1013" y="1"/>
                  </a:moveTo>
                  <a:cubicBezTo>
                    <a:pt x="866" y="1"/>
                    <a:pt x="731" y="97"/>
                    <a:pt x="688" y="244"/>
                  </a:cubicBezTo>
                  <a:lnTo>
                    <a:pt x="53" y="2383"/>
                  </a:lnTo>
                  <a:cubicBezTo>
                    <a:pt x="0" y="2563"/>
                    <a:pt x="103" y="2752"/>
                    <a:pt x="284" y="2805"/>
                  </a:cubicBezTo>
                  <a:lnTo>
                    <a:pt x="726" y="2942"/>
                  </a:lnTo>
                  <a:cubicBezTo>
                    <a:pt x="758" y="2951"/>
                    <a:pt x="790" y="2956"/>
                    <a:pt x="822" y="2956"/>
                  </a:cubicBezTo>
                  <a:cubicBezTo>
                    <a:pt x="969" y="2956"/>
                    <a:pt x="1105" y="2860"/>
                    <a:pt x="1150" y="2712"/>
                  </a:cubicBezTo>
                  <a:lnTo>
                    <a:pt x="1783" y="574"/>
                  </a:lnTo>
                  <a:cubicBezTo>
                    <a:pt x="1836" y="394"/>
                    <a:pt x="1733" y="205"/>
                    <a:pt x="1553" y="150"/>
                  </a:cubicBezTo>
                  <a:lnTo>
                    <a:pt x="1111" y="15"/>
                  </a:lnTo>
                  <a:cubicBezTo>
                    <a:pt x="1078" y="5"/>
                    <a:pt x="1045" y="1"/>
                    <a:pt x="1013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21"/>
            <p:cNvSpPr/>
            <p:nvPr/>
          </p:nvSpPr>
          <p:spPr>
            <a:xfrm>
              <a:off x="7000600" y="2281000"/>
              <a:ext cx="81250" cy="232325"/>
            </a:xfrm>
            <a:custGeom>
              <a:avLst/>
              <a:gdLst/>
              <a:ahLst/>
              <a:cxnLst/>
              <a:rect l="l" t="t" r="r" b="b"/>
              <a:pathLst>
                <a:path w="3250" h="9293" extrusionOk="0">
                  <a:moveTo>
                    <a:pt x="2928" y="0"/>
                  </a:moveTo>
                  <a:cubicBezTo>
                    <a:pt x="2804" y="0"/>
                    <a:pt x="2690" y="81"/>
                    <a:pt x="2653" y="206"/>
                  </a:cubicBezTo>
                  <a:lnTo>
                    <a:pt x="45" y="8923"/>
                  </a:lnTo>
                  <a:cubicBezTo>
                    <a:pt x="1" y="9076"/>
                    <a:pt x="87" y="9237"/>
                    <a:pt x="240" y="9281"/>
                  </a:cubicBezTo>
                  <a:cubicBezTo>
                    <a:pt x="268" y="9289"/>
                    <a:pt x="295" y="9293"/>
                    <a:pt x="322" y="9293"/>
                  </a:cubicBezTo>
                  <a:cubicBezTo>
                    <a:pt x="446" y="9293"/>
                    <a:pt x="560" y="9212"/>
                    <a:pt x="598" y="9087"/>
                  </a:cubicBezTo>
                  <a:lnTo>
                    <a:pt x="3205" y="370"/>
                  </a:lnTo>
                  <a:cubicBezTo>
                    <a:pt x="3250" y="217"/>
                    <a:pt x="3164" y="58"/>
                    <a:pt x="3011" y="12"/>
                  </a:cubicBezTo>
                  <a:cubicBezTo>
                    <a:pt x="2983" y="4"/>
                    <a:pt x="2955" y="0"/>
                    <a:pt x="2928" y="0"/>
                  </a:cubicBezTo>
                  <a:close/>
                </a:path>
              </a:pathLst>
            </a:custGeom>
            <a:solidFill>
              <a:srgbClr val="F2F5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21"/>
            <p:cNvSpPr/>
            <p:nvPr/>
          </p:nvSpPr>
          <p:spPr>
            <a:xfrm>
              <a:off x="6684150" y="3257875"/>
              <a:ext cx="302125" cy="78425"/>
            </a:xfrm>
            <a:custGeom>
              <a:avLst/>
              <a:gdLst/>
              <a:ahLst/>
              <a:cxnLst/>
              <a:rect l="l" t="t" r="r" b="b"/>
              <a:pathLst>
                <a:path w="12085" h="3137" extrusionOk="0">
                  <a:moveTo>
                    <a:pt x="9125" y="0"/>
                  </a:moveTo>
                  <a:cubicBezTo>
                    <a:pt x="9028" y="26"/>
                    <a:pt x="8931" y="53"/>
                    <a:pt x="8833" y="76"/>
                  </a:cubicBezTo>
                  <a:cubicBezTo>
                    <a:pt x="8971" y="736"/>
                    <a:pt x="9084" y="1544"/>
                    <a:pt x="9101" y="2454"/>
                  </a:cubicBezTo>
                  <a:cubicBezTo>
                    <a:pt x="7409" y="2738"/>
                    <a:pt x="5925" y="2839"/>
                    <a:pt x="4667" y="2839"/>
                  </a:cubicBezTo>
                  <a:cubicBezTo>
                    <a:pt x="2285" y="2839"/>
                    <a:pt x="710" y="2475"/>
                    <a:pt x="67" y="2292"/>
                  </a:cubicBezTo>
                  <a:cubicBezTo>
                    <a:pt x="43" y="2387"/>
                    <a:pt x="22" y="2484"/>
                    <a:pt x="0" y="2583"/>
                  </a:cubicBezTo>
                  <a:cubicBezTo>
                    <a:pt x="679" y="2775"/>
                    <a:pt x="2276" y="3137"/>
                    <a:pt x="4669" y="3137"/>
                  </a:cubicBezTo>
                  <a:cubicBezTo>
                    <a:pt x="5975" y="3137"/>
                    <a:pt x="7518" y="3029"/>
                    <a:pt x="9278" y="2725"/>
                  </a:cubicBezTo>
                  <a:lnTo>
                    <a:pt x="9404" y="2704"/>
                  </a:lnTo>
                  <a:lnTo>
                    <a:pt x="9402" y="2577"/>
                  </a:lnTo>
                  <a:cubicBezTo>
                    <a:pt x="9398" y="2054"/>
                    <a:pt x="9361" y="1565"/>
                    <a:pt x="9307" y="1113"/>
                  </a:cubicBezTo>
                  <a:cubicBezTo>
                    <a:pt x="9749" y="1101"/>
                    <a:pt x="10950" y="1006"/>
                    <a:pt x="12085" y="361"/>
                  </a:cubicBezTo>
                  <a:cubicBezTo>
                    <a:pt x="12044" y="268"/>
                    <a:pt x="12003" y="176"/>
                    <a:pt x="11962" y="86"/>
                  </a:cubicBezTo>
                  <a:cubicBezTo>
                    <a:pt x="10858" y="723"/>
                    <a:pt x="9654" y="806"/>
                    <a:pt x="9267" y="815"/>
                  </a:cubicBezTo>
                  <a:cubicBezTo>
                    <a:pt x="9227" y="523"/>
                    <a:pt x="9177" y="250"/>
                    <a:pt x="9125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21"/>
            <p:cNvSpPr/>
            <p:nvPr/>
          </p:nvSpPr>
          <p:spPr>
            <a:xfrm>
              <a:off x="6679525" y="3352075"/>
              <a:ext cx="329550" cy="31750"/>
            </a:xfrm>
            <a:custGeom>
              <a:avLst/>
              <a:gdLst/>
              <a:ahLst/>
              <a:cxnLst/>
              <a:rect l="l" t="t" r="r" b="b"/>
              <a:pathLst>
                <a:path w="13182" h="1270" extrusionOk="0">
                  <a:moveTo>
                    <a:pt x="19" y="1"/>
                  </a:moveTo>
                  <a:cubicBezTo>
                    <a:pt x="7" y="169"/>
                    <a:pt x="1" y="338"/>
                    <a:pt x="1" y="510"/>
                  </a:cubicBezTo>
                  <a:cubicBezTo>
                    <a:pt x="1" y="929"/>
                    <a:pt x="2951" y="1270"/>
                    <a:pt x="6591" y="1270"/>
                  </a:cubicBezTo>
                  <a:cubicBezTo>
                    <a:pt x="10231" y="1270"/>
                    <a:pt x="13182" y="929"/>
                    <a:pt x="13182" y="510"/>
                  </a:cubicBezTo>
                  <a:cubicBezTo>
                    <a:pt x="13182" y="338"/>
                    <a:pt x="13176" y="169"/>
                    <a:pt x="13164" y="1"/>
                  </a:cubicBezTo>
                  <a:cubicBezTo>
                    <a:pt x="12918" y="394"/>
                    <a:pt x="10070" y="705"/>
                    <a:pt x="6591" y="705"/>
                  </a:cubicBezTo>
                  <a:cubicBezTo>
                    <a:pt x="3113" y="705"/>
                    <a:pt x="264" y="394"/>
                    <a:pt x="1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21"/>
            <p:cNvSpPr/>
            <p:nvPr/>
          </p:nvSpPr>
          <p:spPr>
            <a:xfrm>
              <a:off x="6679975" y="3199775"/>
              <a:ext cx="328650" cy="169925"/>
            </a:xfrm>
            <a:custGeom>
              <a:avLst/>
              <a:gdLst/>
              <a:ahLst/>
              <a:cxnLst/>
              <a:rect l="l" t="t" r="r" b="b"/>
              <a:pathLst>
                <a:path w="13146" h="6797" extrusionOk="0">
                  <a:moveTo>
                    <a:pt x="2443" y="0"/>
                  </a:moveTo>
                  <a:cubicBezTo>
                    <a:pt x="2443" y="0"/>
                    <a:pt x="858" y="2032"/>
                    <a:pt x="233" y="4614"/>
                  </a:cubicBezTo>
                  <a:cubicBezTo>
                    <a:pt x="210" y="4711"/>
                    <a:pt x="187" y="4808"/>
                    <a:pt x="167" y="4907"/>
                  </a:cubicBezTo>
                  <a:cubicBezTo>
                    <a:pt x="86" y="5293"/>
                    <a:pt x="28" y="5690"/>
                    <a:pt x="1" y="6093"/>
                  </a:cubicBezTo>
                  <a:cubicBezTo>
                    <a:pt x="246" y="6486"/>
                    <a:pt x="3095" y="6797"/>
                    <a:pt x="6573" y="6797"/>
                  </a:cubicBezTo>
                  <a:cubicBezTo>
                    <a:pt x="10051" y="6797"/>
                    <a:pt x="12900" y="6486"/>
                    <a:pt x="13146" y="6093"/>
                  </a:cubicBezTo>
                  <a:cubicBezTo>
                    <a:pt x="13062" y="4854"/>
                    <a:pt x="12685" y="3672"/>
                    <a:pt x="12252" y="2685"/>
                  </a:cubicBezTo>
                  <a:cubicBezTo>
                    <a:pt x="12211" y="2592"/>
                    <a:pt x="12170" y="2500"/>
                    <a:pt x="12128" y="2410"/>
                  </a:cubicBezTo>
                  <a:cubicBezTo>
                    <a:pt x="11457" y="965"/>
                    <a:pt x="10704" y="0"/>
                    <a:pt x="1070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21"/>
            <p:cNvSpPr/>
            <p:nvPr/>
          </p:nvSpPr>
          <p:spPr>
            <a:xfrm>
              <a:off x="6483100" y="2567000"/>
              <a:ext cx="714325" cy="702200"/>
            </a:xfrm>
            <a:custGeom>
              <a:avLst/>
              <a:gdLst/>
              <a:ahLst/>
              <a:cxnLst/>
              <a:rect l="l" t="t" r="r" b="b"/>
              <a:pathLst>
                <a:path w="28573" h="28088" extrusionOk="0">
                  <a:moveTo>
                    <a:pt x="3582" y="1"/>
                  </a:moveTo>
                  <a:lnTo>
                    <a:pt x="2817" y="4237"/>
                  </a:lnTo>
                  <a:lnTo>
                    <a:pt x="1190" y="13248"/>
                  </a:lnTo>
                  <a:cubicBezTo>
                    <a:pt x="1" y="19834"/>
                    <a:pt x="4181" y="26148"/>
                    <a:pt x="10616" y="27691"/>
                  </a:cubicBezTo>
                  <a:cubicBezTo>
                    <a:pt x="10825" y="27741"/>
                    <a:pt x="11036" y="27785"/>
                    <a:pt x="11248" y="27826"/>
                  </a:cubicBezTo>
                  <a:cubicBezTo>
                    <a:pt x="11317" y="27838"/>
                    <a:pt x="11385" y="27850"/>
                    <a:pt x="11455" y="27862"/>
                  </a:cubicBezTo>
                  <a:cubicBezTo>
                    <a:pt x="11525" y="27874"/>
                    <a:pt x="11593" y="27888"/>
                    <a:pt x="11663" y="27900"/>
                  </a:cubicBezTo>
                  <a:cubicBezTo>
                    <a:pt x="12391" y="28026"/>
                    <a:pt x="13115" y="28088"/>
                    <a:pt x="13830" y="28088"/>
                  </a:cubicBezTo>
                  <a:cubicBezTo>
                    <a:pt x="14872" y="28088"/>
                    <a:pt x="15893" y="27958"/>
                    <a:pt x="16875" y="27711"/>
                  </a:cubicBezTo>
                  <a:cubicBezTo>
                    <a:pt x="16972" y="27688"/>
                    <a:pt x="17070" y="27662"/>
                    <a:pt x="17167" y="27635"/>
                  </a:cubicBezTo>
                  <a:cubicBezTo>
                    <a:pt x="21672" y="26387"/>
                    <a:pt x="25295" y="22665"/>
                    <a:pt x="26181" y="17761"/>
                  </a:cubicBezTo>
                  <a:lnTo>
                    <a:pt x="28573" y="4513"/>
                  </a:lnTo>
                  <a:lnTo>
                    <a:pt x="3582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21"/>
            <p:cNvSpPr/>
            <p:nvPr/>
          </p:nvSpPr>
          <p:spPr>
            <a:xfrm>
              <a:off x="6567225" y="2545200"/>
              <a:ext cx="635575" cy="156400"/>
            </a:xfrm>
            <a:custGeom>
              <a:avLst/>
              <a:gdLst/>
              <a:ahLst/>
              <a:cxnLst/>
              <a:rect l="l" t="t" r="r" b="b"/>
              <a:pathLst>
                <a:path w="25423" h="6256" extrusionOk="0">
                  <a:moveTo>
                    <a:pt x="3970" y="1"/>
                  </a:moveTo>
                  <a:cubicBezTo>
                    <a:pt x="1742" y="1"/>
                    <a:pt x="321" y="290"/>
                    <a:pt x="217" y="873"/>
                  </a:cubicBezTo>
                  <a:cubicBezTo>
                    <a:pt x="0" y="2069"/>
                    <a:pt x="5420" y="4049"/>
                    <a:pt x="12321" y="5294"/>
                  </a:cubicBezTo>
                  <a:cubicBezTo>
                    <a:pt x="15862" y="5934"/>
                    <a:pt x="19106" y="6256"/>
                    <a:pt x="21454" y="6256"/>
                  </a:cubicBezTo>
                  <a:cubicBezTo>
                    <a:pt x="23681" y="6256"/>
                    <a:pt x="25102" y="5966"/>
                    <a:pt x="25208" y="5383"/>
                  </a:cubicBezTo>
                  <a:lnTo>
                    <a:pt x="25208" y="5385"/>
                  </a:lnTo>
                  <a:cubicBezTo>
                    <a:pt x="25423" y="4187"/>
                    <a:pt x="20005" y="2207"/>
                    <a:pt x="13102" y="962"/>
                  </a:cubicBezTo>
                  <a:cubicBezTo>
                    <a:pt x="9561" y="322"/>
                    <a:pt x="6317" y="1"/>
                    <a:pt x="39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21"/>
            <p:cNvSpPr/>
            <p:nvPr/>
          </p:nvSpPr>
          <p:spPr>
            <a:xfrm>
              <a:off x="6581275" y="2554550"/>
              <a:ext cx="607525" cy="137700"/>
            </a:xfrm>
            <a:custGeom>
              <a:avLst/>
              <a:gdLst/>
              <a:ahLst/>
              <a:cxnLst/>
              <a:rect l="l" t="t" r="r" b="b"/>
              <a:pathLst>
                <a:path w="24301" h="5508" extrusionOk="0">
                  <a:moveTo>
                    <a:pt x="3410" y="0"/>
                  </a:moveTo>
                  <a:cubicBezTo>
                    <a:pt x="682" y="0"/>
                    <a:pt x="44" y="446"/>
                    <a:pt x="21" y="565"/>
                  </a:cubicBezTo>
                  <a:cubicBezTo>
                    <a:pt x="0" y="690"/>
                    <a:pt x="468" y="1354"/>
                    <a:pt x="3166" y="2341"/>
                  </a:cubicBezTo>
                  <a:cubicBezTo>
                    <a:pt x="5432" y="3169"/>
                    <a:pt x="8508" y="3955"/>
                    <a:pt x="11825" y="4554"/>
                  </a:cubicBezTo>
                  <a:cubicBezTo>
                    <a:pt x="15238" y="5169"/>
                    <a:pt x="18458" y="5508"/>
                    <a:pt x="20892" y="5508"/>
                  </a:cubicBezTo>
                  <a:cubicBezTo>
                    <a:pt x="23619" y="5508"/>
                    <a:pt x="24257" y="5062"/>
                    <a:pt x="24278" y="4943"/>
                  </a:cubicBezTo>
                  <a:cubicBezTo>
                    <a:pt x="24301" y="4820"/>
                    <a:pt x="23832" y="4154"/>
                    <a:pt x="21135" y="3168"/>
                  </a:cubicBezTo>
                  <a:cubicBezTo>
                    <a:pt x="18867" y="2339"/>
                    <a:pt x="15792" y="1554"/>
                    <a:pt x="12475" y="955"/>
                  </a:cubicBezTo>
                  <a:cubicBezTo>
                    <a:pt x="9064" y="340"/>
                    <a:pt x="5844" y="0"/>
                    <a:pt x="341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21"/>
            <p:cNvSpPr/>
            <p:nvPr/>
          </p:nvSpPr>
          <p:spPr>
            <a:xfrm>
              <a:off x="6576975" y="2495475"/>
              <a:ext cx="634125" cy="151975"/>
            </a:xfrm>
            <a:custGeom>
              <a:avLst/>
              <a:gdLst/>
              <a:ahLst/>
              <a:cxnLst/>
              <a:rect l="l" t="t" r="r" b="b"/>
              <a:pathLst>
                <a:path w="25365" h="6079" extrusionOk="0">
                  <a:moveTo>
                    <a:pt x="343" y="0"/>
                  </a:moveTo>
                  <a:cubicBezTo>
                    <a:pt x="336" y="46"/>
                    <a:pt x="327" y="91"/>
                    <a:pt x="319" y="137"/>
                  </a:cubicBezTo>
                  <a:lnTo>
                    <a:pt x="217" y="696"/>
                  </a:lnTo>
                  <a:cubicBezTo>
                    <a:pt x="1" y="1892"/>
                    <a:pt x="5420" y="3872"/>
                    <a:pt x="12322" y="5117"/>
                  </a:cubicBezTo>
                  <a:cubicBezTo>
                    <a:pt x="15864" y="5756"/>
                    <a:pt x="19108" y="6078"/>
                    <a:pt x="21457" y="6078"/>
                  </a:cubicBezTo>
                  <a:cubicBezTo>
                    <a:pt x="23683" y="6078"/>
                    <a:pt x="25103" y="5789"/>
                    <a:pt x="25209" y="5206"/>
                  </a:cubicBezTo>
                  <a:lnTo>
                    <a:pt x="25309" y="4648"/>
                  </a:lnTo>
                  <a:cubicBezTo>
                    <a:pt x="25330" y="4535"/>
                    <a:pt x="25348" y="4425"/>
                    <a:pt x="25365" y="4313"/>
                  </a:cubicBezTo>
                  <a:lnTo>
                    <a:pt x="25365" y="4313"/>
                  </a:lnTo>
                  <a:cubicBezTo>
                    <a:pt x="24905" y="4717"/>
                    <a:pt x="23593" y="4918"/>
                    <a:pt x="21721" y="4918"/>
                  </a:cubicBezTo>
                  <a:cubicBezTo>
                    <a:pt x="19331" y="4918"/>
                    <a:pt x="16029" y="4590"/>
                    <a:pt x="12425" y="3939"/>
                  </a:cubicBezTo>
                  <a:cubicBezTo>
                    <a:pt x="6394" y="2851"/>
                    <a:pt x="1476" y="1212"/>
                    <a:pt x="34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21"/>
            <p:cNvSpPr/>
            <p:nvPr/>
          </p:nvSpPr>
          <p:spPr>
            <a:xfrm>
              <a:off x="6585550" y="2237750"/>
              <a:ext cx="638350" cy="380675"/>
            </a:xfrm>
            <a:custGeom>
              <a:avLst/>
              <a:gdLst/>
              <a:ahLst/>
              <a:cxnLst/>
              <a:rect l="l" t="t" r="r" b="b"/>
              <a:pathLst>
                <a:path w="25534" h="15227" extrusionOk="0">
                  <a:moveTo>
                    <a:pt x="12456" y="1"/>
                  </a:moveTo>
                  <a:cubicBezTo>
                    <a:pt x="6476" y="1"/>
                    <a:pt x="1163" y="4243"/>
                    <a:pt x="0" y="10308"/>
                  </a:cubicBezTo>
                  <a:cubicBezTo>
                    <a:pt x="1133" y="11521"/>
                    <a:pt x="6051" y="13160"/>
                    <a:pt x="12082" y="14248"/>
                  </a:cubicBezTo>
                  <a:cubicBezTo>
                    <a:pt x="15686" y="14899"/>
                    <a:pt x="18988" y="15227"/>
                    <a:pt x="21378" y="15227"/>
                  </a:cubicBezTo>
                  <a:cubicBezTo>
                    <a:pt x="23250" y="15227"/>
                    <a:pt x="24562" y="15026"/>
                    <a:pt x="25022" y="14622"/>
                  </a:cubicBezTo>
                  <a:cubicBezTo>
                    <a:pt x="25534" y="11288"/>
                    <a:pt x="24694" y="8042"/>
                    <a:pt x="22901" y="5461"/>
                  </a:cubicBezTo>
                  <a:cubicBezTo>
                    <a:pt x="21047" y="2790"/>
                    <a:pt x="18177" y="827"/>
                    <a:pt x="14726" y="205"/>
                  </a:cubicBezTo>
                  <a:cubicBezTo>
                    <a:pt x="13964" y="67"/>
                    <a:pt x="13205" y="1"/>
                    <a:pt x="12456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21"/>
            <p:cNvSpPr/>
            <p:nvPr/>
          </p:nvSpPr>
          <p:spPr>
            <a:xfrm>
              <a:off x="6487875" y="2662925"/>
              <a:ext cx="290925" cy="574125"/>
            </a:xfrm>
            <a:custGeom>
              <a:avLst/>
              <a:gdLst/>
              <a:ahLst/>
              <a:cxnLst/>
              <a:rect l="l" t="t" r="r" b="b"/>
              <a:pathLst>
                <a:path w="11637" h="22965" extrusionOk="0">
                  <a:moveTo>
                    <a:pt x="4908" y="0"/>
                  </a:moveTo>
                  <a:cubicBezTo>
                    <a:pt x="4510" y="0"/>
                    <a:pt x="4106" y="40"/>
                    <a:pt x="3694" y="122"/>
                  </a:cubicBezTo>
                  <a:cubicBezTo>
                    <a:pt x="3056" y="249"/>
                    <a:pt x="2562" y="753"/>
                    <a:pt x="2445" y="1394"/>
                  </a:cubicBezTo>
                  <a:lnTo>
                    <a:pt x="2252" y="2468"/>
                  </a:lnTo>
                  <a:lnTo>
                    <a:pt x="2182" y="2859"/>
                  </a:lnTo>
                  <a:lnTo>
                    <a:pt x="1671" y="5682"/>
                  </a:lnTo>
                  <a:lnTo>
                    <a:pt x="1465" y="6829"/>
                  </a:lnTo>
                  <a:lnTo>
                    <a:pt x="999" y="9411"/>
                  </a:lnTo>
                  <a:cubicBezTo>
                    <a:pt x="1" y="14942"/>
                    <a:pt x="2788" y="20278"/>
                    <a:pt x="7517" y="22762"/>
                  </a:cubicBezTo>
                  <a:cubicBezTo>
                    <a:pt x="7783" y="22901"/>
                    <a:pt x="8059" y="22964"/>
                    <a:pt x="8328" y="22964"/>
                  </a:cubicBezTo>
                  <a:cubicBezTo>
                    <a:pt x="8413" y="22964"/>
                    <a:pt x="8498" y="22958"/>
                    <a:pt x="8582" y="22945"/>
                  </a:cubicBezTo>
                  <a:cubicBezTo>
                    <a:pt x="9466" y="22810"/>
                    <a:pt x="10196" y="21992"/>
                    <a:pt x="10071" y="20982"/>
                  </a:cubicBezTo>
                  <a:cubicBezTo>
                    <a:pt x="10069" y="20972"/>
                    <a:pt x="10068" y="20961"/>
                    <a:pt x="10066" y="20949"/>
                  </a:cubicBezTo>
                  <a:cubicBezTo>
                    <a:pt x="9480" y="16234"/>
                    <a:pt x="10177" y="10996"/>
                    <a:pt x="10898" y="7312"/>
                  </a:cubicBezTo>
                  <a:cubicBezTo>
                    <a:pt x="11637" y="3539"/>
                    <a:pt x="8778" y="156"/>
                    <a:pt x="5160" y="6"/>
                  </a:cubicBezTo>
                  <a:cubicBezTo>
                    <a:pt x="5077" y="2"/>
                    <a:pt x="4993" y="0"/>
                    <a:pt x="49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21"/>
            <p:cNvSpPr/>
            <p:nvPr/>
          </p:nvSpPr>
          <p:spPr>
            <a:xfrm>
              <a:off x="6616850" y="2662925"/>
              <a:ext cx="175175" cy="574125"/>
            </a:xfrm>
            <a:custGeom>
              <a:avLst/>
              <a:gdLst/>
              <a:ahLst/>
              <a:cxnLst/>
              <a:rect l="l" t="t" r="r" b="b"/>
              <a:pathLst>
                <a:path w="7007" h="22965" extrusionOk="0">
                  <a:moveTo>
                    <a:pt x="261" y="0"/>
                  </a:moveTo>
                  <a:cubicBezTo>
                    <a:pt x="175" y="0"/>
                    <a:pt x="89" y="2"/>
                    <a:pt x="1" y="6"/>
                  </a:cubicBezTo>
                  <a:cubicBezTo>
                    <a:pt x="3619" y="156"/>
                    <a:pt x="6478" y="3539"/>
                    <a:pt x="5739" y="7312"/>
                  </a:cubicBezTo>
                  <a:cubicBezTo>
                    <a:pt x="5018" y="10997"/>
                    <a:pt x="4321" y="16234"/>
                    <a:pt x="4907" y="20949"/>
                  </a:cubicBezTo>
                  <a:cubicBezTo>
                    <a:pt x="4909" y="20961"/>
                    <a:pt x="4910" y="20972"/>
                    <a:pt x="4912" y="20982"/>
                  </a:cubicBezTo>
                  <a:cubicBezTo>
                    <a:pt x="5036" y="21992"/>
                    <a:pt x="4307" y="22810"/>
                    <a:pt x="3423" y="22945"/>
                  </a:cubicBezTo>
                  <a:cubicBezTo>
                    <a:pt x="3508" y="22958"/>
                    <a:pt x="3594" y="22965"/>
                    <a:pt x="3678" y="22965"/>
                  </a:cubicBezTo>
                  <a:cubicBezTo>
                    <a:pt x="4673" y="22965"/>
                    <a:pt x="5560" y="22089"/>
                    <a:pt x="5422" y="20982"/>
                  </a:cubicBezTo>
                  <a:cubicBezTo>
                    <a:pt x="5420" y="20972"/>
                    <a:pt x="5419" y="20961"/>
                    <a:pt x="5417" y="20949"/>
                  </a:cubicBezTo>
                  <a:cubicBezTo>
                    <a:pt x="4833" y="16234"/>
                    <a:pt x="5528" y="10997"/>
                    <a:pt x="6251" y="7312"/>
                  </a:cubicBezTo>
                  <a:cubicBezTo>
                    <a:pt x="7006" y="3451"/>
                    <a:pt x="3998" y="0"/>
                    <a:pt x="261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21"/>
            <p:cNvSpPr/>
            <p:nvPr/>
          </p:nvSpPr>
          <p:spPr>
            <a:xfrm>
              <a:off x="6663675" y="2345200"/>
              <a:ext cx="382100" cy="240775"/>
            </a:xfrm>
            <a:custGeom>
              <a:avLst/>
              <a:gdLst/>
              <a:ahLst/>
              <a:cxnLst/>
              <a:rect l="l" t="t" r="r" b="b"/>
              <a:pathLst>
                <a:path w="15284" h="9631" extrusionOk="0">
                  <a:moveTo>
                    <a:pt x="2935" y="0"/>
                  </a:moveTo>
                  <a:cubicBezTo>
                    <a:pt x="2124" y="0"/>
                    <a:pt x="1376" y="529"/>
                    <a:pt x="1135" y="1346"/>
                  </a:cubicBezTo>
                  <a:lnTo>
                    <a:pt x="295" y="4179"/>
                  </a:lnTo>
                  <a:cubicBezTo>
                    <a:pt x="0" y="5174"/>
                    <a:pt x="568" y="6220"/>
                    <a:pt x="1563" y="6516"/>
                  </a:cubicBezTo>
                  <a:lnTo>
                    <a:pt x="11812" y="9553"/>
                  </a:lnTo>
                  <a:cubicBezTo>
                    <a:pt x="11989" y="9605"/>
                    <a:pt x="12169" y="9630"/>
                    <a:pt x="12345" y="9630"/>
                  </a:cubicBezTo>
                  <a:cubicBezTo>
                    <a:pt x="13157" y="9630"/>
                    <a:pt x="13906" y="9101"/>
                    <a:pt x="14149" y="8283"/>
                  </a:cubicBezTo>
                  <a:lnTo>
                    <a:pt x="14988" y="5451"/>
                  </a:lnTo>
                  <a:cubicBezTo>
                    <a:pt x="15283" y="4456"/>
                    <a:pt x="14715" y="3409"/>
                    <a:pt x="13719" y="3115"/>
                  </a:cubicBezTo>
                  <a:lnTo>
                    <a:pt x="3470" y="78"/>
                  </a:lnTo>
                  <a:cubicBezTo>
                    <a:pt x="3292" y="25"/>
                    <a:pt x="3112" y="0"/>
                    <a:pt x="293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21"/>
            <p:cNvSpPr/>
            <p:nvPr/>
          </p:nvSpPr>
          <p:spPr>
            <a:xfrm>
              <a:off x="6606775" y="2328350"/>
              <a:ext cx="382125" cy="240750"/>
            </a:xfrm>
            <a:custGeom>
              <a:avLst/>
              <a:gdLst/>
              <a:ahLst/>
              <a:cxnLst/>
              <a:rect l="l" t="t" r="r" b="b"/>
              <a:pathLst>
                <a:path w="15285" h="9630" extrusionOk="0">
                  <a:moveTo>
                    <a:pt x="2936" y="0"/>
                  </a:moveTo>
                  <a:cubicBezTo>
                    <a:pt x="2125" y="0"/>
                    <a:pt x="1377" y="529"/>
                    <a:pt x="1135" y="1346"/>
                  </a:cubicBezTo>
                  <a:lnTo>
                    <a:pt x="295" y="4179"/>
                  </a:lnTo>
                  <a:cubicBezTo>
                    <a:pt x="1" y="5174"/>
                    <a:pt x="569" y="6220"/>
                    <a:pt x="1564" y="6516"/>
                  </a:cubicBezTo>
                  <a:lnTo>
                    <a:pt x="11813" y="9551"/>
                  </a:lnTo>
                  <a:cubicBezTo>
                    <a:pt x="11991" y="9604"/>
                    <a:pt x="12171" y="9629"/>
                    <a:pt x="12348" y="9629"/>
                  </a:cubicBezTo>
                  <a:cubicBezTo>
                    <a:pt x="13159" y="9629"/>
                    <a:pt x="13907" y="9100"/>
                    <a:pt x="14150" y="8283"/>
                  </a:cubicBezTo>
                  <a:lnTo>
                    <a:pt x="14989" y="5451"/>
                  </a:lnTo>
                  <a:cubicBezTo>
                    <a:pt x="15284" y="4456"/>
                    <a:pt x="14716" y="3409"/>
                    <a:pt x="13721" y="3114"/>
                  </a:cubicBezTo>
                  <a:lnTo>
                    <a:pt x="3471" y="78"/>
                  </a:lnTo>
                  <a:cubicBezTo>
                    <a:pt x="3293" y="25"/>
                    <a:pt x="3113" y="0"/>
                    <a:pt x="293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21"/>
            <p:cNvSpPr/>
            <p:nvPr/>
          </p:nvSpPr>
          <p:spPr>
            <a:xfrm>
              <a:off x="6617200" y="2337675"/>
              <a:ext cx="361250" cy="222100"/>
            </a:xfrm>
            <a:custGeom>
              <a:avLst/>
              <a:gdLst/>
              <a:ahLst/>
              <a:cxnLst/>
              <a:rect l="l" t="t" r="r" b="b"/>
              <a:pathLst>
                <a:path w="14450" h="8884" extrusionOk="0">
                  <a:moveTo>
                    <a:pt x="2518" y="0"/>
                  </a:moveTo>
                  <a:cubicBezTo>
                    <a:pt x="2508" y="0"/>
                    <a:pt x="2498" y="0"/>
                    <a:pt x="2488" y="1"/>
                  </a:cubicBezTo>
                  <a:cubicBezTo>
                    <a:pt x="1830" y="14"/>
                    <a:pt x="1262" y="447"/>
                    <a:pt x="1076" y="1079"/>
                  </a:cubicBezTo>
                  <a:lnTo>
                    <a:pt x="237" y="3912"/>
                  </a:lnTo>
                  <a:cubicBezTo>
                    <a:pt x="0" y="4708"/>
                    <a:pt x="456" y="5547"/>
                    <a:pt x="1253" y="5784"/>
                  </a:cubicBezTo>
                  <a:lnTo>
                    <a:pt x="11502" y="8821"/>
                  </a:lnTo>
                  <a:cubicBezTo>
                    <a:pt x="11643" y="8863"/>
                    <a:pt x="11787" y="8883"/>
                    <a:pt x="11931" y="8883"/>
                  </a:cubicBezTo>
                  <a:cubicBezTo>
                    <a:pt x="11942" y="8883"/>
                    <a:pt x="11952" y="8883"/>
                    <a:pt x="11962" y="8883"/>
                  </a:cubicBezTo>
                  <a:cubicBezTo>
                    <a:pt x="12620" y="8869"/>
                    <a:pt x="13188" y="8436"/>
                    <a:pt x="13374" y="7804"/>
                  </a:cubicBezTo>
                  <a:lnTo>
                    <a:pt x="14213" y="4972"/>
                  </a:lnTo>
                  <a:cubicBezTo>
                    <a:pt x="14449" y="4175"/>
                    <a:pt x="13993" y="3336"/>
                    <a:pt x="13197" y="3100"/>
                  </a:cubicBezTo>
                  <a:lnTo>
                    <a:pt x="2948" y="63"/>
                  </a:lnTo>
                  <a:cubicBezTo>
                    <a:pt x="2808" y="20"/>
                    <a:pt x="2663" y="0"/>
                    <a:pt x="251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21"/>
            <p:cNvSpPr/>
            <p:nvPr/>
          </p:nvSpPr>
          <p:spPr>
            <a:xfrm>
              <a:off x="6648825" y="2370300"/>
              <a:ext cx="58900" cy="92675"/>
            </a:xfrm>
            <a:custGeom>
              <a:avLst/>
              <a:gdLst/>
              <a:ahLst/>
              <a:cxnLst/>
              <a:rect l="l" t="t" r="r" b="b"/>
              <a:pathLst>
                <a:path w="2356" h="3707" extrusionOk="0">
                  <a:moveTo>
                    <a:pt x="1501" y="0"/>
                  </a:moveTo>
                  <a:cubicBezTo>
                    <a:pt x="1169" y="0"/>
                    <a:pt x="864" y="216"/>
                    <a:pt x="765" y="548"/>
                  </a:cubicBezTo>
                  <a:lnTo>
                    <a:pt x="121" y="2723"/>
                  </a:lnTo>
                  <a:cubicBezTo>
                    <a:pt x="0" y="3129"/>
                    <a:pt x="232" y="3555"/>
                    <a:pt x="638" y="3674"/>
                  </a:cubicBezTo>
                  <a:cubicBezTo>
                    <a:pt x="711" y="3696"/>
                    <a:pt x="785" y="3707"/>
                    <a:pt x="857" y="3707"/>
                  </a:cubicBezTo>
                  <a:cubicBezTo>
                    <a:pt x="1188" y="3707"/>
                    <a:pt x="1493" y="3491"/>
                    <a:pt x="1591" y="3158"/>
                  </a:cubicBezTo>
                  <a:lnTo>
                    <a:pt x="2234" y="984"/>
                  </a:lnTo>
                  <a:cubicBezTo>
                    <a:pt x="2356" y="578"/>
                    <a:pt x="2124" y="151"/>
                    <a:pt x="1718" y="32"/>
                  </a:cubicBezTo>
                  <a:cubicBezTo>
                    <a:pt x="1646" y="10"/>
                    <a:pt x="1572" y="0"/>
                    <a:pt x="150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21"/>
            <p:cNvSpPr/>
            <p:nvPr/>
          </p:nvSpPr>
          <p:spPr>
            <a:xfrm>
              <a:off x="6796425" y="2413275"/>
              <a:ext cx="58875" cy="92700"/>
            </a:xfrm>
            <a:custGeom>
              <a:avLst/>
              <a:gdLst/>
              <a:ahLst/>
              <a:cxnLst/>
              <a:rect l="l" t="t" r="r" b="b"/>
              <a:pathLst>
                <a:path w="2355" h="3708" extrusionOk="0">
                  <a:moveTo>
                    <a:pt x="1500" y="0"/>
                  </a:moveTo>
                  <a:cubicBezTo>
                    <a:pt x="1169" y="0"/>
                    <a:pt x="864" y="216"/>
                    <a:pt x="764" y="550"/>
                  </a:cubicBezTo>
                  <a:lnTo>
                    <a:pt x="120" y="2723"/>
                  </a:lnTo>
                  <a:cubicBezTo>
                    <a:pt x="1" y="3129"/>
                    <a:pt x="232" y="3555"/>
                    <a:pt x="638" y="3676"/>
                  </a:cubicBezTo>
                  <a:cubicBezTo>
                    <a:pt x="711" y="3697"/>
                    <a:pt x="784" y="3708"/>
                    <a:pt x="855" y="3708"/>
                  </a:cubicBezTo>
                  <a:cubicBezTo>
                    <a:pt x="1186" y="3708"/>
                    <a:pt x="1491" y="3492"/>
                    <a:pt x="1590" y="3158"/>
                  </a:cubicBezTo>
                  <a:lnTo>
                    <a:pt x="2235" y="985"/>
                  </a:lnTo>
                  <a:cubicBezTo>
                    <a:pt x="2354" y="579"/>
                    <a:pt x="2123" y="153"/>
                    <a:pt x="1717" y="32"/>
                  </a:cubicBezTo>
                  <a:cubicBezTo>
                    <a:pt x="1644" y="10"/>
                    <a:pt x="1571" y="0"/>
                    <a:pt x="150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21"/>
            <p:cNvSpPr/>
            <p:nvPr/>
          </p:nvSpPr>
          <p:spPr>
            <a:xfrm>
              <a:off x="6831125" y="2259625"/>
              <a:ext cx="202075" cy="116650"/>
            </a:xfrm>
            <a:custGeom>
              <a:avLst/>
              <a:gdLst/>
              <a:ahLst/>
              <a:cxnLst/>
              <a:rect l="l" t="t" r="r" b="b"/>
              <a:pathLst>
                <a:path w="8083" h="4666" extrusionOk="0">
                  <a:moveTo>
                    <a:pt x="3015" y="1"/>
                  </a:moveTo>
                  <a:cubicBezTo>
                    <a:pt x="1613" y="1"/>
                    <a:pt x="515" y="497"/>
                    <a:pt x="298" y="1343"/>
                  </a:cubicBezTo>
                  <a:cubicBezTo>
                    <a:pt x="0" y="2508"/>
                    <a:pt x="1491" y="3897"/>
                    <a:pt x="3626" y="4443"/>
                  </a:cubicBezTo>
                  <a:cubicBezTo>
                    <a:pt x="4213" y="4594"/>
                    <a:pt x="4788" y="4665"/>
                    <a:pt x="5319" y="4665"/>
                  </a:cubicBezTo>
                  <a:cubicBezTo>
                    <a:pt x="6332" y="4665"/>
                    <a:pt x="7186" y="4406"/>
                    <a:pt x="7665" y="3944"/>
                  </a:cubicBezTo>
                  <a:cubicBezTo>
                    <a:pt x="7848" y="3765"/>
                    <a:pt x="7975" y="3557"/>
                    <a:pt x="8036" y="3323"/>
                  </a:cubicBezTo>
                  <a:cubicBezTo>
                    <a:pt x="8072" y="3182"/>
                    <a:pt x="8083" y="3036"/>
                    <a:pt x="8067" y="2891"/>
                  </a:cubicBezTo>
                  <a:cubicBezTo>
                    <a:pt x="7963" y="1834"/>
                    <a:pt x="6585" y="704"/>
                    <a:pt x="4708" y="222"/>
                  </a:cubicBezTo>
                  <a:cubicBezTo>
                    <a:pt x="4121" y="72"/>
                    <a:pt x="3546" y="1"/>
                    <a:pt x="301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21"/>
            <p:cNvSpPr/>
            <p:nvPr/>
          </p:nvSpPr>
          <p:spPr>
            <a:xfrm>
              <a:off x="7014775" y="2331875"/>
              <a:ext cx="18400" cy="26350"/>
            </a:xfrm>
            <a:custGeom>
              <a:avLst/>
              <a:gdLst/>
              <a:ahLst/>
              <a:cxnLst/>
              <a:rect l="l" t="t" r="r" b="b"/>
              <a:pathLst>
                <a:path w="736" h="1054" extrusionOk="0">
                  <a:moveTo>
                    <a:pt x="721" y="1"/>
                  </a:moveTo>
                  <a:cubicBezTo>
                    <a:pt x="399" y="4"/>
                    <a:pt x="126" y="170"/>
                    <a:pt x="58" y="433"/>
                  </a:cubicBezTo>
                  <a:cubicBezTo>
                    <a:pt x="0" y="655"/>
                    <a:pt x="109" y="891"/>
                    <a:pt x="319" y="1054"/>
                  </a:cubicBezTo>
                  <a:cubicBezTo>
                    <a:pt x="502" y="875"/>
                    <a:pt x="629" y="667"/>
                    <a:pt x="690" y="433"/>
                  </a:cubicBezTo>
                  <a:cubicBezTo>
                    <a:pt x="726" y="292"/>
                    <a:pt x="735" y="146"/>
                    <a:pt x="72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21"/>
            <p:cNvSpPr/>
            <p:nvPr/>
          </p:nvSpPr>
          <p:spPr>
            <a:xfrm>
              <a:off x="6968050" y="2474475"/>
              <a:ext cx="50825" cy="77725"/>
            </a:xfrm>
            <a:custGeom>
              <a:avLst/>
              <a:gdLst/>
              <a:ahLst/>
              <a:cxnLst/>
              <a:rect l="l" t="t" r="r" b="b"/>
              <a:pathLst>
                <a:path w="2033" h="3109" extrusionOk="0">
                  <a:moveTo>
                    <a:pt x="1011" y="0"/>
                  </a:moveTo>
                  <a:cubicBezTo>
                    <a:pt x="865" y="0"/>
                    <a:pt x="730" y="96"/>
                    <a:pt x="686" y="244"/>
                  </a:cubicBezTo>
                  <a:lnTo>
                    <a:pt x="53" y="2382"/>
                  </a:lnTo>
                  <a:cubicBezTo>
                    <a:pt x="0" y="2563"/>
                    <a:pt x="103" y="2752"/>
                    <a:pt x="284" y="2805"/>
                  </a:cubicBezTo>
                  <a:lnTo>
                    <a:pt x="1277" y="3100"/>
                  </a:lnTo>
                  <a:cubicBezTo>
                    <a:pt x="1297" y="3106"/>
                    <a:pt x="1312" y="3109"/>
                    <a:pt x="1324" y="3109"/>
                  </a:cubicBezTo>
                  <a:cubicBezTo>
                    <a:pt x="1424" y="3109"/>
                    <a:pt x="1298" y="2926"/>
                    <a:pt x="1345" y="2766"/>
                  </a:cubicBezTo>
                  <a:lnTo>
                    <a:pt x="1978" y="627"/>
                  </a:lnTo>
                  <a:cubicBezTo>
                    <a:pt x="2033" y="447"/>
                    <a:pt x="1930" y="257"/>
                    <a:pt x="1750" y="204"/>
                  </a:cubicBezTo>
                  <a:lnTo>
                    <a:pt x="1109" y="15"/>
                  </a:lnTo>
                  <a:cubicBezTo>
                    <a:pt x="1076" y="5"/>
                    <a:pt x="1043" y="0"/>
                    <a:pt x="1011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21"/>
            <p:cNvSpPr/>
            <p:nvPr/>
          </p:nvSpPr>
          <p:spPr>
            <a:xfrm>
              <a:off x="6981225" y="2478250"/>
              <a:ext cx="45925" cy="73900"/>
            </a:xfrm>
            <a:custGeom>
              <a:avLst/>
              <a:gdLst/>
              <a:ahLst/>
              <a:cxnLst/>
              <a:rect l="l" t="t" r="r" b="b"/>
              <a:pathLst>
                <a:path w="1837" h="2956" extrusionOk="0">
                  <a:moveTo>
                    <a:pt x="1013" y="1"/>
                  </a:moveTo>
                  <a:cubicBezTo>
                    <a:pt x="866" y="1"/>
                    <a:pt x="731" y="97"/>
                    <a:pt x="688" y="244"/>
                  </a:cubicBezTo>
                  <a:lnTo>
                    <a:pt x="53" y="2383"/>
                  </a:lnTo>
                  <a:cubicBezTo>
                    <a:pt x="0" y="2563"/>
                    <a:pt x="103" y="2752"/>
                    <a:pt x="284" y="2805"/>
                  </a:cubicBezTo>
                  <a:lnTo>
                    <a:pt x="726" y="2942"/>
                  </a:lnTo>
                  <a:cubicBezTo>
                    <a:pt x="758" y="2951"/>
                    <a:pt x="790" y="2956"/>
                    <a:pt x="822" y="2956"/>
                  </a:cubicBezTo>
                  <a:cubicBezTo>
                    <a:pt x="969" y="2956"/>
                    <a:pt x="1105" y="2860"/>
                    <a:pt x="1150" y="2712"/>
                  </a:cubicBezTo>
                  <a:lnTo>
                    <a:pt x="1783" y="574"/>
                  </a:lnTo>
                  <a:cubicBezTo>
                    <a:pt x="1836" y="394"/>
                    <a:pt x="1733" y="205"/>
                    <a:pt x="1553" y="150"/>
                  </a:cubicBezTo>
                  <a:lnTo>
                    <a:pt x="1111" y="15"/>
                  </a:lnTo>
                  <a:cubicBezTo>
                    <a:pt x="1078" y="5"/>
                    <a:pt x="1045" y="1"/>
                    <a:pt x="101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21"/>
            <p:cNvSpPr/>
            <p:nvPr/>
          </p:nvSpPr>
          <p:spPr>
            <a:xfrm>
              <a:off x="7000600" y="2281000"/>
              <a:ext cx="81250" cy="232325"/>
            </a:xfrm>
            <a:custGeom>
              <a:avLst/>
              <a:gdLst/>
              <a:ahLst/>
              <a:cxnLst/>
              <a:rect l="l" t="t" r="r" b="b"/>
              <a:pathLst>
                <a:path w="3250" h="9293" extrusionOk="0">
                  <a:moveTo>
                    <a:pt x="2928" y="0"/>
                  </a:moveTo>
                  <a:cubicBezTo>
                    <a:pt x="2804" y="0"/>
                    <a:pt x="2690" y="81"/>
                    <a:pt x="2653" y="206"/>
                  </a:cubicBezTo>
                  <a:lnTo>
                    <a:pt x="45" y="8923"/>
                  </a:lnTo>
                  <a:cubicBezTo>
                    <a:pt x="1" y="9076"/>
                    <a:pt x="87" y="9237"/>
                    <a:pt x="240" y="9281"/>
                  </a:cubicBezTo>
                  <a:cubicBezTo>
                    <a:pt x="268" y="9289"/>
                    <a:pt x="295" y="9293"/>
                    <a:pt x="322" y="9293"/>
                  </a:cubicBezTo>
                  <a:cubicBezTo>
                    <a:pt x="446" y="9293"/>
                    <a:pt x="560" y="9212"/>
                    <a:pt x="598" y="9087"/>
                  </a:cubicBezTo>
                  <a:lnTo>
                    <a:pt x="3205" y="370"/>
                  </a:lnTo>
                  <a:cubicBezTo>
                    <a:pt x="3250" y="217"/>
                    <a:pt x="3164" y="58"/>
                    <a:pt x="3011" y="12"/>
                  </a:cubicBezTo>
                  <a:cubicBezTo>
                    <a:pt x="2983" y="4"/>
                    <a:pt x="2955" y="0"/>
                    <a:pt x="292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21"/>
            <p:cNvSpPr/>
            <p:nvPr/>
          </p:nvSpPr>
          <p:spPr>
            <a:xfrm>
              <a:off x="6684150" y="3257875"/>
              <a:ext cx="302125" cy="78425"/>
            </a:xfrm>
            <a:custGeom>
              <a:avLst/>
              <a:gdLst/>
              <a:ahLst/>
              <a:cxnLst/>
              <a:rect l="l" t="t" r="r" b="b"/>
              <a:pathLst>
                <a:path w="12085" h="3137" extrusionOk="0">
                  <a:moveTo>
                    <a:pt x="9125" y="0"/>
                  </a:moveTo>
                  <a:cubicBezTo>
                    <a:pt x="9028" y="26"/>
                    <a:pt x="8931" y="53"/>
                    <a:pt x="8833" y="76"/>
                  </a:cubicBezTo>
                  <a:cubicBezTo>
                    <a:pt x="8971" y="736"/>
                    <a:pt x="9084" y="1544"/>
                    <a:pt x="9101" y="2454"/>
                  </a:cubicBezTo>
                  <a:cubicBezTo>
                    <a:pt x="7409" y="2738"/>
                    <a:pt x="5925" y="2839"/>
                    <a:pt x="4667" y="2839"/>
                  </a:cubicBezTo>
                  <a:cubicBezTo>
                    <a:pt x="2285" y="2839"/>
                    <a:pt x="710" y="2475"/>
                    <a:pt x="67" y="2292"/>
                  </a:cubicBezTo>
                  <a:cubicBezTo>
                    <a:pt x="43" y="2387"/>
                    <a:pt x="22" y="2484"/>
                    <a:pt x="0" y="2583"/>
                  </a:cubicBezTo>
                  <a:cubicBezTo>
                    <a:pt x="679" y="2775"/>
                    <a:pt x="2276" y="3137"/>
                    <a:pt x="4669" y="3137"/>
                  </a:cubicBezTo>
                  <a:cubicBezTo>
                    <a:pt x="5975" y="3137"/>
                    <a:pt x="7518" y="3029"/>
                    <a:pt x="9278" y="2725"/>
                  </a:cubicBezTo>
                  <a:lnTo>
                    <a:pt x="9404" y="2704"/>
                  </a:lnTo>
                  <a:lnTo>
                    <a:pt x="9402" y="2577"/>
                  </a:lnTo>
                  <a:cubicBezTo>
                    <a:pt x="9398" y="2054"/>
                    <a:pt x="9361" y="1565"/>
                    <a:pt x="9307" y="1113"/>
                  </a:cubicBezTo>
                  <a:cubicBezTo>
                    <a:pt x="9749" y="1101"/>
                    <a:pt x="10950" y="1006"/>
                    <a:pt x="12085" y="361"/>
                  </a:cubicBezTo>
                  <a:cubicBezTo>
                    <a:pt x="12044" y="268"/>
                    <a:pt x="12003" y="176"/>
                    <a:pt x="11962" y="86"/>
                  </a:cubicBezTo>
                  <a:cubicBezTo>
                    <a:pt x="10858" y="723"/>
                    <a:pt x="9654" y="806"/>
                    <a:pt x="9267" y="815"/>
                  </a:cubicBezTo>
                  <a:cubicBezTo>
                    <a:pt x="9227" y="523"/>
                    <a:pt x="9177" y="250"/>
                    <a:pt x="912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21"/>
            <p:cNvSpPr/>
            <p:nvPr/>
          </p:nvSpPr>
          <p:spPr>
            <a:xfrm>
              <a:off x="7009900" y="2721050"/>
              <a:ext cx="145500" cy="173350"/>
            </a:xfrm>
            <a:custGeom>
              <a:avLst/>
              <a:gdLst/>
              <a:ahLst/>
              <a:cxnLst/>
              <a:rect l="l" t="t" r="r" b="b"/>
              <a:pathLst>
                <a:path w="5820" h="6934" extrusionOk="0">
                  <a:moveTo>
                    <a:pt x="3247" y="0"/>
                  </a:moveTo>
                  <a:cubicBezTo>
                    <a:pt x="1995" y="0"/>
                    <a:pt x="776" y="1219"/>
                    <a:pt x="407" y="2927"/>
                  </a:cubicBezTo>
                  <a:cubicBezTo>
                    <a:pt x="0" y="4819"/>
                    <a:pt x="791" y="6593"/>
                    <a:pt x="2172" y="6891"/>
                  </a:cubicBezTo>
                  <a:cubicBezTo>
                    <a:pt x="2305" y="6920"/>
                    <a:pt x="2439" y="6933"/>
                    <a:pt x="2573" y="6933"/>
                  </a:cubicBezTo>
                  <a:cubicBezTo>
                    <a:pt x="3824" y="6933"/>
                    <a:pt x="5044" y="5715"/>
                    <a:pt x="5412" y="4005"/>
                  </a:cubicBezTo>
                  <a:cubicBezTo>
                    <a:pt x="5820" y="2115"/>
                    <a:pt x="5030" y="340"/>
                    <a:pt x="3649" y="43"/>
                  </a:cubicBezTo>
                  <a:cubicBezTo>
                    <a:pt x="3515" y="14"/>
                    <a:pt x="3381" y="0"/>
                    <a:pt x="3247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21"/>
            <p:cNvSpPr/>
            <p:nvPr/>
          </p:nvSpPr>
          <p:spPr>
            <a:xfrm>
              <a:off x="7038900" y="2742800"/>
              <a:ext cx="128800" cy="138550"/>
            </a:xfrm>
            <a:custGeom>
              <a:avLst/>
              <a:gdLst/>
              <a:ahLst/>
              <a:cxnLst/>
              <a:rect l="l" t="t" r="r" b="b"/>
              <a:pathLst>
                <a:path w="5152" h="5542" extrusionOk="0">
                  <a:moveTo>
                    <a:pt x="2534" y="0"/>
                  </a:moveTo>
                  <a:cubicBezTo>
                    <a:pt x="1547" y="0"/>
                    <a:pt x="619" y="926"/>
                    <a:pt x="326" y="2284"/>
                  </a:cubicBezTo>
                  <a:cubicBezTo>
                    <a:pt x="0" y="3796"/>
                    <a:pt x="585" y="5270"/>
                    <a:pt x="1689" y="5507"/>
                  </a:cubicBezTo>
                  <a:cubicBezTo>
                    <a:pt x="1796" y="5530"/>
                    <a:pt x="1908" y="5542"/>
                    <a:pt x="2024" y="5542"/>
                  </a:cubicBezTo>
                  <a:cubicBezTo>
                    <a:pt x="3110" y="5542"/>
                    <a:pt x="4532" y="4568"/>
                    <a:pt x="4826" y="3202"/>
                  </a:cubicBezTo>
                  <a:cubicBezTo>
                    <a:pt x="5152" y="1692"/>
                    <a:pt x="3973" y="274"/>
                    <a:pt x="2869" y="36"/>
                  </a:cubicBezTo>
                  <a:cubicBezTo>
                    <a:pt x="2757" y="12"/>
                    <a:pt x="2645" y="0"/>
                    <a:pt x="2534" y="0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21"/>
            <p:cNvSpPr/>
            <p:nvPr/>
          </p:nvSpPr>
          <p:spPr>
            <a:xfrm>
              <a:off x="7099950" y="2783600"/>
              <a:ext cx="43150" cy="63700"/>
            </a:xfrm>
            <a:custGeom>
              <a:avLst/>
              <a:gdLst/>
              <a:ahLst/>
              <a:cxnLst/>
              <a:rect l="l" t="t" r="r" b="b"/>
              <a:pathLst>
                <a:path w="1726" h="2548" extrusionOk="0">
                  <a:moveTo>
                    <a:pt x="863" y="1"/>
                  </a:moveTo>
                  <a:cubicBezTo>
                    <a:pt x="386" y="1"/>
                    <a:pt x="0" y="572"/>
                    <a:pt x="0" y="1275"/>
                  </a:cubicBezTo>
                  <a:cubicBezTo>
                    <a:pt x="0" y="1978"/>
                    <a:pt x="386" y="2547"/>
                    <a:pt x="863" y="2547"/>
                  </a:cubicBezTo>
                  <a:cubicBezTo>
                    <a:pt x="1339" y="2547"/>
                    <a:pt x="1725" y="1978"/>
                    <a:pt x="1725" y="1275"/>
                  </a:cubicBezTo>
                  <a:cubicBezTo>
                    <a:pt x="1725" y="570"/>
                    <a:pt x="1339" y="1"/>
                    <a:pt x="863" y="1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21"/>
            <p:cNvSpPr/>
            <p:nvPr/>
          </p:nvSpPr>
          <p:spPr>
            <a:xfrm>
              <a:off x="7084000" y="2783600"/>
              <a:ext cx="37500" cy="63700"/>
            </a:xfrm>
            <a:custGeom>
              <a:avLst/>
              <a:gdLst/>
              <a:ahLst/>
              <a:cxnLst/>
              <a:rect l="l" t="t" r="r" b="b"/>
              <a:pathLst>
                <a:path w="1500" h="2548" extrusionOk="0">
                  <a:moveTo>
                    <a:pt x="862" y="1"/>
                  </a:moveTo>
                  <a:cubicBezTo>
                    <a:pt x="387" y="1"/>
                    <a:pt x="0" y="572"/>
                    <a:pt x="0" y="1275"/>
                  </a:cubicBezTo>
                  <a:cubicBezTo>
                    <a:pt x="0" y="1978"/>
                    <a:pt x="387" y="2547"/>
                    <a:pt x="862" y="2547"/>
                  </a:cubicBezTo>
                  <a:lnTo>
                    <a:pt x="1500" y="2547"/>
                  </a:lnTo>
                  <a:cubicBezTo>
                    <a:pt x="1024" y="2547"/>
                    <a:pt x="638" y="1978"/>
                    <a:pt x="638" y="1275"/>
                  </a:cubicBezTo>
                  <a:cubicBezTo>
                    <a:pt x="638" y="570"/>
                    <a:pt x="1024" y="1"/>
                    <a:pt x="1500" y="1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9" name="Google Shape;129;p21"/>
            <p:cNvSpPr/>
            <p:nvPr/>
          </p:nvSpPr>
          <p:spPr>
            <a:xfrm>
              <a:off x="7009900" y="2721050"/>
              <a:ext cx="145500" cy="173350"/>
            </a:xfrm>
            <a:custGeom>
              <a:avLst/>
              <a:gdLst/>
              <a:ahLst/>
              <a:cxnLst/>
              <a:rect l="l" t="t" r="r" b="b"/>
              <a:pathLst>
                <a:path w="5820" h="6934" extrusionOk="0">
                  <a:moveTo>
                    <a:pt x="3247" y="0"/>
                  </a:moveTo>
                  <a:cubicBezTo>
                    <a:pt x="1995" y="0"/>
                    <a:pt x="776" y="1219"/>
                    <a:pt x="407" y="2927"/>
                  </a:cubicBezTo>
                  <a:cubicBezTo>
                    <a:pt x="0" y="4819"/>
                    <a:pt x="791" y="6593"/>
                    <a:pt x="2172" y="6891"/>
                  </a:cubicBezTo>
                  <a:cubicBezTo>
                    <a:pt x="2305" y="6920"/>
                    <a:pt x="2439" y="6933"/>
                    <a:pt x="2573" y="6933"/>
                  </a:cubicBezTo>
                  <a:cubicBezTo>
                    <a:pt x="3824" y="6933"/>
                    <a:pt x="5044" y="5715"/>
                    <a:pt x="5412" y="4005"/>
                  </a:cubicBezTo>
                  <a:cubicBezTo>
                    <a:pt x="5820" y="2115"/>
                    <a:pt x="5030" y="340"/>
                    <a:pt x="3649" y="43"/>
                  </a:cubicBezTo>
                  <a:cubicBezTo>
                    <a:pt x="3515" y="14"/>
                    <a:pt x="3381" y="0"/>
                    <a:pt x="32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0" name="Google Shape;130;p21"/>
            <p:cNvSpPr/>
            <p:nvPr/>
          </p:nvSpPr>
          <p:spPr>
            <a:xfrm>
              <a:off x="7038900" y="2742800"/>
              <a:ext cx="128800" cy="138550"/>
            </a:xfrm>
            <a:custGeom>
              <a:avLst/>
              <a:gdLst/>
              <a:ahLst/>
              <a:cxnLst/>
              <a:rect l="l" t="t" r="r" b="b"/>
              <a:pathLst>
                <a:path w="5152" h="5542" extrusionOk="0">
                  <a:moveTo>
                    <a:pt x="2534" y="0"/>
                  </a:moveTo>
                  <a:cubicBezTo>
                    <a:pt x="1547" y="0"/>
                    <a:pt x="619" y="926"/>
                    <a:pt x="326" y="2284"/>
                  </a:cubicBezTo>
                  <a:cubicBezTo>
                    <a:pt x="0" y="3796"/>
                    <a:pt x="585" y="5270"/>
                    <a:pt x="1689" y="5507"/>
                  </a:cubicBezTo>
                  <a:cubicBezTo>
                    <a:pt x="1796" y="5530"/>
                    <a:pt x="1908" y="5542"/>
                    <a:pt x="2024" y="5542"/>
                  </a:cubicBezTo>
                  <a:cubicBezTo>
                    <a:pt x="3110" y="5542"/>
                    <a:pt x="4532" y="4568"/>
                    <a:pt x="4826" y="3202"/>
                  </a:cubicBezTo>
                  <a:cubicBezTo>
                    <a:pt x="5152" y="1692"/>
                    <a:pt x="3973" y="274"/>
                    <a:pt x="2869" y="36"/>
                  </a:cubicBezTo>
                  <a:cubicBezTo>
                    <a:pt x="2757" y="12"/>
                    <a:pt x="2645" y="0"/>
                    <a:pt x="253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21"/>
            <p:cNvSpPr/>
            <p:nvPr/>
          </p:nvSpPr>
          <p:spPr>
            <a:xfrm>
              <a:off x="7099950" y="2783600"/>
              <a:ext cx="43150" cy="63700"/>
            </a:xfrm>
            <a:custGeom>
              <a:avLst/>
              <a:gdLst/>
              <a:ahLst/>
              <a:cxnLst/>
              <a:rect l="l" t="t" r="r" b="b"/>
              <a:pathLst>
                <a:path w="1726" h="2548" extrusionOk="0">
                  <a:moveTo>
                    <a:pt x="863" y="1"/>
                  </a:moveTo>
                  <a:cubicBezTo>
                    <a:pt x="386" y="1"/>
                    <a:pt x="0" y="572"/>
                    <a:pt x="0" y="1275"/>
                  </a:cubicBezTo>
                  <a:cubicBezTo>
                    <a:pt x="0" y="1978"/>
                    <a:pt x="386" y="2547"/>
                    <a:pt x="863" y="2547"/>
                  </a:cubicBezTo>
                  <a:cubicBezTo>
                    <a:pt x="1339" y="2547"/>
                    <a:pt x="1725" y="1978"/>
                    <a:pt x="1725" y="1275"/>
                  </a:cubicBezTo>
                  <a:cubicBezTo>
                    <a:pt x="1725" y="570"/>
                    <a:pt x="1339" y="1"/>
                    <a:pt x="863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21"/>
            <p:cNvSpPr/>
            <p:nvPr/>
          </p:nvSpPr>
          <p:spPr>
            <a:xfrm>
              <a:off x="7084000" y="2783600"/>
              <a:ext cx="37500" cy="63700"/>
            </a:xfrm>
            <a:custGeom>
              <a:avLst/>
              <a:gdLst/>
              <a:ahLst/>
              <a:cxnLst/>
              <a:rect l="l" t="t" r="r" b="b"/>
              <a:pathLst>
                <a:path w="1500" h="2548" extrusionOk="0">
                  <a:moveTo>
                    <a:pt x="862" y="1"/>
                  </a:moveTo>
                  <a:cubicBezTo>
                    <a:pt x="387" y="1"/>
                    <a:pt x="0" y="572"/>
                    <a:pt x="0" y="1275"/>
                  </a:cubicBezTo>
                  <a:cubicBezTo>
                    <a:pt x="0" y="1978"/>
                    <a:pt x="387" y="2547"/>
                    <a:pt x="862" y="2547"/>
                  </a:cubicBezTo>
                  <a:lnTo>
                    <a:pt x="1500" y="2547"/>
                  </a:lnTo>
                  <a:cubicBezTo>
                    <a:pt x="1024" y="2547"/>
                    <a:pt x="638" y="1978"/>
                    <a:pt x="638" y="1275"/>
                  </a:cubicBezTo>
                  <a:cubicBezTo>
                    <a:pt x="638" y="570"/>
                    <a:pt x="1024" y="1"/>
                    <a:pt x="150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21"/>
            <p:cNvSpPr/>
            <p:nvPr/>
          </p:nvSpPr>
          <p:spPr>
            <a:xfrm>
              <a:off x="6980875" y="2790225"/>
              <a:ext cx="400475" cy="397525"/>
            </a:xfrm>
            <a:custGeom>
              <a:avLst/>
              <a:gdLst/>
              <a:ahLst/>
              <a:cxnLst/>
              <a:rect l="l" t="t" r="r" b="b"/>
              <a:pathLst>
                <a:path w="16019" h="15901" extrusionOk="0">
                  <a:moveTo>
                    <a:pt x="5859" y="1"/>
                  </a:moveTo>
                  <a:cubicBezTo>
                    <a:pt x="5417" y="1"/>
                    <a:pt x="5034" y="289"/>
                    <a:pt x="4904" y="699"/>
                  </a:cubicBezTo>
                  <a:cubicBezTo>
                    <a:pt x="4880" y="772"/>
                    <a:pt x="4864" y="849"/>
                    <a:pt x="4858" y="928"/>
                  </a:cubicBezTo>
                  <a:cubicBezTo>
                    <a:pt x="4813" y="1482"/>
                    <a:pt x="5227" y="1968"/>
                    <a:pt x="5781" y="2014"/>
                  </a:cubicBezTo>
                  <a:cubicBezTo>
                    <a:pt x="5798" y="2014"/>
                    <a:pt x="6328" y="2061"/>
                    <a:pt x="7111" y="2221"/>
                  </a:cubicBezTo>
                  <a:lnTo>
                    <a:pt x="7112" y="2221"/>
                  </a:lnTo>
                  <a:cubicBezTo>
                    <a:pt x="7277" y="2255"/>
                    <a:pt x="7453" y="2294"/>
                    <a:pt x="7639" y="2338"/>
                  </a:cubicBezTo>
                  <a:cubicBezTo>
                    <a:pt x="8374" y="2515"/>
                    <a:pt x="9245" y="2782"/>
                    <a:pt x="10104" y="3177"/>
                  </a:cubicBezTo>
                  <a:cubicBezTo>
                    <a:pt x="10249" y="3244"/>
                    <a:pt x="10393" y="3315"/>
                    <a:pt x="10537" y="3389"/>
                  </a:cubicBezTo>
                  <a:cubicBezTo>
                    <a:pt x="11175" y="3719"/>
                    <a:pt x="11790" y="4128"/>
                    <a:pt x="12320" y="4630"/>
                  </a:cubicBezTo>
                  <a:cubicBezTo>
                    <a:pt x="12433" y="4737"/>
                    <a:pt x="12543" y="4849"/>
                    <a:pt x="12647" y="4965"/>
                  </a:cubicBezTo>
                  <a:cubicBezTo>
                    <a:pt x="12724" y="5051"/>
                    <a:pt x="12800" y="5139"/>
                    <a:pt x="12871" y="5230"/>
                  </a:cubicBezTo>
                  <a:cubicBezTo>
                    <a:pt x="13398" y="5892"/>
                    <a:pt x="13735" y="6628"/>
                    <a:pt x="13886" y="7452"/>
                  </a:cubicBezTo>
                  <a:cubicBezTo>
                    <a:pt x="13915" y="7606"/>
                    <a:pt x="13936" y="7762"/>
                    <a:pt x="13953" y="7921"/>
                  </a:cubicBezTo>
                  <a:cubicBezTo>
                    <a:pt x="14003" y="8447"/>
                    <a:pt x="13985" y="9006"/>
                    <a:pt x="13897" y="9603"/>
                  </a:cubicBezTo>
                  <a:cubicBezTo>
                    <a:pt x="13854" y="9890"/>
                    <a:pt x="13801" y="10165"/>
                    <a:pt x="13741" y="10422"/>
                  </a:cubicBezTo>
                  <a:cubicBezTo>
                    <a:pt x="13703" y="10578"/>
                    <a:pt x="13662" y="10730"/>
                    <a:pt x="13618" y="10876"/>
                  </a:cubicBezTo>
                  <a:cubicBezTo>
                    <a:pt x="13386" y="11637"/>
                    <a:pt x="13058" y="12247"/>
                    <a:pt x="12627" y="12712"/>
                  </a:cubicBezTo>
                  <a:cubicBezTo>
                    <a:pt x="12515" y="12837"/>
                    <a:pt x="12394" y="12949"/>
                    <a:pt x="12267" y="13052"/>
                  </a:cubicBezTo>
                  <a:cubicBezTo>
                    <a:pt x="12052" y="13227"/>
                    <a:pt x="11815" y="13373"/>
                    <a:pt x="11558" y="13491"/>
                  </a:cubicBezTo>
                  <a:cubicBezTo>
                    <a:pt x="11140" y="13683"/>
                    <a:pt x="10678" y="13797"/>
                    <a:pt x="10187" y="13847"/>
                  </a:cubicBezTo>
                  <a:cubicBezTo>
                    <a:pt x="10022" y="13864"/>
                    <a:pt x="9855" y="13874"/>
                    <a:pt x="9684" y="13877"/>
                  </a:cubicBezTo>
                  <a:cubicBezTo>
                    <a:pt x="9642" y="13879"/>
                    <a:pt x="9601" y="13879"/>
                    <a:pt x="9557" y="13879"/>
                  </a:cubicBezTo>
                  <a:cubicBezTo>
                    <a:pt x="8771" y="13879"/>
                    <a:pt x="7933" y="13744"/>
                    <a:pt x="7100" y="13532"/>
                  </a:cubicBezTo>
                  <a:cubicBezTo>
                    <a:pt x="6935" y="13489"/>
                    <a:pt x="6768" y="13444"/>
                    <a:pt x="6603" y="13395"/>
                  </a:cubicBezTo>
                  <a:cubicBezTo>
                    <a:pt x="5805" y="13161"/>
                    <a:pt x="5022" y="12865"/>
                    <a:pt x="4310" y="12555"/>
                  </a:cubicBezTo>
                  <a:cubicBezTo>
                    <a:pt x="4154" y="12487"/>
                    <a:pt x="4003" y="12418"/>
                    <a:pt x="3853" y="12350"/>
                  </a:cubicBezTo>
                  <a:cubicBezTo>
                    <a:pt x="3498" y="12187"/>
                    <a:pt x="3165" y="12022"/>
                    <a:pt x="2862" y="11864"/>
                  </a:cubicBezTo>
                  <a:cubicBezTo>
                    <a:pt x="2379" y="11613"/>
                    <a:pt x="1970" y="11378"/>
                    <a:pt x="1665" y="11185"/>
                  </a:cubicBezTo>
                  <a:cubicBezTo>
                    <a:pt x="1602" y="11145"/>
                    <a:pt x="1534" y="11114"/>
                    <a:pt x="1467" y="11090"/>
                  </a:cubicBezTo>
                  <a:cubicBezTo>
                    <a:pt x="1356" y="11050"/>
                    <a:pt x="1242" y="11031"/>
                    <a:pt x="1128" y="11031"/>
                  </a:cubicBezTo>
                  <a:cubicBezTo>
                    <a:pt x="793" y="11031"/>
                    <a:pt x="466" y="11198"/>
                    <a:pt x="275" y="11501"/>
                  </a:cubicBezTo>
                  <a:cubicBezTo>
                    <a:pt x="1" y="11935"/>
                    <a:pt x="101" y="12499"/>
                    <a:pt x="487" y="12817"/>
                  </a:cubicBezTo>
                  <a:cubicBezTo>
                    <a:pt x="520" y="12844"/>
                    <a:pt x="554" y="12868"/>
                    <a:pt x="590" y="12891"/>
                  </a:cubicBezTo>
                  <a:cubicBezTo>
                    <a:pt x="646" y="12926"/>
                    <a:pt x="1667" y="13565"/>
                    <a:pt x="3156" y="14245"/>
                  </a:cubicBezTo>
                  <a:cubicBezTo>
                    <a:pt x="3298" y="14310"/>
                    <a:pt x="3444" y="14375"/>
                    <a:pt x="3594" y="14441"/>
                  </a:cubicBezTo>
                  <a:cubicBezTo>
                    <a:pt x="3931" y="14588"/>
                    <a:pt x="4289" y="14733"/>
                    <a:pt x="4662" y="14874"/>
                  </a:cubicBezTo>
                  <a:cubicBezTo>
                    <a:pt x="5030" y="15012"/>
                    <a:pt x="5389" y="15136"/>
                    <a:pt x="5740" y="15246"/>
                  </a:cubicBezTo>
                  <a:cubicBezTo>
                    <a:pt x="5941" y="15309"/>
                    <a:pt x="6141" y="15368"/>
                    <a:pt x="6337" y="15422"/>
                  </a:cubicBezTo>
                  <a:cubicBezTo>
                    <a:pt x="7496" y="15742"/>
                    <a:pt x="8565" y="15901"/>
                    <a:pt x="9537" y="15901"/>
                  </a:cubicBezTo>
                  <a:cubicBezTo>
                    <a:pt x="9590" y="15901"/>
                    <a:pt x="9643" y="15901"/>
                    <a:pt x="9696" y="15899"/>
                  </a:cubicBezTo>
                  <a:cubicBezTo>
                    <a:pt x="9881" y="15896"/>
                    <a:pt x="10064" y="15887"/>
                    <a:pt x="10242" y="15870"/>
                  </a:cubicBezTo>
                  <a:cubicBezTo>
                    <a:pt x="11031" y="15805"/>
                    <a:pt x="11750" y="15622"/>
                    <a:pt x="12399" y="15324"/>
                  </a:cubicBezTo>
                  <a:cubicBezTo>
                    <a:pt x="12755" y="15160"/>
                    <a:pt x="13086" y="14963"/>
                    <a:pt x="13391" y="14734"/>
                  </a:cubicBezTo>
                  <a:cubicBezTo>
                    <a:pt x="13566" y="14603"/>
                    <a:pt x="13733" y="14460"/>
                    <a:pt x="13891" y="14307"/>
                  </a:cubicBezTo>
                  <a:cubicBezTo>
                    <a:pt x="14559" y="13664"/>
                    <a:pt x="15074" y="12827"/>
                    <a:pt x="15431" y="11808"/>
                  </a:cubicBezTo>
                  <a:cubicBezTo>
                    <a:pt x="15495" y="11629"/>
                    <a:pt x="15552" y="11446"/>
                    <a:pt x="15605" y="11257"/>
                  </a:cubicBezTo>
                  <a:cubicBezTo>
                    <a:pt x="15725" y="10833"/>
                    <a:pt x="15819" y="10378"/>
                    <a:pt x="15890" y="9896"/>
                  </a:cubicBezTo>
                  <a:cubicBezTo>
                    <a:pt x="15990" y="9210"/>
                    <a:pt x="16019" y="8553"/>
                    <a:pt x="15973" y="7924"/>
                  </a:cubicBezTo>
                  <a:cubicBezTo>
                    <a:pt x="15961" y="7740"/>
                    <a:pt x="15942" y="7558"/>
                    <a:pt x="15916" y="7378"/>
                  </a:cubicBezTo>
                  <a:cubicBezTo>
                    <a:pt x="15737" y="6128"/>
                    <a:pt x="15255" y="5001"/>
                    <a:pt x="14474" y="4007"/>
                  </a:cubicBezTo>
                  <a:cubicBezTo>
                    <a:pt x="14465" y="3994"/>
                    <a:pt x="14454" y="3982"/>
                    <a:pt x="14444" y="3968"/>
                  </a:cubicBezTo>
                  <a:cubicBezTo>
                    <a:pt x="14339" y="3838"/>
                    <a:pt x="14230" y="3710"/>
                    <a:pt x="14118" y="3588"/>
                  </a:cubicBezTo>
                  <a:cubicBezTo>
                    <a:pt x="13417" y="2817"/>
                    <a:pt x="12577" y="2211"/>
                    <a:pt x="11709" y="1732"/>
                  </a:cubicBezTo>
                  <a:cubicBezTo>
                    <a:pt x="11575" y="1658"/>
                    <a:pt x="11438" y="1587"/>
                    <a:pt x="11302" y="1517"/>
                  </a:cubicBezTo>
                  <a:lnTo>
                    <a:pt x="11300" y="1517"/>
                  </a:lnTo>
                  <a:cubicBezTo>
                    <a:pt x="10213" y="973"/>
                    <a:pt x="9106" y="620"/>
                    <a:pt x="8182" y="392"/>
                  </a:cubicBezTo>
                  <a:cubicBezTo>
                    <a:pt x="8011" y="351"/>
                    <a:pt x="7845" y="313"/>
                    <a:pt x="7689" y="280"/>
                  </a:cubicBezTo>
                  <a:cubicBezTo>
                    <a:pt x="6706" y="68"/>
                    <a:pt x="6019" y="10"/>
                    <a:pt x="5940" y="4"/>
                  </a:cubicBezTo>
                  <a:cubicBezTo>
                    <a:pt x="5913" y="2"/>
                    <a:pt x="5886" y="1"/>
                    <a:pt x="585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21"/>
            <p:cNvSpPr/>
            <p:nvPr/>
          </p:nvSpPr>
          <p:spPr>
            <a:xfrm>
              <a:off x="7059750" y="3098975"/>
              <a:ext cx="28900" cy="52275"/>
            </a:xfrm>
            <a:custGeom>
              <a:avLst/>
              <a:gdLst/>
              <a:ahLst/>
              <a:cxnLst/>
              <a:rect l="l" t="t" r="r" b="b"/>
              <a:pathLst>
                <a:path w="1156" h="2091" extrusionOk="0">
                  <a:moveTo>
                    <a:pt x="698" y="0"/>
                  </a:moveTo>
                  <a:cubicBezTo>
                    <a:pt x="696" y="497"/>
                    <a:pt x="572" y="1218"/>
                    <a:pt x="1" y="1895"/>
                  </a:cubicBezTo>
                  <a:cubicBezTo>
                    <a:pt x="143" y="1960"/>
                    <a:pt x="289" y="2025"/>
                    <a:pt x="439" y="2091"/>
                  </a:cubicBezTo>
                  <a:cubicBezTo>
                    <a:pt x="835" y="1585"/>
                    <a:pt x="1017" y="1071"/>
                    <a:pt x="1098" y="658"/>
                  </a:cubicBezTo>
                  <a:cubicBezTo>
                    <a:pt x="1129" y="499"/>
                    <a:pt x="1146" y="346"/>
                    <a:pt x="1155" y="205"/>
                  </a:cubicBezTo>
                  <a:lnTo>
                    <a:pt x="1154" y="205"/>
                  </a:lnTo>
                  <a:cubicBezTo>
                    <a:pt x="999" y="138"/>
                    <a:pt x="846" y="70"/>
                    <a:pt x="698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21"/>
            <p:cNvSpPr/>
            <p:nvPr/>
          </p:nvSpPr>
          <p:spPr>
            <a:xfrm>
              <a:off x="7124350" y="3125100"/>
              <a:ext cx="35250" cy="50700"/>
            </a:xfrm>
            <a:custGeom>
              <a:avLst/>
              <a:gdLst/>
              <a:ahLst/>
              <a:cxnLst/>
              <a:rect l="l" t="t" r="r" b="b"/>
              <a:pathLst>
                <a:path w="1410" h="2028" extrusionOk="0">
                  <a:moveTo>
                    <a:pt x="864" y="0"/>
                  </a:moveTo>
                  <a:lnTo>
                    <a:pt x="864" y="0"/>
                  </a:lnTo>
                  <a:cubicBezTo>
                    <a:pt x="970" y="343"/>
                    <a:pt x="917" y="711"/>
                    <a:pt x="801" y="1003"/>
                  </a:cubicBezTo>
                  <a:cubicBezTo>
                    <a:pt x="669" y="1324"/>
                    <a:pt x="398" y="1682"/>
                    <a:pt x="1" y="1851"/>
                  </a:cubicBezTo>
                  <a:cubicBezTo>
                    <a:pt x="202" y="1914"/>
                    <a:pt x="402" y="1973"/>
                    <a:pt x="598" y="2027"/>
                  </a:cubicBezTo>
                  <a:cubicBezTo>
                    <a:pt x="866" y="1815"/>
                    <a:pt x="1086" y="1526"/>
                    <a:pt x="1226" y="1174"/>
                  </a:cubicBezTo>
                  <a:cubicBezTo>
                    <a:pt x="1367" y="827"/>
                    <a:pt x="1410" y="470"/>
                    <a:pt x="1363" y="137"/>
                  </a:cubicBezTo>
                  <a:cubicBezTo>
                    <a:pt x="1196" y="94"/>
                    <a:pt x="1029" y="49"/>
                    <a:pt x="864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21"/>
            <p:cNvSpPr/>
            <p:nvPr/>
          </p:nvSpPr>
          <p:spPr>
            <a:xfrm>
              <a:off x="7223000" y="3136375"/>
              <a:ext cx="20550" cy="51350"/>
            </a:xfrm>
            <a:custGeom>
              <a:avLst/>
              <a:gdLst/>
              <a:ahLst/>
              <a:cxnLst/>
              <a:rect l="l" t="t" r="r" b="b"/>
              <a:pathLst>
                <a:path w="822" h="2054" extrusionOk="0">
                  <a:moveTo>
                    <a:pt x="502" y="1"/>
                  </a:moveTo>
                  <a:cubicBezTo>
                    <a:pt x="337" y="18"/>
                    <a:pt x="170" y="28"/>
                    <a:pt x="1" y="31"/>
                  </a:cubicBezTo>
                  <a:cubicBezTo>
                    <a:pt x="164" y="336"/>
                    <a:pt x="363" y="832"/>
                    <a:pt x="281" y="1367"/>
                  </a:cubicBezTo>
                  <a:cubicBezTo>
                    <a:pt x="245" y="1609"/>
                    <a:pt x="154" y="1838"/>
                    <a:pt x="11" y="2053"/>
                  </a:cubicBezTo>
                  <a:cubicBezTo>
                    <a:pt x="196" y="2050"/>
                    <a:pt x="379" y="2041"/>
                    <a:pt x="557" y="2024"/>
                  </a:cubicBezTo>
                  <a:cubicBezTo>
                    <a:pt x="646" y="1835"/>
                    <a:pt x="707" y="1638"/>
                    <a:pt x="737" y="1432"/>
                  </a:cubicBezTo>
                  <a:lnTo>
                    <a:pt x="738" y="1432"/>
                  </a:lnTo>
                  <a:cubicBezTo>
                    <a:pt x="822" y="875"/>
                    <a:pt x="669" y="366"/>
                    <a:pt x="502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21"/>
            <p:cNvSpPr/>
            <p:nvPr/>
          </p:nvSpPr>
          <p:spPr>
            <a:xfrm>
              <a:off x="7287525" y="3108050"/>
              <a:ext cx="40625" cy="50550"/>
            </a:xfrm>
            <a:custGeom>
              <a:avLst/>
              <a:gdLst/>
              <a:ahLst/>
              <a:cxnLst/>
              <a:rect l="l" t="t" r="r" b="b"/>
              <a:pathLst>
                <a:path w="1625" h="2022" extrusionOk="0">
                  <a:moveTo>
                    <a:pt x="361" y="1"/>
                  </a:moveTo>
                  <a:cubicBezTo>
                    <a:pt x="249" y="124"/>
                    <a:pt x="128" y="236"/>
                    <a:pt x="1" y="339"/>
                  </a:cubicBezTo>
                  <a:cubicBezTo>
                    <a:pt x="369" y="502"/>
                    <a:pt x="890" y="810"/>
                    <a:pt x="1087" y="1296"/>
                  </a:cubicBezTo>
                  <a:cubicBezTo>
                    <a:pt x="1178" y="1517"/>
                    <a:pt x="1190" y="1759"/>
                    <a:pt x="1125" y="2021"/>
                  </a:cubicBezTo>
                  <a:cubicBezTo>
                    <a:pt x="1300" y="1890"/>
                    <a:pt x="1467" y="1747"/>
                    <a:pt x="1625" y="1594"/>
                  </a:cubicBezTo>
                  <a:cubicBezTo>
                    <a:pt x="1613" y="1432"/>
                    <a:pt x="1576" y="1275"/>
                    <a:pt x="1514" y="1123"/>
                  </a:cubicBezTo>
                  <a:cubicBezTo>
                    <a:pt x="1291" y="572"/>
                    <a:pt x="781" y="213"/>
                    <a:pt x="361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21"/>
            <p:cNvSpPr/>
            <p:nvPr/>
          </p:nvSpPr>
          <p:spPr>
            <a:xfrm>
              <a:off x="7321300" y="3050775"/>
              <a:ext cx="49725" cy="34675"/>
            </a:xfrm>
            <a:custGeom>
              <a:avLst/>
              <a:gdLst/>
              <a:ahLst/>
              <a:cxnLst/>
              <a:rect l="l" t="t" r="r" b="b"/>
              <a:pathLst>
                <a:path w="1989" h="1387" extrusionOk="0">
                  <a:moveTo>
                    <a:pt x="124" y="0"/>
                  </a:moveTo>
                  <a:cubicBezTo>
                    <a:pt x="86" y="156"/>
                    <a:pt x="45" y="309"/>
                    <a:pt x="1" y="454"/>
                  </a:cubicBezTo>
                  <a:cubicBezTo>
                    <a:pt x="498" y="500"/>
                    <a:pt x="1449" y="683"/>
                    <a:pt x="1814" y="1386"/>
                  </a:cubicBezTo>
                  <a:cubicBezTo>
                    <a:pt x="1878" y="1207"/>
                    <a:pt x="1935" y="1024"/>
                    <a:pt x="1988" y="835"/>
                  </a:cubicBezTo>
                  <a:lnTo>
                    <a:pt x="1987" y="835"/>
                  </a:lnTo>
                  <a:cubicBezTo>
                    <a:pt x="1514" y="303"/>
                    <a:pt x="743" y="70"/>
                    <a:pt x="124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21"/>
            <p:cNvSpPr/>
            <p:nvPr/>
          </p:nvSpPr>
          <p:spPr>
            <a:xfrm>
              <a:off x="7328025" y="2970225"/>
              <a:ext cx="52200" cy="18150"/>
            </a:xfrm>
            <a:custGeom>
              <a:avLst/>
              <a:gdLst/>
              <a:ahLst/>
              <a:cxnLst/>
              <a:rect l="l" t="t" r="r" b="b"/>
              <a:pathLst>
                <a:path w="2088" h="726" extrusionOk="0">
                  <a:moveTo>
                    <a:pt x="1145" y="0"/>
                  </a:moveTo>
                  <a:cubicBezTo>
                    <a:pt x="702" y="0"/>
                    <a:pt x="302" y="121"/>
                    <a:pt x="0" y="252"/>
                  </a:cubicBezTo>
                  <a:cubicBezTo>
                    <a:pt x="29" y="406"/>
                    <a:pt x="50" y="562"/>
                    <a:pt x="67" y="723"/>
                  </a:cubicBezTo>
                  <a:cubicBezTo>
                    <a:pt x="324" y="595"/>
                    <a:pt x="700" y="457"/>
                    <a:pt x="1125" y="457"/>
                  </a:cubicBezTo>
                  <a:cubicBezTo>
                    <a:pt x="1430" y="457"/>
                    <a:pt x="1759" y="528"/>
                    <a:pt x="2087" y="726"/>
                  </a:cubicBezTo>
                  <a:cubicBezTo>
                    <a:pt x="2075" y="541"/>
                    <a:pt x="2056" y="358"/>
                    <a:pt x="2030" y="178"/>
                  </a:cubicBezTo>
                  <a:cubicBezTo>
                    <a:pt x="1727" y="49"/>
                    <a:pt x="1427" y="0"/>
                    <a:pt x="1145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21"/>
            <p:cNvSpPr/>
            <p:nvPr/>
          </p:nvSpPr>
          <p:spPr>
            <a:xfrm>
              <a:off x="7288850" y="2879900"/>
              <a:ext cx="53875" cy="34500"/>
            </a:xfrm>
            <a:custGeom>
              <a:avLst/>
              <a:gdLst/>
              <a:ahLst/>
              <a:cxnLst/>
              <a:rect l="l" t="t" r="r" b="b"/>
              <a:pathLst>
                <a:path w="2155" h="1380" extrusionOk="0">
                  <a:moveTo>
                    <a:pt x="1799" y="1"/>
                  </a:moveTo>
                  <a:cubicBezTo>
                    <a:pt x="813" y="166"/>
                    <a:pt x="272" y="675"/>
                    <a:pt x="1" y="1043"/>
                  </a:cubicBezTo>
                  <a:cubicBezTo>
                    <a:pt x="114" y="1150"/>
                    <a:pt x="224" y="1262"/>
                    <a:pt x="328" y="1379"/>
                  </a:cubicBezTo>
                  <a:cubicBezTo>
                    <a:pt x="543" y="1058"/>
                    <a:pt x="1064" y="513"/>
                    <a:pt x="2155" y="420"/>
                  </a:cubicBezTo>
                  <a:cubicBezTo>
                    <a:pt x="2146" y="408"/>
                    <a:pt x="2135" y="395"/>
                    <a:pt x="2125" y="382"/>
                  </a:cubicBezTo>
                  <a:cubicBezTo>
                    <a:pt x="2020" y="251"/>
                    <a:pt x="1911" y="123"/>
                    <a:pt x="1799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21"/>
            <p:cNvSpPr/>
            <p:nvPr/>
          </p:nvSpPr>
          <p:spPr>
            <a:xfrm>
              <a:off x="7233450" y="2828150"/>
              <a:ext cx="40175" cy="46825"/>
            </a:xfrm>
            <a:custGeom>
              <a:avLst/>
              <a:gdLst/>
              <a:ahLst/>
              <a:cxnLst/>
              <a:rect l="l" t="t" r="r" b="b"/>
              <a:pathLst>
                <a:path w="1607" h="1873" extrusionOk="0">
                  <a:moveTo>
                    <a:pt x="1197" y="0"/>
                  </a:moveTo>
                  <a:cubicBezTo>
                    <a:pt x="649" y="929"/>
                    <a:pt x="225" y="1428"/>
                    <a:pt x="1" y="1660"/>
                  </a:cubicBezTo>
                  <a:cubicBezTo>
                    <a:pt x="146" y="1728"/>
                    <a:pt x="290" y="1798"/>
                    <a:pt x="434" y="1872"/>
                  </a:cubicBezTo>
                  <a:cubicBezTo>
                    <a:pt x="698" y="1581"/>
                    <a:pt x="1104" y="1068"/>
                    <a:pt x="1606" y="217"/>
                  </a:cubicBezTo>
                  <a:cubicBezTo>
                    <a:pt x="1472" y="141"/>
                    <a:pt x="1335" y="70"/>
                    <a:pt x="1199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21"/>
            <p:cNvSpPr/>
            <p:nvPr/>
          </p:nvSpPr>
          <p:spPr>
            <a:xfrm>
              <a:off x="7158675" y="2797200"/>
              <a:ext cx="30475" cy="51500"/>
            </a:xfrm>
            <a:custGeom>
              <a:avLst/>
              <a:gdLst/>
              <a:ahLst/>
              <a:cxnLst/>
              <a:rect l="l" t="t" r="r" b="b"/>
              <a:pathLst>
                <a:path w="1219" h="2060" extrusionOk="0">
                  <a:moveTo>
                    <a:pt x="577" y="1"/>
                  </a:moveTo>
                  <a:lnTo>
                    <a:pt x="577" y="1"/>
                  </a:lnTo>
                  <a:cubicBezTo>
                    <a:pt x="832" y="1082"/>
                    <a:pt x="282" y="1705"/>
                    <a:pt x="0" y="1942"/>
                  </a:cubicBezTo>
                  <a:cubicBezTo>
                    <a:pt x="165" y="1976"/>
                    <a:pt x="341" y="2015"/>
                    <a:pt x="527" y="2059"/>
                  </a:cubicBezTo>
                  <a:cubicBezTo>
                    <a:pt x="855" y="1688"/>
                    <a:pt x="1218" y="1046"/>
                    <a:pt x="1070" y="114"/>
                  </a:cubicBezTo>
                  <a:cubicBezTo>
                    <a:pt x="899" y="72"/>
                    <a:pt x="733" y="34"/>
                    <a:pt x="577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21"/>
            <p:cNvSpPr/>
            <p:nvPr/>
          </p:nvSpPr>
          <p:spPr>
            <a:xfrm>
              <a:off x="6971650" y="3048425"/>
              <a:ext cx="64925" cy="77500"/>
            </a:xfrm>
            <a:custGeom>
              <a:avLst/>
              <a:gdLst/>
              <a:ahLst/>
              <a:cxnLst/>
              <a:rect l="l" t="t" r="r" b="b"/>
              <a:pathLst>
                <a:path w="2597" h="3100" extrusionOk="0">
                  <a:moveTo>
                    <a:pt x="1398" y="0"/>
                  </a:moveTo>
                  <a:lnTo>
                    <a:pt x="0" y="2518"/>
                  </a:lnTo>
                  <a:lnTo>
                    <a:pt x="979" y="3061"/>
                  </a:lnTo>
                  <a:cubicBezTo>
                    <a:pt x="1026" y="3087"/>
                    <a:pt x="1079" y="3100"/>
                    <a:pt x="1136" y="3100"/>
                  </a:cubicBezTo>
                  <a:cubicBezTo>
                    <a:pt x="1255" y="3100"/>
                    <a:pt x="1392" y="3046"/>
                    <a:pt x="1535" y="2948"/>
                  </a:cubicBezTo>
                  <a:cubicBezTo>
                    <a:pt x="1545" y="2940"/>
                    <a:pt x="1557" y="2931"/>
                    <a:pt x="1568" y="2922"/>
                  </a:cubicBezTo>
                  <a:cubicBezTo>
                    <a:pt x="1592" y="2905"/>
                    <a:pt x="1616" y="2886"/>
                    <a:pt x="1642" y="2866"/>
                  </a:cubicBezTo>
                  <a:cubicBezTo>
                    <a:pt x="1851" y="2693"/>
                    <a:pt x="2065" y="2433"/>
                    <a:pt x="2240" y="2115"/>
                  </a:cubicBezTo>
                  <a:cubicBezTo>
                    <a:pt x="2259" y="2084"/>
                    <a:pt x="2275" y="2053"/>
                    <a:pt x="2290" y="2022"/>
                  </a:cubicBezTo>
                  <a:cubicBezTo>
                    <a:pt x="2416" y="1777"/>
                    <a:pt x="2501" y="1535"/>
                    <a:pt x="2543" y="1318"/>
                  </a:cubicBezTo>
                  <a:lnTo>
                    <a:pt x="2543" y="1316"/>
                  </a:lnTo>
                  <a:cubicBezTo>
                    <a:pt x="2554" y="1268"/>
                    <a:pt x="2562" y="1221"/>
                    <a:pt x="2566" y="1174"/>
                  </a:cubicBezTo>
                  <a:cubicBezTo>
                    <a:pt x="2566" y="1162"/>
                    <a:pt x="2568" y="1151"/>
                    <a:pt x="2569" y="1139"/>
                  </a:cubicBezTo>
                  <a:cubicBezTo>
                    <a:pt x="2596" y="853"/>
                    <a:pt x="2534" y="632"/>
                    <a:pt x="2377" y="544"/>
                  </a:cubicBezTo>
                  <a:lnTo>
                    <a:pt x="1398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21"/>
            <p:cNvSpPr/>
            <p:nvPr/>
          </p:nvSpPr>
          <p:spPr>
            <a:xfrm>
              <a:off x="6923425" y="3011375"/>
              <a:ext cx="90950" cy="102225"/>
            </a:xfrm>
            <a:custGeom>
              <a:avLst/>
              <a:gdLst/>
              <a:ahLst/>
              <a:cxnLst/>
              <a:rect l="l" t="t" r="r" b="b"/>
              <a:pathLst>
                <a:path w="3638" h="4089" extrusionOk="0">
                  <a:moveTo>
                    <a:pt x="2037" y="1"/>
                  </a:moveTo>
                  <a:lnTo>
                    <a:pt x="1" y="3745"/>
                  </a:lnTo>
                  <a:cubicBezTo>
                    <a:pt x="1" y="3745"/>
                    <a:pt x="510" y="4089"/>
                    <a:pt x="1319" y="4089"/>
                  </a:cubicBezTo>
                  <a:cubicBezTo>
                    <a:pt x="1512" y="4089"/>
                    <a:pt x="1722" y="4069"/>
                    <a:pt x="1946" y="4021"/>
                  </a:cubicBezTo>
                  <a:lnTo>
                    <a:pt x="1952" y="4012"/>
                  </a:lnTo>
                  <a:cubicBezTo>
                    <a:pt x="1993" y="4030"/>
                    <a:pt x="2037" y="4038"/>
                    <a:pt x="2085" y="4038"/>
                  </a:cubicBezTo>
                  <a:cubicBezTo>
                    <a:pt x="2405" y="4038"/>
                    <a:pt x="2862" y="3644"/>
                    <a:pt x="3191" y="3053"/>
                  </a:cubicBezTo>
                  <a:cubicBezTo>
                    <a:pt x="3577" y="2358"/>
                    <a:pt x="3638" y="1655"/>
                    <a:pt x="3327" y="1482"/>
                  </a:cubicBezTo>
                  <a:cubicBezTo>
                    <a:pt x="2905" y="369"/>
                    <a:pt x="2037" y="1"/>
                    <a:pt x="203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21"/>
            <p:cNvSpPr/>
            <p:nvPr/>
          </p:nvSpPr>
          <p:spPr>
            <a:xfrm>
              <a:off x="6913125" y="3009950"/>
              <a:ext cx="71875" cy="95800"/>
            </a:xfrm>
            <a:custGeom>
              <a:avLst/>
              <a:gdLst/>
              <a:ahLst/>
              <a:cxnLst/>
              <a:rect l="l" t="t" r="r" b="b"/>
              <a:pathLst>
                <a:path w="2875" h="3832" extrusionOk="0">
                  <a:moveTo>
                    <a:pt x="2216" y="0"/>
                  </a:moveTo>
                  <a:cubicBezTo>
                    <a:pt x="1798" y="0"/>
                    <a:pt x="1224" y="453"/>
                    <a:pt x="763" y="1159"/>
                  </a:cubicBezTo>
                  <a:cubicBezTo>
                    <a:pt x="702" y="1253"/>
                    <a:pt x="642" y="1351"/>
                    <a:pt x="586" y="1454"/>
                  </a:cubicBezTo>
                  <a:cubicBezTo>
                    <a:pt x="489" y="1629"/>
                    <a:pt x="405" y="1803"/>
                    <a:pt x="337" y="1974"/>
                  </a:cubicBezTo>
                  <a:cubicBezTo>
                    <a:pt x="1" y="2812"/>
                    <a:pt x="4" y="3563"/>
                    <a:pt x="384" y="3775"/>
                  </a:cubicBezTo>
                  <a:cubicBezTo>
                    <a:pt x="454" y="3813"/>
                    <a:pt x="531" y="3832"/>
                    <a:pt x="616" y="3832"/>
                  </a:cubicBezTo>
                  <a:cubicBezTo>
                    <a:pt x="1002" y="3832"/>
                    <a:pt x="1521" y="3444"/>
                    <a:pt x="1962" y="2830"/>
                  </a:cubicBezTo>
                  <a:cubicBezTo>
                    <a:pt x="2062" y="2689"/>
                    <a:pt x="2158" y="2539"/>
                    <a:pt x="2247" y="2378"/>
                  </a:cubicBezTo>
                  <a:cubicBezTo>
                    <a:pt x="2290" y="2304"/>
                    <a:pt x="2329" y="2228"/>
                    <a:pt x="2364" y="2154"/>
                  </a:cubicBezTo>
                  <a:cubicBezTo>
                    <a:pt x="2829" y="1204"/>
                    <a:pt x="2874" y="294"/>
                    <a:pt x="2449" y="58"/>
                  </a:cubicBezTo>
                  <a:cubicBezTo>
                    <a:pt x="2379" y="19"/>
                    <a:pt x="2301" y="0"/>
                    <a:pt x="221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21"/>
            <p:cNvSpPr/>
            <p:nvPr/>
          </p:nvSpPr>
          <p:spPr>
            <a:xfrm>
              <a:off x="6917000" y="3019900"/>
              <a:ext cx="51025" cy="72075"/>
            </a:xfrm>
            <a:custGeom>
              <a:avLst/>
              <a:gdLst/>
              <a:ahLst/>
              <a:cxnLst/>
              <a:rect l="l" t="t" r="r" b="b"/>
              <a:pathLst>
                <a:path w="2041" h="2883" extrusionOk="0">
                  <a:moveTo>
                    <a:pt x="1725" y="0"/>
                  </a:moveTo>
                  <a:cubicBezTo>
                    <a:pt x="1369" y="0"/>
                    <a:pt x="861" y="438"/>
                    <a:pt x="497" y="1094"/>
                  </a:cubicBezTo>
                  <a:cubicBezTo>
                    <a:pt x="67" y="1867"/>
                    <a:pt x="0" y="2648"/>
                    <a:pt x="346" y="2841"/>
                  </a:cubicBezTo>
                  <a:cubicBezTo>
                    <a:pt x="397" y="2869"/>
                    <a:pt x="456" y="2883"/>
                    <a:pt x="519" y="2883"/>
                  </a:cubicBezTo>
                  <a:cubicBezTo>
                    <a:pt x="530" y="2883"/>
                    <a:pt x="542" y="2883"/>
                    <a:pt x="553" y="2882"/>
                  </a:cubicBezTo>
                  <a:cubicBezTo>
                    <a:pt x="382" y="2571"/>
                    <a:pt x="490" y="1924"/>
                    <a:pt x="846" y="1284"/>
                  </a:cubicBezTo>
                  <a:cubicBezTo>
                    <a:pt x="1199" y="649"/>
                    <a:pt x="1686" y="216"/>
                    <a:pt x="2041" y="191"/>
                  </a:cubicBezTo>
                  <a:cubicBezTo>
                    <a:pt x="2004" y="126"/>
                    <a:pt x="1957" y="76"/>
                    <a:pt x="1898" y="43"/>
                  </a:cubicBezTo>
                  <a:cubicBezTo>
                    <a:pt x="1846" y="14"/>
                    <a:pt x="1788" y="0"/>
                    <a:pt x="172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21"/>
            <p:cNvSpPr/>
            <p:nvPr/>
          </p:nvSpPr>
          <p:spPr>
            <a:xfrm>
              <a:off x="6928275" y="3024675"/>
              <a:ext cx="43925" cy="67275"/>
            </a:xfrm>
            <a:custGeom>
              <a:avLst/>
              <a:gdLst/>
              <a:ahLst/>
              <a:cxnLst/>
              <a:rect l="l" t="t" r="r" b="b"/>
              <a:pathLst>
                <a:path w="1757" h="2691" extrusionOk="0">
                  <a:moveTo>
                    <a:pt x="1590" y="0"/>
                  </a:moveTo>
                  <a:cubicBezTo>
                    <a:pt x="1235" y="26"/>
                    <a:pt x="748" y="458"/>
                    <a:pt x="395" y="1093"/>
                  </a:cubicBezTo>
                  <a:cubicBezTo>
                    <a:pt x="378" y="1123"/>
                    <a:pt x="361" y="1155"/>
                    <a:pt x="346" y="1185"/>
                  </a:cubicBezTo>
                  <a:cubicBezTo>
                    <a:pt x="199" y="1467"/>
                    <a:pt x="102" y="1748"/>
                    <a:pt x="55" y="1998"/>
                  </a:cubicBezTo>
                  <a:cubicBezTo>
                    <a:pt x="1" y="2286"/>
                    <a:pt x="16" y="2532"/>
                    <a:pt x="102" y="2691"/>
                  </a:cubicBezTo>
                  <a:cubicBezTo>
                    <a:pt x="310" y="2675"/>
                    <a:pt x="561" y="2522"/>
                    <a:pt x="807" y="2269"/>
                  </a:cubicBezTo>
                  <a:cubicBezTo>
                    <a:pt x="979" y="2091"/>
                    <a:pt x="1149" y="1862"/>
                    <a:pt x="1296" y="1598"/>
                  </a:cubicBezTo>
                  <a:cubicBezTo>
                    <a:pt x="1302" y="1589"/>
                    <a:pt x="1307" y="1580"/>
                    <a:pt x="1311" y="1571"/>
                  </a:cubicBezTo>
                  <a:cubicBezTo>
                    <a:pt x="1655" y="941"/>
                    <a:pt x="1756" y="308"/>
                    <a:pt x="159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21"/>
            <p:cNvSpPr/>
            <p:nvPr/>
          </p:nvSpPr>
          <p:spPr>
            <a:xfrm>
              <a:off x="6890000" y="3015350"/>
              <a:ext cx="84100" cy="43000"/>
            </a:xfrm>
            <a:custGeom>
              <a:avLst/>
              <a:gdLst/>
              <a:ahLst/>
              <a:cxnLst/>
              <a:rect l="l" t="t" r="r" b="b"/>
              <a:pathLst>
                <a:path w="3364" h="1720" extrusionOk="0">
                  <a:moveTo>
                    <a:pt x="1271" y="1"/>
                  </a:moveTo>
                  <a:cubicBezTo>
                    <a:pt x="1158" y="1"/>
                    <a:pt x="1046" y="15"/>
                    <a:pt x="937" y="46"/>
                  </a:cubicBezTo>
                  <a:cubicBezTo>
                    <a:pt x="631" y="136"/>
                    <a:pt x="228" y="396"/>
                    <a:pt x="46" y="1134"/>
                  </a:cubicBezTo>
                  <a:cubicBezTo>
                    <a:pt x="0" y="1322"/>
                    <a:pt x="85" y="1509"/>
                    <a:pt x="243" y="1603"/>
                  </a:cubicBezTo>
                  <a:cubicBezTo>
                    <a:pt x="279" y="1625"/>
                    <a:pt x="317" y="1641"/>
                    <a:pt x="359" y="1652"/>
                  </a:cubicBezTo>
                  <a:cubicBezTo>
                    <a:pt x="394" y="1660"/>
                    <a:pt x="428" y="1664"/>
                    <a:pt x="461" y="1664"/>
                  </a:cubicBezTo>
                  <a:cubicBezTo>
                    <a:pt x="655" y="1664"/>
                    <a:pt x="830" y="1533"/>
                    <a:pt x="877" y="1338"/>
                  </a:cubicBezTo>
                  <a:cubicBezTo>
                    <a:pt x="924" y="1150"/>
                    <a:pt x="1012" y="916"/>
                    <a:pt x="1174" y="869"/>
                  </a:cubicBezTo>
                  <a:cubicBezTo>
                    <a:pt x="1204" y="860"/>
                    <a:pt x="1238" y="856"/>
                    <a:pt x="1274" y="856"/>
                  </a:cubicBezTo>
                  <a:cubicBezTo>
                    <a:pt x="1632" y="856"/>
                    <a:pt x="2247" y="1266"/>
                    <a:pt x="2594" y="1599"/>
                  </a:cubicBezTo>
                  <a:cubicBezTo>
                    <a:pt x="2676" y="1679"/>
                    <a:pt x="2783" y="1719"/>
                    <a:pt x="2890" y="1719"/>
                  </a:cubicBezTo>
                  <a:cubicBezTo>
                    <a:pt x="3002" y="1719"/>
                    <a:pt x="3114" y="1675"/>
                    <a:pt x="3198" y="1588"/>
                  </a:cubicBezTo>
                  <a:cubicBezTo>
                    <a:pt x="3363" y="1419"/>
                    <a:pt x="3357" y="1147"/>
                    <a:pt x="3187" y="982"/>
                  </a:cubicBezTo>
                  <a:cubicBezTo>
                    <a:pt x="3000" y="803"/>
                    <a:pt x="2120" y="1"/>
                    <a:pt x="1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21"/>
            <p:cNvSpPr/>
            <p:nvPr/>
          </p:nvSpPr>
          <p:spPr>
            <a:xfrm>
              <a:off x="6897800" y="2988950"/>
              <a:ext cx="83900" cy="47800"/>
            </a:xfrm>
            <a:custGeom>
              <a:avLst/>
              <a:gdLst/>
              <a:ahLst/>
              <a:cxnLst/>
              <a:rect l="l" t="t" r="r" b="b"/>
              <a:pathLst>
                <a:path w="3356" h="1912" extrusionOk="0">
                  <a:moveTo>
                    <a:pt x="1271" y="1"/>
                  </a:moveTo>
                  <a:cubicBezTo>
                    <a:pt x="1208" y="1"/>
                    <a:pt x="1145" y="6"/>
                    <a:pt x="1082" y="16"/>
                  </a:cubicBezTo>
                  <a:cubicBezTo>
                    <a:pt x="767" y="68"/>
                    <a:pt x="337" y="278"/>
                    <a:pt x="69" y="989"/>
                  </a:cubicBezTo>
                  <a:cubicBezTo>
                    <a:pt x="0" y="1170"/>
                    <a:pt x="63" y="1367"/>
                    <a:pt x="208" y="1479"/>
                  </a:cubicBezTo>
                  <a:cubicBezTo>
                    <a:pt x="241" y="1505"/>
                    <a:pt x="278" y="1525"/>
                    <a:pt x="319" y="1540"/>
                  </a:cubicBezTo>
                  <a:cubicBezTo>
                    <a:pt x="368" y="1559"/>
                    <a:pt x="419" y="1568"/>
                    <a:pt x="469" y="1568"/>
                  </a:cubicBezTo>
                  <a:cubicBezTo>
                    <a:pt x="642" y="1568"/>
                    <a:pt x="805" y="1462"/>
                    <a:pt x="870" y="1290"/>
                  </a:cubicBezTo>
                  <a:cubicBezTo>
                    <a:pt x="938" y="1110"/>
                    <a:pt x="1055" y="887"/>
                    <a:pt x="1221" y="860"/>
                  </a:cubicBezTo>
                  <a:cubicBezTo>
                    <a:pt x="1238" y="857"/>
                    <a:pt x="1255" y="856"/>
                    <a:pt x="1273" y="856"/>
                  </a:cubicBezTo>
                  <a:cubicBezTo>
                    <a:pt x="1624" y="856"/>
                    <a:pt x="2224" y="1363"/>
                    <a:pt x="2542" y="1754"/>
                  </a:cubicBezTo>
                  <a:cubicBezTo>
                    <a:pt x="2627" y="1857"/>
                    <a:pt x="2750" y="1911"/>
                    <a:pt x="2874" y="1911"/>
                  </a:cubicBezTo>
                  <a:cubicBezTo>
                    <a:pt x="2970" y="1911"/>
                    <a:pt x="3065" y="1879"/>
                    <a:pt x="3145" y="1814"/>
                  </a:cubicBezTo>
                  <a:cubicBezTo>
                    <a:pt x="3328" y="1664"/>
                    <a:pt x="3356" y="1395"/>
                    <a:pt x="3206" y="1213"/>
                  </a:cubicBezTo>
                  <a:cubicBezTo>
                    <a:pt x="3031" y="999"/>
                    <a:pt x="2168" y="1"/>
                    <a:pt x="1271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21"/>
            <p:cNvSpPr/>
            <p:nvPr/>
          </p:nvSpPr>
          <p:spPr>
            <a:xfrm>
              <a:off x="6884925" y="3051625"/>
              <a:ext cx="76150" cy="47575"/>
            </a:xfrm>
            <a:custGeom>
              <a:avLst/>
              <a:gdLst/>
              <a:ahLst/>
              <a:cxnLst/>
              <a:rect l="l" t="t" r="r" b="b"/>
              <a:pathLst>
                <a:path w="3046" h="1903" extrusionOk="0">
                  <a:moveTo>
                    <a:pt x="1343" y="1"/>
                  </a:moveTo>
                  <a:cubicBezTo>
                    <a:pt x="1314" y="1"/>
                    <a:pt x="1284" y="1"/>
                    <a:pt x="1255" y="2"/>
                  </a:cubicBezTo>
                  <a:cubicBezTo>
                    <a:pt x="1015" y="15"/>
                    <a:pt x="784" y="72"/>
                    <a:pt x="582" y="199"/>
                  </a:cubicBezTo>
                  <a:cubicBezTo>
                    <a:pt x="313" y="371"/>
                    <a:pt x="0" y="734"/>
                    <a:pt x="32" y="1493"/>
                  </a:cubicBezTo>
                  <a:cubicBezTo>
                    <a:pt x="40" y="1685"/>
                    <a:pt x="175" y="1843"/>
                    <a:pt x="353" y="1890"/>
                  </a:cubicBezTo>
                  <a:cubicBezTo>
                    <a:pt x="386" y="1897"/>
                    <a:pt x="419" y="1903"/>
                    <a:pt x="455" y="1903"/>
                  </a:cubicBezTo>
                  <a:cubicBezTo>
                    <a:pt x="462" y="1903"/>
                    <a:pt x="470" y="1902"/>
                    <a:pt x="478" y="1902"/>
                  </a:cubicBezTo>
                  <a:cubicBezTo>
                    <a:pt x="715" y="1893"/>
                    <a:pt x="897" y="1693"/>
                    <a:pt x="888" y="1457"/>
                  </a:cubicBezTo>
                  <a:cubicBezTo>
                    <a:pt x="879" y="1263"/>
                    <a:pt x="899" y="1013"/>
                    <a:pt x="1041" y="923"/>
                  </a:cubicBezTo>
                  <a:cubicBezTo>
                    <a:pt x="1052" y="916"/>
                    <a:pt x="1062" y="911"/>
                    <a:pt x="1073" y="905"/>
                  </a:cubicBezTo>
                  <a:cubicBezTo>
                    <a:pt x="1142" y="872"/>
                    <a:pt x="1233" y="857"/>
                    <a:pt x="1338" y="857"/>
                  </a:cubicBezTo>
                  <a:cubicBezTo>
                    <a:pt x="1472" y="857"/>
                    <a:pt x="1628" y="881"/>
                    <a:pt x="1789" y="920"/>
                  </a:cubicBezTo>
                  <a:cubicBezTo>
                    <a:pt x="2048" y="984"/>
                    <a:pt x="2323" y="1085"/>
                    <a:pt x="2541" y="1191"/>
                  </a:cubicBezTo>
                  <a:cubicBezTo>
                    <a:pt x="2713" y="1013"/>
                    <a:pt x="2883" y="784"/>
                    <a:pt x="3030" y="520"/>
                  </a:cubicBezTo>
                  <a:cubicBezTo>
                    <a:pt x="3036" y="511"/>
                    <a:pt x="3041" y="502"/>
                    <a:pt x="3045" y="493"/>
                  </a:cubicBezTo>
                  <a:cubicBezTo>
                    <a:pt x="3033" y="484"/>
                    <a:pt x="3019" y="477"/>
                    <a:pt x="3006" y="469"/>
                  </a:cubicBezTo>
                  <a:cubicBezTo>
                    <a:pt x="2881" y="404"/>
                    <a:pt x="2518" y="224"/>
                    <a:pt x="2080" y="107"/>
                  </a:cubicBezTo>
                  <a:cubicBezTo>
                    <a:pt x="1847" y="45"/>
                    <a:pt x="1593" y="1"/>
                    <a:pt x="134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21"/>
            <p:cNvSpPr/>
            <p:nvPr/>
          </p:nvSpPr>
          <p:spPr>
            <a:xfrm>
              <a:off x="7010825" y="2790225"/>
              <a:ext cx="370525" cy="397525"/>
            </a:xfrm>
            <a:custGeom>
              <a:avLst/>
              <a:gdLst/>
              <a:ahLst/>
              <a:cxnLst/>
              <a:rect l="l" t="t" r="r" b="b"/>
              <a:pathLst>
                <a:path w="14821" h="15901" extrusionOk="0">
                  <a:moveTo>
                    <a:pt x="4661" y="1"/>
                  </a:moveTo>
                  <a:cubicBezTo>
                    <a:pt x="4219" y="1"/>
                    <a:pt x="3836" y="289"/>
                    <a:pt x="3704" y="699"/>
                  </a:cubicBezTo>
                  <a:cubicBezTo>
                    <a:pt x="4266" y="716"/>
                    <a:pt x="14548" y="1132"/>
                    <a:pt x="13732" y="9188"/>
                  </a:cubicBezTo>
                  <a:cubicBezTo>
                    <a:pt x="13337" y="11384"/>
                    <a:pt x="12717" y="15024"/>
                    <a:pt x="8377" y="15024"/>
                  </a:cubicBezTo>
                  <a:cubicBezTo>
                    <a:pt x="6839" y="15024"/>
                    <a:pt x="4834" y="14567"/>
                    <a:pt x="2206" y="13426"/>
                  </a:cubicBezTo>
                  <a:cubicBezTo>
                    <a:pt x="1667" y="13192"/>
                    <a:pt x="1414" y="12578"/>
                    <a:pt x="1611" y="12023"/>
                  </a:cubicBezTo>
                  <a:cubicBezTo>
                    <a:pt x="1631" y="11969"/>
                    <a:pt x="1649" y="11916"/>
                    <a:pt x="1664" y="11864"/>
                  </a:cubicBezTo>
                  <a:cubicBezTo>
                    <a:pt x="1422" y="11738"/>
                    <a:pt x="1199" y="11616"/>
                    <a:pt x="998" y="11502"/>
                  </a:cubicBezTo>
                  <a:cubicBezTo>
                    <a:pt x="993" y="11549"/>
                    <a:pt x="987" y="11596"/>
                    <a:pt x="976" y="11644"/>
                  </a:cubicBezTo>
                  <a:lnTo>
                    <a:pt x="976" y="11646"/>
                  </a:lnTo>
                  <a:cubicBezTo>
                    <a:pt x="934" y="11863"/>
                    <a:pt x="849" y="12105"/>
                    <a:pt x="723" y="12350"/>
                  </a:cubicBezTo>
                  <a:cubicBezTo>
                    <a:pt x="707" y="12381"/>
                    <a:pt x="690" y="12412"/>
                    <a:pt x="673" y="12443"/>
                  </a:cubicBezTo>
                  <a:cubicBezTo>
                    <a:pt x="498" y="12761"/>
                    <a:pt x="284" y="13021"/>
                    <a:pt x="75" y="13194"/>
                  </a:cubicBezTo>
                  <a:cubicBezTo>
                    <a:pt x="49" y="13214"/>
                    <a:pt x="25" y="13233"/>
                    <a:pt x="1" y="13250"/>
                  </a:cubicBezTo>
                  <a:cubicBezTo>
                    <a:pt x="455" y="13506"/>
                    <a:pt x="1135" y="13870"/>
                    <a:pt x="1958" y="14245"/>
                  </a:cubicBezTo>
                  <a:cubicBezTo>
                    <a:pt x="2100" y="14310"/>
                    <a:pt x="2246" y="14375"/>
                    <a:pt x="2396" y="14441"/>
                  </a:cubicBezTo>
                  <a:cubicBezTo>
                    <a:pt x="2733" y="14588"/>
                    <a:pt x="3091" y="14733"/>
                    <a:pt x="3464" y="14874"/>
                  </a:cubicBezTo>
                  <a:cubicBezTo>
                    <a:pt x="3832" y="15012"/>
                    <a:pt x="4191" y="15136"/>
                    <a:pt x="4542" y="15246"/>
                  </a:cubicBezTo>
                  <a:cubicBezTo>
                    <a:pt x="4743" y="15309"/>
                    <a:pt x="4943" y="15368"/>
                    <a:pt x="5139" y="15422"/>
                  </a:cubicBezTo>
                  <a:cubicBezTo>
                    <a:pt x="6298" y="15742"/>
                    <a:pt x="7367" y="15901"/>
                    <a:pt x="8339" y="15901"/>
                  </a:cubicBezTo>
                  <a:cubicBezTo>
                    <a:pt x="8392" y="15901"/>
                    <a:pt x="8445" y="15901"/>
                    <a:pt x="8498" y="15899"/>
                  </a:cubicBezTo>
                  <a:cubicBezTo>
                    <a:pt x="8683" y="15896"/>
                    <a:pt x="8866" y="15887"/>
                    <a:pt x="9044" y="15870"/>
                  </a:cubicBezTo>
                  <a:cubicBezTo>
                    <a:pt x="9833" y="15805"/>
                    <a:pt x="10552" y="15622"/>
                    <a:pt x="11201" y="15324"/>
                  </a:cubicBezTo>
                  <a:cubicBezTo>
                    <a:pt x="11557" y="15160"/>
                    <a:pt x="11888" y="14963"/>
                    <a:pt x="12193" y="14734"/>
                  </a:cubicBezTo>
                  <a:cubicBezTo>
                    <a:pt x="12368" y="14603"/>
                    <a:pt x="12535" y="14460"/>
                    <a:pt x="12693" y="14307"/>
                  </a:cubicBezTo>
                  <a:cubicBezTo>
                    <a:pt x="13361" y="13664"/>
                    <a:pt x="13876" y="12827"/>
                    <a:pt x="14233" y="11808"/>
                  </a:cubicBezTo>
                  <a:cubicBezTo>
                    <a:pt x="14297" y="11629"/>
                    <a:pt x="14354" y="11446"/>
                    <a:pt x="14407" y="11257"/>
                  </a:cubicBezTo>
                  <a:cubicBezTo>
                    <a:pt x="14527" y="10833"/>
                    <a:pt x="14621" y="10378"/>
                    <a:pt x="14692" y="9896"/>
                  </a:cubicBezTo>
                  <a:cubicBezTo>
                    <a:pt x="14792" y="9210"/>
                    <a:pt x="14821" y="8553"/>
                    <a:pt x="14775" y="7924"/>
                  </a:cubicBezTo>
                  <a:cubicBezTo>
                    <a:pt x="14763" y="7740"/>
                    <a:pt x="14744" y="7558"/>
                    <a:pt x="14718" y="7378"/>
                  </a:cubicBezTo>
                  <a:cubicBezTo>
                    <a:pt x="14539" y="6128"/>
                    <a:pt x="14056" y="5001"/>
                    <a:pt x="13276" y="4007"/>
                  </a:cubicBezTo>
                  <a:cubicBezTo>
                    <a:pt x="13265" y="3994"/>
                    <a:pt x="13256" y="3982"/>
                    <a:pt x="13246" y="3968"/>
                  </a:cubicBezTo>
                  <a:cubicBezTo>
                    <a:pt x="13141" y="3838"/>
                    <a:pt x="13032" y="3710"/>
                    <a:pt x="12920" y="3588"/>
                  </a:cubicBezTo>
                  <a:cubicBezTo>
                    <a:pt x="12219" y="2817"/>
                    <a:pt x="11379" y="2211"/>
                    <a:pt x="10511" y="1734"/>
                  </a:cubicBezTo>
                  <a:cubicBezTo>
                    <a:pt x="10377" y="1658"/>
                    <a:pt x="10240" y="1587"/>
                    <a:pt x="10104" y="1517"/>
                  </a:cubicBezTo>
                  <a:lnTo>
                    <a:pt x="10102" y="1517"/>
                  </a:lnTo>
                  <a:cubicBezTo>
                    <a:pt x="9015" y="973"/>
                    <a:pt x="7908" y="620"/>
                    <a:pt x="6984" y="392"/>
                  </a:cubicBezTo>
                  <a:cubicBezTo>
                    <a:pt x="6813" y="351"/>
                    <a:pt x="6647" y="313"/>
                    <a:pt x="6490" y="280"/>
                  </a:cubicBezTo>
                  <a:cubicBezTo>
                    <a:pt x="5508" y="68"/>
                    <a:pt x="4821" y="10"/>
                    <a:pt x="4742" y="4"/>
                  </a:cubicBezTo>
                  <a:cubicBezTo>
                    <a:pt x="4715" y="2"/>
                    <a:pt x="4688" y="1"/>
                    <a:pt x="4661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52" name="Google Shape;152;p21"/>
          <p:cNvGrpSpPr/>
          <p:nvPr/>
        </p:nvGrpSpPr>
        <p:grpSpPr>
          <a:xfrm>
            <a:off x="6710076" y="961685"/>
            <a:ext cx="1718823" cy="935599"/>
            <a:chOff x="238125" y="2409350"/>
            <a:chExt cx="760575" cy="414000"/>
          </a:xfrm>
        </p:grpSpPr>
        <p:sp>
          <p:nvSpPr>
            <p:cNvPr id="153" name="Google Shape;153;p21"/>
            <p:cNvSpPr/>
            <p:nvPr/>
          </p:nvSpPr>
          <p:spPr>
            <a:xfrm>
              <a:off x="238125" y="2409350"/>
              <a:ext cx="760575" cy="414000"/>
            </a:xfrm>
            <a:custGeom>
              <a:avLst/>
              <a:gdLst/>
              <a:ahLst/>
              <a:cxnLst/>
              <a:rect l="l" t="t" r="r" b="b"/>
              <a:pathLst>
                <a:path w="30423" h="16560" extrusionOk="0">
                  <a:moveTo>
                    <a:pt x="0" y="1"/>
                  </a:moveTo>
                  <a:lnTo>
                    <a:pt x="0" y="16560"/>
                  </a:lnTo>
                  <a:lnTo>
                    <a:pt x="2330" y="14045"/>
                  </a:lnTo>
                  <a:lnTo>
                    <a:pt x="30423" y="14045"/>
                  </a:lnTo>
                  <a:lnTo>
                    <a:pt x="30423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21"/>
            <p:cNvSpPr/>
            <p:nvPr/>
          </p:nvSpPr>
          <p:spPr>
            <a:xfrm>
              <a:off x="782450" y="2485325"/>
              <a:ext cx="180850" cy="180850"/>
            </a:xfrm>
            <a:custGeom>
              <a:avLst/>
              <a:gdLst/>
              <a:ahLst/>
              <a:cxnLst/>
              <a:rect l="l" t="t" r="r" b="b"/>
              <a:pathLst>
                <a:path w="7234" h="7234" extrusionOk="0">
                  <a:moveTo>
                    <a:pt x="3618" y="0"/>
                  </a:moveTo>
                  <a:cubicBezTo>
                    <a:pt x="1620" y="0"/>
                    <a:pt x="1" y="1620"/>
                    <a:pt x="1" y="3618"/>
                  </a:cubicBezTo>
                  <a:cubicBezTo>
                    <a:pt x="1" y="5614"/>
                    <a:pt x="1620" y="7233"/>
                    <a:pt x="3618" y="7233"/>
                  </a:cubicBezTo>
                  <a:cubicBezTo>
                    <a:pt x="5614" y="7233"/>
                    <a:pt x="7234" y="5614"/>
                    <a:pt x="7234" y="3618"/>
                  </a:cubicBezTo>
                  <a:cubicBezTo>
                    <a:pt x="7234" y="1620"/>
                    <a:pt x="5614" y="0"/>
                    <a:pt x="361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21"/>
            <p:cNvSpPr/>
            <p:nvPr/>
          </p:nvSpPr>
          <p:spPr>
            <a:xfrm>
              <a:off x="277200" y="2506650"/>
              <a:ext cx="457150" cy="14700"/>
            </a:xfrm>
            <a:custGeom>
              <a:avLst/>
              <a:gdLst/>
              <a:ahLst/>
              <a:cxnLst/>
              <a:rect l="l" t="t" r="r" b="b"/>
              <a:pathLst>
                <a:path w="18286" h="588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8"/>
                    <a:pt x="132" y="588"/>
                    <a:pt x="294" y="588"/>
                  </a:cubicBezTo>
                  <a:lnTo>
                    <a:pt x="17992" y="588"/>
                  </a:lnTo>
                  <a:cubicBezTo>
                    <a:pt x="18154" y="588"/>
                    <a:pt x="18286" y="458"/>
                    <a:pt x="18286" y="294"/>
                  </a:cubicBezTo>
                  <a:cubicBezTo>
                    <a:pt x="18286" y="132"/>
                    <a:pt x="18154" y="0"/>
                    <a:pt x="179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21"/>
            <p:cNvSpPr/>
            <p:nvPr/>
          </p:nvSpPr>
          <p:spPr>
            <a:xfrm>
              <a:off x="563575" y="2561025"/>
              <a:ext cx="170775" cy="14750"/>
            </a:xfrm>
            <a:custGeom>
              <a:avLst/>
              <a:gdLst/>
              <a:ahLst/>
              <a:cxnLst/>
              <a:rect l="l" t="t" r="r" b="b"/>
              <a:pathLst>
                <a:path w="6831" h="590" extrusionOk="0">
                  <a:moveTo>
                    <a:pt x="295" y="0"/>
                  </a:moveTo>
                  <a:cubicBezTo>
                    <a:pt x="131" y="0"/>
                    <a:pt x="1" y="132"/>
                    <a:pt x="1" y="294"/>
                  </a:cubicBezTo>
                  <a:cubicBezTo>
                    <a:pt x="1" y="458"/>
                    <a:pt x="133" y="590"/>
                    <a:pt x="295" y="590"/>
                  </a:cubicBezTo>
                  <a:lnTo>
                    <a:pt x="6537" y="590"/>
                  </a:lnTo>
                  <a:cubicBezTo>
                    <a:pt x="6699" y="590"/>
                    <a:pt x="6831" y="458"/>
                    <a:pt x="6831" y="294"/>
                  </a:cubicBezTo>
                  <a:cubicBezTo>
                    <a:pt x="6831" y="132"/>
                    <a:pt x="6699" y="0"/>
                    <a:pt x="653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21"/>
            <p:cNvSpPr/>
            <p:nvPr/>
          </p:nvSpPr>
          <p:spPr>
            <a:xfrm>
              <a:off x="273525" y="2561025"/>
              <a:ext cx="265250" cy="14750"/>
            </a:xfrm>
            <a:custGeom>
              <a:avLst/>
              <a:gdLst/>
              <a:ahLst/>
              <a:cxnLst/>
              <a:rect l="l" t="t" r="r" b="b"/>
              <a:pathLst>
                <a:path w="10610" h="590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8"/>
                    <a:pt x="132" y="590"/>
                    <a:pt x="294" y="590"/>
                  </a:cubicBezTo>
                  <a:lnTo>
                    <a:pt x="10314" y="590"/>
                  </a:lnTo>
                  <a:cubicBezTo>
                    <a:pt x="10478" y="590"/>
                    <a:pt x="10609" y="458"/>
                    <a:pt x="10609" y="294"/>
                  </a:cubicBezTo>
                  <a:cubicBezTo>
                    <a:pt x="10609" y="132"/>
                    <a:pt x="10478" y="0"/>
                    <a:pt x="1031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21"/>
            <p:cNvSpPr/>
            <p:nvPr/>
          </p:nvSpPr>
          <p:spPr>
            <a:xfrm>
              <a:off x="277200" y="2615400"/>
              <a:ext cx="457150" cy="14725"/>
            </a:xfrm>
            <a:custGeom>
              <a:avLst/>
              <a:gdLst/>
              <a:ahLst/>
              <a:cxnLst/>
              <a:rect l="l" t="t" r="r" b="b"/>
              <a:pathLst>
                <a:path w="18286" h="589" extrusionOk="0">
                  <a:moveTo>
                    <a:pt x="294" y="0"/>
                  </a:moveTo>
                  <a:cubicBezTo>
                    <a:pt x="132" y="0"/>
                    <a:pt x="0" y="132"/>
                    <a:pt x="0" y="294"/>
                  </a:cubicBezTo>
                  <a:cubicBezTo>
                    <a:pt x="0" y="456"/>
                    <a:pt x="132" y="588"/>
                    <a:pt x="294" y="588"/>
                  </a:cubicBezTo>
                  <a:lnTo>
                    <a:pt x="17992" y="588"/>
                  </a:lnTo>
                  <a:cubicBezTo>
                    <a:pt x="18154" y="588"/>
                    <a:pt x="18286" y="456"/>
                    <a:pt x="18286" y="294"/>
                  </a:cubicBezTo>
                  <a:cubicBezTo>
                    <a:pt x="18286" y="132"/>
                    <a:pt x="18154" y="0"/>
                    <a:pt x="17992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21"/>
            <p:cNvSpPr/>
            <p:nvPr/>
          </p:nvSpPr>
          <p:spPr>
            <a:xfrm>
              <a:off x="594675" y="2669775"/>
              <a:ext cx="139675" cy="14725"/>
            </a:xfrm>
            <a:custGeom>
              <a:avLst/>
              <a:gdLst/>
              <a:ahLst/>
              <a:cxnLst/>
              <a:rect l="l" t="t" r="r" b="b"/>
              <a:pathLst>
                <a:path w="5587" h="589" extrusionOk="0">
                  <a:moveTo>
                    <a:pt x="294" y="1"/>
                  </a:moveTo>
                  <a:cubicBezTo>
                    <a:pt x="132" y="1"/>
                    <a:pt x="1" y="132"/>
                    <a:pt x="1" y="294"/>
                  </a:cubicBezTo>
                  <a:cubicBezTo>
                    <a:pt x="1" y="457"/>
                    <a:pt x="132" y="588"/>
                    <a:pt x="294" y="588"/>
                  </a:cubicBezTo>
                  <a:lnTo>
                    <a:pt x="5293" y="588"/>
                  </a:lnTo>
                  <a:cubicBezTo>
                    <a:pt x="5455" y="588"/>
                    <a:pt x="5587" y="457"/>
                    <a:pt x="5587" y="294"/>
                  </a:cubicBezTo>
                  <a:cubicBezTo>
                    <a:pt x="5587" y="132"/>
                    <a:pt x="5455" y="1"/>
                    <a:pt x="529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21"/>
            <p:cNvSpPr/>
            <p:nvPr/>
          </p:nvSpPr>
          <p:spPr>
            <a:xfrm>
              <a:off x="385300" y="2669775"/>
              <a:ext cx="185775" cy="14725"/>
            </a:xfrm>
            <a:custGeom>
              <a:avLst/>
              <a:gdLst/>
              <a:ahLst/>
              <a:cxnLst/>
              <a:rect l="l" t="t" r="r" b="b"/>
              <a:pathLst>
                <a:path w="7431" h="589" extrusionOk="0">
                  <a:moveTo>
                    <a:pt x="295" y="1"/>
                  </a:moveTo>
                  <a:cubicBezTo>
                    <a:pt x="132" y="1"/>
                    <a:pt x="1" y="132"/>
                    <a:pt x="1" y="294"/>
                  </a:cubicBezTo>
                  <a:cubicBezTo>
                    <a:pt x="1" y="457"/>
                    <a:pt x="132" y="588"/>
                    <a:pt x="295" y="588"/>
                  </a:cubicBezTo>
                  <a:lnTo>
                    <a:pt x="7135" y="588"/>
                  </a:lnTo>
                  <a:cubicBezTo>
                    <a:pt x="7299" y="588"/>
                    <a:pt x="7430" y="457"/>
                    <a:pt x="7430" y="294"/>
                  </a:cubicBezTo>
                  <a:cubicBezTo>
                    <a:pt x="7430" y="132"/>
                    <a:pt x="7299" y="1"/>
                    <a:pt x="713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21"/>
            <p:cNvSpPr/>
            <p:nvPr/>
          </p:nvSpPr>
          <p:spPr>
            <a:xfrm>
              <a:off x="779775" y="2543150"/>
              <a:ext cx="189050" cy="65425"/>
            </a:xfrm>
            <a:custGeom>
              <a:avLst/>
              <a:gdLst/>
              <a:ahLst/>
              <a:cxnLst/>
              <a:rect l="l" t="t" r="r" b="b"/>
              <a:pathLst>
                <a:path w="7562" h="2617" extrusionOk="0">
                  <a:moveTo>
                    <a:pt x="673" y="0"/>
                  </a:moveTo>
                  <a:cubicBezTo>
                    <a:pt x="302" y="0"/>
                    <a:pt x="0" y="302"/>
                    <a:pt x="0" y="673"/>
                  </a:cubicBezTo>
                  <a:lnTo>
                    <a:pt x="0" y="1944"/>
                  </a:lnTo>
                  <a:cubicBezTo>
                    <a:pt x="0" y="2315"/>
                    <a:pt x="302" y="2616"/>
                    <a:pt x="673" y="2616"/>
                  </a:cubicBezTo>
                  <a:lnTo>
                    <a:pt x="6889" y="2616"/>
                  </a:lnTo>
                  <a:cubicBezTo>
                    <a:pt x="7260" y="2616"/>
                    <a:pt x="7562" y="2315"/>
                    <a:pt x="7562" y="1944"/>
                  </a:cubicBezTo>
                  <a:lnTo>
                    <a:pt x="7562" y="673"/>
                  </a:lnTo>
                  <a:cubicBezTo>
                    <a:pt x="7562" y="302"/>
                    <a:pt x="7260" y="0"/>
                    <a:pt x="6889" y="0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21"/>
            <p:cNvSpPr/>
            <p:nvPr/>
          </p:nvSpPr>
          <p:spPr>
            <a:xfrm>
              <a:off x="786050" y="2549475"/>
              <a:ext cx="176500" cy="52800"/>
            </a:xfrm>
            <a:custGeom>
              <a:avLst/>
              <a:gdLst/>
              <a:ahLst/>
              <a:cxnLst/>
              <a:rect l="l" t="t" r="r" b="b"/>
              <a:pathLst>
                <a:path w="7060" h="2112" extrusionOk="0">
                  <a:moveTo>
                    <a:pt x="422" y="0"/>
                  </a:moveTo>
                  <a:cubicBezTo>
                    <a:pt x="190" y="0"/>
                    <a:pt x="1" y="188"/>
                    <a:pt x="1" y="421"/>
                  </a:cubicBezTo>
                  <a:lnTo>
                    <a:pt x="1" y="1691"/>
                  </a:lnTo>
                  <a:cubicBezTo>
                    <a:pt x="1" y="1923"/>
                    <a:pt x="190" y="2112"/>
                    <a:pt x="422" y="2112"/>
                  </a:cubicBezTo>
                  <a:lnTo>
                    <a:pt x="6638" y="2112"/>
                  </a:lnTo>
                  <a:cubicBezTo>
                    <a:pt x="6872" y="2112"/>
                    <a:pt x="7059" y="1923"/>
                    <a:pt x="7059" y="1691"/>
                  </a:cubicBezTo>
                  <a:lnTo>
                    <a:pt x="7059" y="420"/>
                  </a:lnTo>
                  <a:cubicBezTo>
                    <a:pt x="7059" y="188"/>
                    <a:pt x="6872" y="0"/>
                    <a:pt x="6638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21"/>
            <p:cNvSpPr/>
            <p:nvPr/>
          </p:nvSpPr>
          <p:spPr>
            <a:xfrm>
              <a:off x="897475" y="2569000"/>
              <a:ext cx="45300" cy="18125"/>
            </a:xfrm>
            <a:custGeom>
              <a:avLst/>
              <a:gdLst/>
              <a:ahLst/>
              <a:cxnLst/>
              <a:rect l="l" t="t" r="r" b="b"/>
              <a:pathLst>
                <a:path w="1812" h="725" extrusionOk="0">
                  <a:moveTo>
                    <a:pt x="885" y="1"/>
                  </a:moveTo>
                  <a:cubicBezTo>
                    <a:pt x="567" y="1"/>
                    <a:pt x="268" y="140"/>
                    <a:pt x="64" y="383"/>
                  </a:cubicBezTo>
                  <a:cubicBezTo>
                    <a:pt x="0" y="457"/>
                    <a:pt x="9" y="567"/>
                    <a:pt x="83" y="631"/>
                  </a:cubicBezTo>
                  <a:cubicBezTo>
                    <a:pt x="116" y="659"/>
                    <a:pt x="157" y="672"/>
                    <a:pt x="197" y="672"/>
                  </a:cubicBezTo>
                  <a:cubicBezTo>
                    <a:pt x="247" y="672"/>
                    <a:pt x="297" y="651"/>
                    <a:pt x="332" y="610"/>
                  </a:cubicBezTo>
                  <a:cubicBezTo>
                    <a:pt x="470" y="446"/>
                    <a:pt x="671" y="354"/>
                    <a:pt x="885" y="354"/>
                  </a:cubicBezTo>
                  <a:cubicBezTo>
                    <a:pt x="1115" y="354"/>
                    <a:pt x="1333" y="464"/>
                    <a:pt x="1469" y="652"/>
                  </a:cubicBezTo>
                  <a:cubicBezTo>
                    <a:pt x="1504" y="699"/>
                    <a:pt x="1557" y="725"/>
                    <a:pt x="1612" y="725"/>
                  </a:cubicBezTo>
                  <a:cubicBezTo>
                    <a:pt x="1648" y="725"/>
                    <a:pt x="1684" y="714"/>
                    <a:pt x="1715" y="692"/>
                  </a:cubicBezTo>
                  <a:cubicBezTo>
                    <a:pt x="1794" y="634"/>
                    <a:pt x="1812" y="524"/>
                    <a:pt x="1754" y="445"/>
                  </a:cubicBezTo>
                  <a:cubicBezTo>
                    <a:pt x="1553" y="168"/>
                    <a:pt x="1227" y="1"/>
                    <a:pt x="88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21"/>
            <p:cNvSpPr/>
            <p:nvPr/>
          </p:nvSpPr>
          <p:spPr>
            <a:xfrm>
              <a:off x="805875" y="2569000"/>
              <a:ext cx="45275" cy="18125"/>
            </a:xfrm>
            <a:custGeom>
              <a:avLst/>
              <a:gdLst/>
              <a:ahLst/>
              <a:cxnLst/>
              <a:rect l="l" t="t" r="r" b="b"/>
              <a:pathLst>
                <a:path w="1811" h="725" extrusionOk="0">
                  <a:moveTo>
                    <a:pt x="927" y="1"/>
                  </a:moveTo>
                  <a:cubicBezTo>
                    <a:pt x="583" y="1"/>
                    <a:pt x="259" y="168"/>
                    <a:pt x="56" y="445"/>
                  </a:cubicBezTo>
                  <a:cubicBezTo>
                    <a:pt x="0" y="524"/>
                    <a:pt x="17" y="634"/>
                    <a:pt x="95" y="692"/>
                  </a:cubicBezTo>
                  <a:cubicBezTo>
                    <a:pt x="127" y="714"/>
                    <a:pt x="164" y="725"/>
                    <a:pt x="200" y="725"/>
                  </a:cubicBezTo>
                  <a:cubicBezTo>
                    <a:pt x="255" y="725"/>
                    <a:pt x="308" y="699"/>
                    <a:pt x="342" y="652"/>
                  </a:cubicBezTo>
                  <a:cubicBezTo>
                    <a:pt x="477" y="464"/>
                    <a:pt x="697" y="354"/>
                    <a:pt x="927" y="354"/>
                  </a:cubicBezTo>
                  <a:cubicBezTo>
                    <a:pt x="1141" y="354"/>
                    <a:pt x="1341" y="446"/>
                    <a:pt x="1478" y="610"/>
                  </a:cubicBezTo>
                  <a:cubicBezTo>
                    <a:pt x="1514" y="651"/>
                    <a:pt x="1564" y="672"/>
                    <a:pt x="1614" y="672"/>
                  </a:cubicBezTo>
                  <a:cubicBezTo>
                    <a:pt x="1654" y="672"/>
                    <a:pt x="1694" y="659"/>
                    <a:pt x="1727" y="631"/>
                  </a:cubicBezTo>
                  <a:cubicBezTo>
                    <a:pt x="1801" y="567"/>
                    <a:pt x="1810" y="457"/>
                    <a:pt x="1748" y="383"/>
                  </a:cubicBezTo>
                  <a:cubicBezTo>
                    <a:pt x="1544" y="140"/>
                    <a:pt x="1244" y="1"/>
                    <a:pt x="92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65" name="Google Shape;165;p21"/>
          <p:cNvGrpSpPr/>
          <p:nvPr/>
        </p:nvGrpSpPr>
        <p:grpSpPr>
          <a:xfrm>
            <a:off x="5464073" y="2460613"/>
            <a:ext cx="1147199" cy="637372"/>
            <a:chOff x="315275" y="3124950"/>
            <a:chExt cx="658175" cy="365675"/>
          </a:xfrm>
        </p:grpSpPr>
        <p:sp>
          <p:nvSpPr>
            <p:cNvPr id="166" name="Google Shape;166;p21"/>
            <p:cNvSpPr/>
            <p:nvPr/>
          </p:nvSpPr>
          <p:spPr>
            <a:xfrm>
              <a:off x="315275" y="3124950"/>
              <a:ext cx="634175" cy="365675"/>
            </a:xfrm>
            <a:custGeom>
              <a:avLst/>
              <a:gdLst/>
              <a:ahLst/>
              <a:cxnLst/>
              <a:rect l="l" t="t" r="r" b="b"/>
              <a:pathLst>
                <a:path w="25367" h="14627" extrusionOk="0">
                  <a:moveTo>
                    <a:pt x="763" y="0"/>
                  </a:moveTo>
                  <a:cubicBezTo>
                    <a:pt x="342" y="0"/>
                    <a:pt x="1" y="341"/>
                    <a:pt x="1" y="762"/>
                  </a:cubicBezTo>
                  <a:lnTo>
                    <a:pt x="1" y="11111"/>
                  </a:lnTo>
                  <a:cubicBezTo>
                    <a:pt x="1" y="11532"/>
                    <a:pt x="342" y="11873"/>
                    <a:pt x="763" y="11873"/>
                  </a:cubicBezTo>
                  <a:lnTo>
                    <a:pt x="22394" y="11873"/>
                  </a:lnTo>
                  <a:lnTo>
                    <a:pt x="25366" y="14626"/>
                  </a:lnTo>
                  <a:lnTo>
                    <a:pt x="25366" y="762"/>
                  </a:lnTo>
                  <a:cubicBezTo>
                    <a:pt x="25366" y="341"/>
                    <a:pt x="25026" y="0"/>
                    <a:pt x="2460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7" name="Google Shape;167;p21"/>
            <p:cNvSpPr/>
            <p:nvPr/>
          </p:nvSpPr>
          <p:spPr>
            <a:xfrm>
              <a:off x="875125" y="3421750"/>
              <a:ext cx="98325" cy="68875"/>
            </a:xfrm>
            <a:custGeom>
              <a:avLst/>
              <a:gdLst/>
              <a:ahLst/>
              <a:cxnLst/>
              <a:rect l="l" t="t" r="r" b="b"/>
              <a:pathLst>
                <a:path w="3933" h="2755" extrusionOk="0">
                  <a:moveTo>
                    <a:pt x="0" y="1"/>
                  </a:moveTo>
                  <a:lnTo>
                    <a:pt x="2972" y="2754"/>
                  </a:lnTo>
                  <a:lnTo>
                    <a:pt x="3933" y="2754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8" name="Google Shape;168;p21"/>
            <p:cNvSpPr/>
            <p:nvPr/>
          </p:nvSpPr>
          <p:spPr>
            <a:xfrm>
              <a:off x="339300" y="3124950"/>
              <a:ext cx="634150" cy="365675"/>
            </a:xfrm>
            <a:custGeom>
              <a:avLst/>
              <a:gdLst/>
              <a:ahLst/>
              <a:cxnLst/>
              <a:rect l="l" t="t" r="r" b="b"/>
              <a:pathLst>
                <a:path w="25366" h="14627" extrusionOk="0">
                  <a:moveTo>
                    <a:pt x="764" y="0"/>
                  </a:moveTo>
                  <a:cubicBezTo>
                    <a:pt x="343" y="0"/>
                    <a:pt x="0" y="341"/>
                    <a:pt x="0" y="762"/>
                  </a:cubicBezTo>
                  <a:lnTo>
                    <a:pt x="0" y="11111"/>
                  </a:lnTo>
                  <a:cubicBezTo>
                    <a:pt x="0" y="11532"/>
                    <a:pt x="343" y="11873"/>
                    <a:pt x="764" y="11873"/>
                  </a:cubicBezTo>
                  <a:lnTo>
                    <a:pt x="22394" y="11873"/>
                  </a:lnTo>
                  <a:lnTo>
                    <a:pt x="25366" y="14626"/>
                  </a:lnTo>
                  <a:lnTo>
                    <a:pt x="25366" y="762"/>
                  </a:lnTo>
                  <a:cubicBezTo>
                    <a:pt x="25366" y="341"/>
                    <a:pt x="25025" y="0"/>
                    <a:pt x="24604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9" name="Google Shape;169;p21"/>
            <p:cNvSpPr/>
            <p:nvPr/>
          </p:nvSpPr>
          <p:spPr>
            <a:xfrm>
              <a:off x="792825" y="3237950"/>
              <a:ext cx="73725" cy="73700"/>
            </a:xfrm>
            <a:custGeom>
              <a:avLst/>
              <a:gdLst/>
              <a:ahLst/>
              <a:cxnLst/>
              <a:rect l="l" t="t" r="r" b="b"/>
              <a:pathLst>
                <a:path w="2949" h="2948" extrusionOk="0">
                  <a:moveTo>
                    <a:pt x="1475" y="0"/>
                  </a:moveTo>
                  <a:cubicBezTo>
                    <a:pt x="661" y="0"/>
                    <a:pt x="1" y="661"/>
                    <a:pt x="1" y="1474"/>
                  </a:cubicBezTo>
                  <a:cubicBezTo>
                    <a:pt x="1" y="2288"/>
                    <a:pt x="661" y="2948"/>
                    <a:pt x="1475" y="2948"/>
                  </a:cubicBezTo>
                  <a:cubicBezTo>
                    <a:pt x="2288" y="2948"/>
                    <a:pt x="2949" y="2288"/>
                    <a:pt x="2949" y="1474"/>
                  </a:cubicBezTo>
                  <a:cubicBezTo>
                    <a:pt x="2949" y="661"/>
                    <a:pt x="2288" y="0"/>
                    <a:pt x="14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0" name="Google Shape;170;p21"/>
            <p:cNvSpPr/>
            <p:nvPr/>
          </p:nvSpPr>
          <p:spPr>
            <a:xfrm>
              <a:off x="619550" y="3237950"/>
              <a:ext cx="73675" cy="73700"/>
            </a:xfrm>
            <a:custGeom>
              <a:avLst/>
              <a:gdLst/>
              <a:ahLst/>
              <a:cxnLst/>
              <a:rect l="l" t="t" r="r" b="b"/>
              <a:pathLst>
                <a:path w="2947" h="2948" extrusionOk="0">
                  <a:moveTo>
                    <a:pt x="1473" y="0"/>
                  </a:moveTo>
                  <a:cubicBezTo>
                    <a:pt x="660" y="0"/>
                    <a:pt x="1" y="661"/>
                    <a:pt x="1" y="1474"/>
                  </a:cubicBezTo>
                  <a:cubicBezTo>
                    <a:pt x="1" y="2288"/>
                    <a:pt x="660" y="2948"/>
                    <a:pt x="1473" y="2948"/>
                  </a:cubicBezTo>
                  <a:cubicBezTo>
                    <a:pt x="2286" y="2948"/>
                    <a:pt x="2947" y="2288"/>
                    <a:pt x="2947" y="1474"/>
                  </a:cubicBezTo>
                  <a:cubicBezTo>
                    <a:pt x="2947" y="661"/>
                    <a:pt x="2286" y="0"/>
                    <a:pt x="14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1" name="Google Shape;171;p21"/>
            <p:cNvSpPr/>
            <p:nvPr/>
          </p:nvSpPr>
          <p:spPr>
            <a:xfrm>
              <a:off x="446225" y="3237950"/>
              <a:ext cx="73675" cy="73700"/>
            </a:xfrm>
            <a:custGeom>
              <a:avLst/>
              <a:gdLst/>
              <a:ahLst/>
              <a:cxnLst/>
              <a:rect l="l" t="t" r="r" b="b"/>
              <a:pathLst>
                <a:path w="2947" h="2948" extrusionOk="0">
                  <a:moveTo>
                    <a:pt x="1475" y="0"/>
                  </a:moveTo>
                  <a:cubicBezTo>
                    <a:pt x="660" y="0"/>
                    <a:pt x="1" y="661"/>
                    <a:pt x="1" y="1474"/>
                  </a:cubicBezTo>
                  <a:cubicBezTo>
                    <a:pt x="1" y="2288"/>
                    <a:pt x="660" y="2948"/>
                    <a:pt x="1475" y="2948"/>
                  </a:cubicBezTo>
                  <a:cubicBezTo>
                    <a:pt x="2288" y="2948"/>
                    <a:pt x="2947" y="2288"/>
                    <a:pt x="2947" y="1474"/>
                  </a:cubicBezTo>
                  <a:cubicBezTo>
                    <a:pt x="2947" y="661"/>
                    <a:pt x="2288" y="0"/>
                    <a:pt x="147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72" name="Google Shape;172;p21"/>
          <p:cNvGrpSpPr/>
          <p:nvPr/>
        </p:nvGrpSpPr>
        <p:grpSpPr>
          <a:xfrm flipH="1">
            <a:off x="6333399" y="714161"/>
            <a:ext cx="744001" cy="413322"/>
            <a:chOff x="315275" y="3124950"/>
            <a:chExt cx="658175" cy="365675"/>
          </a:xfrm>
        </p:grpSpPr>
        <p:sp>
          <p:nvSpPr>
            <p:cNvPr id="173" name="Google Shape;173;p21"/>
            <p:cNvSpPr/>
            <p:nvPr/>
          </p:nvSpPr>
          <p:spPr>
            <a:xfrm>
              <a:off x="315275" y="3124950"/>
              <a:ext cx="634175" cy="365675"/>
            </a:xfrm>
            <a:custGeom>
              <a:avLst/>
              <a:gdLst/>
              <a:ahLst/>
              <a:cxnLst/>
              <a:rect l="l" t="t" r="r" b="b"/>
              <a:pathLst>
                <a:path w="25367" h="14627" extrusionOk="0">
                  <a:moveTo>
                    <a:pt x="763" y="0"/>
                  </a:moveTo>
                  <a:cubicBezTo>
                    <a:pt x="342" y="0"/>
                    <a:pt x="1" y="341"/>
                    <a:pt x="1" y="762"/>
                  </a:cubicBezTo>
                  <a:lnTo>
                    <a:pt x="1" y="11111"/>
                  </a:lnTo>
                  <a:cubicBezTo>
                    <a:pt x="1" y="11532"/>
                    <a:pt x="342" y="11873"/>
                    <a:pt x="763" y="11873"/>
                  </a:cubicBezTo>
                  <a:lnTo>
                    <a:pt x="22394" y="11873"/>
                  </a:lnTo>
                  <a:lnTo>
                    <a:pt x="25366" y="14626"/>
                  </a:lnTo>
                  <a:lnTo>
                    <a:pt x="25366" y="762"/>
                  </a:lnTo>
                  <a:cubicBezTo>
                    <a:pt x="25366" y="341"/>
                    <a:pt x="25026" y="0"/>
                    <a:pt x="24604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4" name="Google Shape;174;p21"/>
            <p:cNvSpPr/>
            <p:nvPr/>
          </p:nvSpPr>
          <p:spPr>
            <a:xfrm>
              <a:off x="875125" y="3421750"/>
              <a:ext cx="98325" cy="68875"/>
            </a:xfrm>
            <a:custGeom>
              <a:avLst/>
              <a:gdLst/>
              <a:ahLst/>
              <a:cxnLst/>
              <a:rect l="l" t="t" r="r" b="b"/>
              <a:pathLst>
                <a:path w="3933" h="2755" extrusionOk="0">
                  <a:moveTo>
                    <a:pt x="0" y="1"/>
                  </a:moveTo>
                  <a:lnTo>
                    <a:pt x="2972" y="2754"/>
                  </a:lnTo>
                  <a:lnTo>
                    <a:pt x="3933" y="2754"/>
                  </a:lnTo>
                  <a:lnTo>
                    <a:pt x="96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5" name="Google Shape;175;p21"/>
            <p:cNvSpPr/>
            <p:nvPr/>
          </p:nvSpPr>
          <p:spPr>
            <a:xfrm>
              <a:off x="339300" y="3124950"/>
              <a:ext cx="634150" cy="365675"/>
            </a:xfrm>
            <a:custGeom>
              <a:avLst/>
              <a:gdLst/>
              <a:ahLst/>
              <a:cxnLst/>
              <a:rect l="l" t="t" r="r" b="b"/>
              <a:pathLst>
                <a:path w="25366" h="14627" extrusionOk="0">
                  <a:moveTo>
                    <a:pt x="764" y="0"/>
                  </a:moveTo>
                  <a:cubicBezTo>
                    <a:pt x="343" y="0"/>
                    <a:pt x="0" y="341"/>
                    <a:pt x="0" y="762"/>
                  </a:cubicBezTo>
                  <a:lnTo>
                    <a:pt x="0" y="11111"/>
                  </a:lnTo>
                  <a:cubicBezTo>
                    <a:pt x="0" y="11532"/>
                    <a:pt x="343" y="11873"/>
                    <a:pt x="764" y="11873"/>
                  </a:cubicBezTo>
                  <a:lnTo>
                    <a:pt x="22394" y="11873"/>
                  </a:lnTo>
                  <a:lnTo>
                    <a:pt x="25366" y="14626"/>
                  </a:lnTo>
                  <a:lnTo>
                    <a:pt x="25366" y="762"/>
                  </a:lnTo>
                  <a:cubicBezTo>
                    <a:pt x="25366" y="341"/>
                    <a:pt x="25025" y="0"/>
                    <a:pt x="24604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6" name="Google Shape;176;p21"/>
            <p:cNvSpPr/>
            <p:nvPr/>
          </p:nvSpPr>
          <p:spPr>
            <a:xfrm>
              <a:off x="792825" y="3237950"/>
              <a:ext cx="73725" cy="73700"/>
            </a:xfrm>
            <a:custGeom>
              <a:avLst/>
              <a:gdLst/>
              <a:ahLst/>
              <a:cxnLst/>
              <a:rect l="l" t="t" r="r" b="b"/>
              <a:pathLst>
                <a:path w="2949" h="2948" extrusionOk="0">
                  <a:moveTo>
                    <a:pt x="1475" y="0"/>
                  </a:moveTo>
                  <a:cubicBezTo>
                    <a:pt x="661" y="0"/>
                    <a:pt x="1" y="661"/>
                    <a:pt x="1" y="1474"/>
                  </a:cubicBezTo>
                  <a:cubicBezTo>
                    <a:pt x="1" y="2288"/>
                    <a:pt x="661" y="2948"/>
                    <a:pt x="1475" y="2948"/>
                  </a:cubicBezTo>
                  <a:cubicBezTo>
                    <a:pt x="2288" y="2948"/>
                    <a:pt x="2949" y="2288"/>
                    <a:pt x="2949" y="1474"/>
                  </a:cubicBezTo>
                  <a:cubicBezTo>
                    <a:pt x="2949" y="661"/>
                    <a:pt x="2288" y="0"/>
                    <a:pt x="1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7" name="Google Shape;177;p21"/>
            <p:cNvSpPr/>
            <p:nvPr/>
          </p:nvSpPr>
          <p:spPr>
            <a:xfrm>
              <a:off x="619550" y="3237950"/>
              <a:ext cx="73675" cy="73700"/>
            </a:xfrm>
            <a:custGeom>
              <a:avLst/>
              <a:gdLst/>
              <a:ahLst/>
              <a:cxnLst/>
              <a:rect l="l" t="t" r="r" b="b"/>
              <a:pathLst>
                <a:path w="2947" h="2948" extrusionOk="0">
                  <a:moveTo>
                    <a:pt x="1473" y="0"/>
                  </a:moveTo>
                  <a:cubicBezTo>
                    <a:pt x="660" y="0"/>
                    <a:pt x="1" y="661"/>
                    <a:pt x="1" y="1474"/>
                  </a:cubicBezTo>
                  <a:cubicBezTo>
                    <a:pt x="1" y="2288"/>
                    <a:pt x="660" y="2948"/>
                    <a:pt x="1473" y="2948"/>
                  </a:cubicBezTo>
                  <a:cubicBezTo>
                    <a:pt x="2286" y="2948"/>
                    <a:pt x="2947" y="2288"/>
                    <a:pt x="2947" y="1474"/>
                  </a:cubicBezTo>
                  <a:cubicBezTo>
                    <a:pt x="2947" y="661"/>
                    <a:pt x="2286" y="0"/>
                    <a:pt x="147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8" name="Google Shape;178;p21"/>
            <p:cNvSpPr/>
            <p:nvPr/>
          </p:nvSpPr>
          <p:spPr>
            <a:xfrm>
              <a:off x="446225" y="3237950"/>
              <a:ext cx="73675" cy="73700"/>
            </a:xfrm>
            <a:custGeom>
              <a:avLst/>
              <a:gdLst/>
              <a:ahLst/>
              <a:cxnLst/>
              <a:rect l="l" t="t" r="r" b="b"/>
              <a:pathLst>
                <a:path w="2947" h="2948" extrusionOk="0">
                  <a:moveTo>
                    <a:pt x="1475" y="0"/>
                  </a:moveTo>
                  <a:cubicBezTo>
                    <a:pt x="660" y="0"/>
                    <a:pt x="1" y="661"/>
                    <a:pt x="1" y="1474"/>
                  </a:cubicBezTo>
                  <a:cubicBezTo>
                    <a:pt x="1" y="2288"/>
                    <a:pt x="660" y="2948"/>
                    <a:pt x="1475" y="2948"/>
                  </a:cubicBezTo>
                  <a:cubicBezTo>
                    <a:pt x="2288" y="2948"/>
                    <a:pt x="2947" y="2288"/>
                    <a:pt x="2947" y="1474"/>
                  </a:cubicBezTo>
                  <a:cubicBezTo>
                    <a:pt x="2947" y="661"/>
                    <a:pt x="2288" y="0"/>
                    <a:pt x="147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79" name="Google Shape;179;p21"/>
          <p:cNvSpPr/>
          <p:nvPr/>
        </p:nvSpPr>
        <p:spPr>
          <a:xfrm>
            <a:off x="715100" y="4242500"/>
            <a:ext cx="443700" cy="36600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 b="1">
                <a:solidFill>
                  <a:schemeClr val="accent4"/>
                </a:solidFill>
              </a:rPr>
              <a:t>(AI)</a:t>
            </a:r>
            <a:endParaRPr sz="1200" b="1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2BDFAF9B-C9C0-9E65-1FCC-6ABF0D009E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orms response chart. Question title: Har du gode eller dårlige erfaringer med at bruge AI i forbindelse med skoleopgaver? (hvis du svarede ja). Number of responses: 27 responses.">
            <a:extLst>
              <a:ext uri="{FF2B5EF4-FFF2-40B4-BE49-F238E27FC236}">
                <a16:creationId xmlns:a16="http://schemas.microsoft.com/office/drawing/2014/main" id="{684A2A20-0E42-3D39-603D-13F557295D9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42" y="585787"/>
            <a:ext cx="8758916" cy="3971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5916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0C062C95-5BA5-4B7D-9040-0D3AA74059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653" y="147204"/>
            <a:ext cx="4051030" cy="4849091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66943C4A-994C-9E07-4A80-5FD51A0D45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6435" y="73323"/>
            <a:ext cx="4358157" cy="4996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7853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E3A00E31-CD8D-461E-CE76-94CE0B52ED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8191" y="1032164"/>
            <a:ext cx="4383809" cy="920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73187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7FF38576-6B38-B57E-D907-4A57FBD48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orms response chart. Question title: Har du brugt AI til at hjælpe med de daglige lektier?. Number of responses: 28 responses.">
            <a:extLst>
              <a:ext uri="{FF2B5EF4-FFF2-40B4-BE49-F238E27FC236}">
                <a16:creationId xmlns:a16="http://schemas.microsoft.com/office/drawing/2014/main" id="{8AE2D17E-407F-A11A-CF6D-591765133B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91440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10384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748C07FC-C873-C972-9596-3B44C6D28E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orms response chart. Question title: Synes du, at der er blevet nemmere at gå i skole efter, at Chat GPT og andre AI-værktøjer er kommet til?. Number of responses: 28 responses.">
            <a:extLst>
              <a:ext uri="{FF2B5EF4-FFF2-40B4-BE49-F238E27FC236}">
                <a16:creationId xmlns:a16="http://schemas.microsoft.com/office/drawing/2014/main" id="{5B3A4481-3F45-B88A-03BC-E53B6C1985F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8475"/>
            <a:ext cx="9144000" cy="4146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77358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6BA489C2-B7B1-0FB5-61DD-BEA135857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2D8B5605-8D51-6821-99BA-023440E51C0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59" y="128732"/>
            <a:ext cx="3937871" cy="4886036"/>
          </a:xfrm>
          <a:prstGeom prst="rect">
            <a:avLst/>
          </a:prstGeom>
        </p:spPr>
      </p:pic>
      <p:pic>
        <p:nvPicPr>
          <p:cNvPr id="3" name="Billede 2">
            <a:extLst>
              <a:ext uri="{FF2B5EF4-FFF2-40B4-BE49-F238E27FC236}">
                <a16:creationId xmlns:a16="http://schemas.microsoft.com/office/drawing/2014/main" id="{A017DF6C-4D5B-E745-605D-F3AF7439B17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19106" y="128732"/>
            <a:ext cx="3720781" cy="4886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4716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3D9ECD7F-4D80-93D8-4B93-ABCEA49956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>
            <a:extLst>
              <a:ext uri="{FF2B5EF4-FFF2-40B4-BE49-F238E27FC236}">
                <a16:creationId xmlns:a16="http://schemas.microsoft.com/office/drawing/2014/main" id="{82FC7388-44FB-2846-84A2-E7E24E9573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963" y="768350"/>
            <a:ext cx="4789055" cy="113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4886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ABF0DCC9-B448-5108-6720-DEBB8E77D47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Forms response chart. Question title: Generer det dig, at andre måske bruger chat GPT i forbindelse med skolearbejde?. Number of responses: 28 responses.">
            <a:extLst>
              <a:ext uri="{FF2B5EF4-FFF2-40B4-BE49-F238E27FC236}">
                <a16:creationId xmlns:a16="http://schemas.microsoft.com/office/drawing/2014/main" id="{A94CC18D-EABE-5E51-E0DF-9D3E2F70D9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7700"/>
            <a:ext cx="9144000" cy="384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03430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Billede 2">
            <a:extLst>
              <a:ext uri="{FF2B5EF4-FFF2-40B4-BE49-F238E27FC236}">
                <a16:creationId xmlns:a16="http://schemas.microsoft.com/office/drawing/2014/main" id="{5C2479FE-10B6-B661-3737-451765DD9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976" y="151822"/>
            <a:ext cx="4528860" cy="4839855"/>
          </a:xfrm>
          <a:prstGeom prst="rect">
            <a:avLst/>
          </a:prstGeom>
        </p:spPr>
      </p:pic>
      <p:pic>
        <p:nvPicPr>
          <p:cNvPr id="4" name="Billede 3">
            <a:extLst>
              <a:ext uri="{FF2B5EF4-FFF2-40B4-BE49-F238E27FC236}">
                <a16:creationId xmlns:a16="http://schemas.microsoft.com/office/drawing/2014/main" id="{B36B7E6A-3EA6-D0EF-E819-023F24A250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6111" y="-1"/>
            <a:ext cx="3992867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8648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6BA89C-8030-B714-475C-9AFBB55523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92646EDA-1A5A-F559-0A34-344F2A8356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926" y="604982"/>
            <a:ext cx="3166819" cy="4215244"/>
          </a:xfrm>
          <a:prstGeom prst="rect">
            <a:avLst/>
          </a:prstGeom>
        </p:spPr>
      </p:pic>
      <p:pic>
        <p:nvPicPr>
          <p:cNvPr id="5" name="Billede 4">
            <a:extLst>
              <a:ext uri="{FF2B5EF4-FFF2-40B4-BE49-F238E27FC236}">
                <a16:creationId xmlns:a16="http://schemas.microsoft.com/office/drawing/2014/main" id="{7DD61455-46EE-C895-88C4-D08790F397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7745" y="636731"/>
            <a:ext cx="3840814" cy="4090553"/>
          </a:xfrm>
          <a:prstGeom prst="rect">
            <a:avLst/>
          </a:prstGeom>
        </p:spPr>
      </p:pic>
      <p:sp>
        <p:nvSpPr>
          <p:cNvPr id="6" name="Google Shape;281;p25">
            <a:extLst>
              <a:ext uri="{FF2B5EF4-FFF2-40B4-BE49-F238E27FC236}">
                <a16:creationId xmlns:a16="http://schemas.microsoft.com/office/drawing/2014/main" id="{780E384A-75D9-05BF-C23F-47C6D562344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37291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000" dirty="0"/>
              <a:t>Hvad synes du om at I skal arbejde med AI </a:t>
            </a:r>
            <a:r>
              <a:rPr lang="da-DK" sz="2000" dirty="0" err="1"/>
              <a:t>ifm</a:t>
            </a:r>
            <a:r>
              <a:rPr lang="da-DK" sz="2000" dirty="0"/>
              <a:t> eksamensprojektet?</a:t>
            </a:r>
            <a:endParaRPr sz="2000" dirty="0"/>
          </a:p>
        </p:txBody>
      </p:sp>
    </p:spTree>
    <p:extLst>
      <p:ext uri="{BB962C8B-B14F-4D97-AF65-F5344CB8AC3E}">
        <p14:creationId xmlns:p14="http://schemas.microsoft.com/office/powerpoint/2010/main" val="13174553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>
          <a:extLst>
            <a:ext uri="{FF2B5EF4-FFF2-40B4-BE49-F238E27FC236}">
              <a16:creationId xmlns:a16="http://schemas.microsoft.com/office/drawing/2014/main" id="{E9D09FA3-56E0-4ABC-72CE-D5C29C10AB3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7">
            <a:extLst>
              <a:ext uri="{FF2B5EF4-FFF2-40B4-BE49-F238E27FC236}">
                <a16:creationId xmlns:a16="http://schemas.microsoft.com/office/drawing/2014/main" id="{62C8BFA5-ACB3-7142-46D1-13ADD097A85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 err="1"/>
              <a:t>Begreber</a:t>
            </a:r>
            <a:endParaRPr dirty="0"/>
          </a:p>
        </p:txBody>
      </p:sp>
      <p:sp>
        <p:nvSpPr>
          <p:cNvPr id="454" name="Google Shape;454;p27">
            <a:extLst>
              <a:ext uri="{FF2B5EF4-FFF2-40B4-BE49-F238E27FC236}">
                <a16:creationId xmlns:a16="http://schemas.microsoft.com/office/drawing/2014/main" id="{E2A4E0A4-A28E-1D7C-3038-ABE8AB6A32A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100" y="1242450"/>
            <a:ext cx="4942611" cy="33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AI = Artificial Intelligence = </a:t>
            </a:r>
            <a:r>
              <a:rPr lang="en" sz="1600" dirty="0" err="1">
                <a:latin typeface="Golos Text Medium"/>
                <a:ea typeface="Golos Text Medium"/>
                <a:cs typeface="Golos Text Medium"/>
                <a:sym typeface="Golos Text Medium"/>
              </a:rPr>
              <a:t>Kunstig</a:t>
            </a:r>
            <a:r>
              <a:rPr lang="en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 </a:t>
            </a:r>
            <a:r>
              <a:rPr lang="en" sz="1600" dirty="0" err="1">
                <a:latin typeface="Golos Text Medium"/>
                <a:ea typeface="Golos Text Medium"/>
                <a:cs typeface="Golos Text Medium"/>
                <a:sym typeface="Golos Text Medium"/>
              </a:rPr>
              <a:t>Intelligens</a:t>
            </a:r>
            <a:br>
              <a:rPr lang="en" sz="1600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en" dirty="0" err="1"/>
              <a:t>Systemer</a:t>
            </a:r>
            <a:r>
              <a:rPr lang="en" dirty="0"/>
              <a:t>, der </a:t>
            </a:r>
            <a:r>
              <a:rPr lang="en" dirty="0" err="1"/>
              <a:t>kan</a:t>
            </a:r>
            <a:r>
              <a:rPr lang="en" dirty="0"/>
              <a:t> </a:t>
            </a:r>
            <a:r>
              <a:rPr lang="en" dirty="0" err="1"/>
              <a:t>udføre</a:t>
            </a:r>
            <a:r>
              <a:rPr lang="en" dirty="0"/>
              <a:t> </a:t>
            </a:r>
            <a:r>
              <a:rPr lang="en" dirty="0" err="1"/>
              <a:t>opgaver</a:t>
            </a:r>
            <a:r>
              <a:rPr lang="en" dirty="0"/>
              <a:t>, </a:t>
            </a:r>
            <a:r>
              <a:rPr lang="en" dirty="0" err="1"/>
              <a:t>som</a:t>
            </a:r>
            <a:r>
              <a:rPr lang="en" dirty="0"/>
              <a:t> normal </a:t>
            </a:r>
            <a:r>
              <a:rPr lang="en" dirty="0" err="1"/>
              <a:t>kræver</a:t>
            </a:r>
            <a:r>
              <a:rPr lang="en" dirty="0"/>
              <a:t> </a:t>
            </a:r>
            <a:r>
              <a:rPr lang="en" dirty="0" err="1"/>
              <a:t>menneskelig</a:t>
            </a:r>
            <a:r>
              <a:rPr lang="en" dirty="0"/>
              <a:t> </a:t>
            </a:r>
            <a:r>
              <a:rPr lang="en" dirty="0" err="1"/>
              <a:t>inteligens</a:t>
            </a:r>
            <a:r>
              <a:rPr lang="en" dirty="0"/>
              <a:t>.</a:t>
            </a:r>
            <a:endParaRPr dirty="0"/>
          </a:p>
          <a:p>
            <a:pPr marL="0" indent="0">
              <a:spcBef>
                <a:spcPts val="1000"/>
              </a:spcBef>
              <a:spcAft>
                <a:spcPts val="1000"/>
              </a:spcAft>
              <a:buNone/>
            </a:pPr>
            <a:r>
              <a:rPr lang="da-DK" sz="1600" dirty="0">
                <a:latin typeface="Golos Text Medium"/>
                <a:cs typeface="Golos Text Medium"/>
                <a:sym typeface="Golos Text Medium"/>
              </a:rPr>
              <a:t>Generative sprogmodeller</a:t>
            </a:r>
            <a:br>
              <a:rPr lang="da-DK" sz="1600" dirty="0">
                <a:latin typeface="Golos Text Medium"/>
                <a:cs typeface="Golos Text Medium"/>
                <a:sym typeface="Golos Text Medium"/>
              </a:rPr>
            </a:br>
            <a:r>
              <a:rPr lang="en" dirty="0"/>
              <a:t>En </a:t>
            </a:r>
            <a:r>
              <a:rPr lang="en" dirty="0" err="1"/>
              <a:t>bestemt</a:t>
            </a:r>
            <a:r>
              <a:rPr lang="en" dirty="0"/>
              <a:t> form for </a:t>
            </a:r>
            <a:r>
              <a:rPr lang="en" dirty="0" err="1"/>
              <a:t>kunstig</a:t>
            </a:r>
            <a:r>
              <a:rPr lang="en" dirty="0"/>
              <a:t> </a:t>
            </a:r>
            <a:r>
              <a:rPr lang="en" dirty="0" err="1"/>
              <a:t>intelligens</a:t>
            </a:r>
            <a:r>
              <a:rPr lang="en" dirty="0"/>
              <a:t>, </a:t>
            </a:r>
            <a:r>
              <a:rPr lang="da-DK" dirty="0"/>
              <a:t>der fokuserer på at </a:t>
            </a:r>
            <a:r>
              <a:rPr lang="da-DK" b="1" dirty="0"/>
              <a:t>generere tekst baseret på store mængder data</a:t>
            </a:r>
            <a:r>
              <a:rPr lang="da-DK" dirty="0"/>
              <a:t>. Generative sprogmodeller er trænet til at forstå og producere tekst. </a:t>
            </a:r>
            <a:r>
              <a:rPr lang="da-DK" b="1" dirty="0" err="1"/>
              <a:t>ChatGPT</a:t>
            </a:r>
            <a:r>
              <a:rPr lang="da-DK" b="1" dirty="0"/>
              <a:t> og Copilot er </a:t>
            </a:r>
            <a:r>
              <a:rPr lang="da-DK" dirty="0"/>
              <a:t>eksempler på generative sprogmodeller. Copilot kan vi bruge igennem skolens Microsoft abonnement.</a:t>
            </a:r>
            <a:endParaRPr dirty="0"/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1AA775D5-DC8F-7DD6-0FDA-37F471CBB1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6244" y="1242400"/>
            <a:ext cx="3219234" cy="3039620"/>
          </a:xfrm>
          <a:prstGeom prst="rect">
            <a:avLst/>
          </a:prstGeom>
        </p:spPr>
      </p:pic>
      <p:sp>
        <p:nvSpPr>
          <p:cNvPr id="3" name="Google Shape;454;p27">
            <a:extLst>
              <a:ext uri="{FF2B5EF4-FFF2-40B4-BE49-F238E27FC236}">
                <a16:creationId xmlns:a16="http://schemas.microsoft.com/office/drawing/2014/main" id="{C2619FB8-0800-DAAD-FC52-BE8CDE75E888}"/>
              </a:ext>
            </a:extLst>
          </p:cNvPr>
          <p:cNvSpPr txBox="1">
            <a:spLocks/>
          </p:cNvSpPr>
          <p:nvPr/>
        </p:nvSpPr>
        <p:spPr>
          <a:xfrm>
            <a:off x="5776244" y="4205754"/>
            <a:ext cx="2902144" cy="57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9pPr>
          </a:lstStyle>
          <a:p>
            <a:pPr marL="0" indent="0">
              <a:spcBef>
                <a:spcPts val="1000"/>
              </a:spcBef>
              <a:buFont typeface="Golos Text"/>
              <a:buNone/>
            </a:pPr>
            <a:r>
              <a:rPr lang="da-DK" sz="900" dirty="0">
                <a:latin typeface="Golos Text Medium"/>
                <a:cs typeface="Golos Text Medium"/>
                <a:sym typeface="Golos Text Medium"/>
              </a:rPr>
              <a:t>Illustration af ”Kunstig intelligens” skabt af Copilot</a:t>
            </a:r>
            <a:endParaRPr lang="da-DK" sz="900" dirty="0"/>
          </a:p>
        </p:txBody>
      </p:sp>
    </p:spTree>
    <p:extLst>
      <p:ext uri="{BB962C8B-B14F-4D97-AF65-F5344CB8AC3E}">
        <p14:creationId xmlns:p14="http://schemas.microsoft.com/office/powerpoint/2010/main" val="160008143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/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/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/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/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/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/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/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/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/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/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/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/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/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/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/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/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/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/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/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/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/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/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/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/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/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/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/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/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/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/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/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/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/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/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/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/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/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/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/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/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/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/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/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/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/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/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/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/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/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/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/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/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/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/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/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/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/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/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/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/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/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/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/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/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/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/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/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/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/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/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/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/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/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/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/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/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/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/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/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/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/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/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/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/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/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/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/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/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/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/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/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/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/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/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/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/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/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/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/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/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/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/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/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/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/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/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/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/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/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/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/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/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/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/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/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/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/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/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/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/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/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/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/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/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/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/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/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/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/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/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/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/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/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/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/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/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/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/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/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/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/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/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/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/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/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/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/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/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/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/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/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/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/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/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/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/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/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/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503DDBDB-0890-5C80-A055-4EF9E284449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2BC4E05E-B6C5-9D5A-F848-DA44DB20F1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63660021"/>
              </p:ext>
            </p:extLst>
          </p:nvPr>
        </p:nvGraphicFramePr>
        <p:xfrm>
          <a:off x="211665" y="958360"/>
          <a:ext cx="4623291" cy="35078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281;p25">
            <a:extLst>
              <a:ext uri="{FF2B5EF4-FFF2-40B4-BE49-F238E27FC236}">
                <a16:creationId xmlns:a16="http://schemas.microsoft.com/office/drawing/2014/main" id="{2252E6CD-557C-3EC5-A880-3B6AE9BD90FF}"/>
              </a:ext>
            </a:extLst>
          </p:cNvPr>
          <p:cNvSpPr txBox="1">
            <a:spLocks/>
          </p:cNvSpPr>
          <p:nvPr/>
        </p:nvSpPr>
        <p:spPr>
          <a:xfrm>
            <a:off x="488642" y="4494818"/>
            <a:ext cx="4069336" cy="5400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marR="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R="0" lvl="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R="0" lvl="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R="0" lvl="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R="0" lvl="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R="0" lvl="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R="0" lvl="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R="0" lvl="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r>
              <a:rPr lang="da-DK" sz="1800" dirty="0"/>
              <a:t>Resultater fra et forskningsprojekt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B4B00A2C-23EA-DAF0-1787-CE504A880A9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C295D4DA-43F5-793A-B446-6538B5949655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E4F28C09-710E-0D0E-8CE4-A0C473382062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633C8B67-B8D4-BC7E-9595-229F09851E9F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B15BE869-C06B-4AB9-F10A-2922C0C23BB4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EC55F753-8094-E3BC-7C8A-D22B3BEB4726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1F934BBF-D6A4-F264-97A7-E3380D57FB98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FD435827-8E85-1B68-043F-9560F8E0DF21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BBC3D4AD-1FD5-4A19-E654-7E4ABB7227B4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4AA3AF2E-46F1-C327-EE05-A1D26C734D96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69997B8D-E036-4AEF-7F58-8D0A43D52BF3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45FBF4DA-DBAE-0D47-6822-42D88AF0CAD8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6F137DAF-17DC-6563-C7DD-58DB777E3026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7B482231-F30F-4B08-E4E1-51B030B79E42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1B53E9C9-0D71-7744-FF96-4C135C17A16A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3F5FCE0E-D9E1-DC78-2448-A1C11B9372CE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36BD95E1-4FA2-17EA-C2CF-6C5E5CBE984D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5E9DBE36-7494-A831-7B57-B41B4C1A76CC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562569C4-38A3-FDE4-F0E2-CFBDCD1168C6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D0B584F3-2936-A25C-2313-F37CEF139678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8B3E43F1-2F27-D719-F924-5EA99A6B35F2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A4733ADB-6615-A18A-4D3A-0C45C25B066D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2D1B26E7-21E1-EBF2-7692-8958D0533C7C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115B777D-12E8-3852-0481-CEA7325B2367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95BD25BB-D12D-3303-A096-6E67FA858697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39267548-7FA1-6059-AB67-330B4F716F29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39F81006-9D4F-6BB6-3F01-A3036C1DEFF1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58C43C80-931A-EA09-BB16-AAE69431D8CF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CC597013-5F1A-51D0-1A16-E5340D48BAEB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39F58C06-C456-BE0C-9B6C-F5716736735A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3F0EBB3B-865B-A4C3-B789-5D3C0DB11B56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336297B0-ECD9-AF43-9533-26E709D30207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CE1B7B6A-E981-2CE6-5E5E-56A5BEEFEEF9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DA2A3415-1F0E-C101-D87D-2037324444CB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D62A7C78-B2A3-F46E-DE23-F91F04FF8D76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7030C67D-9153-9FF5-187F-6C0BC1CD4329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E657D991-F78D-1690-2516-DA765836F573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F000345F-5F12-35AB-E1EA-5C8AC8D00F5D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0659F527-63A0-7824-C7ED-D20FD12C8581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E271457E-B176-90EA-4E62-25A23FD70CDA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BD02CDE1-6794-08B6-2221-8716F094EAC5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33A1DE3E-02AE-DFC7-597F-F6EBF77D71DA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A5089BC7-2AD2-94A6-F6E5-8DF615EC5D94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173C8E04-FC13-FB9B-7011-FB196856297D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DE1DB08B-64FC-4604-4FA5-A0EB820239A9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088D6C68-E0F9-ECAC-C854-8810C2DF09E8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AA30740A-07E6-CBF1-D413-93AE5284863B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D4482B3A-B7CF-8932-2B69-EB4BC5D4B123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021E7923-6126-C124-7928-BAD331CCCF43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88E5C64F-6FB6-D7D1-5946-ABA9EFE8A10C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DFC49DC5-6094-A388-A64A-7A9A69C4C8A5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F7172BA7-4189-AD61-481B-7C4705EBC331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7FE89A03-3C09-BADF-42E6-FD92B87EC259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72117F02-ABF5-96BB-34A3-2B2899A33E2A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1F37DA69-EF1C-63DF-1665-EA91C2321E05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ED00C287-E3B7-467E-BDD5-588077C8D6E6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13D0A249-357C-AB67-D018-656A7F93AAC7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76937E7C-A6D9-FF88-99B7-FB7716D7565B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F393B83C-4850-E4C7-8662-14675FAEC25A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696DE5DF-BF68-9C73-4727-F6820354AF47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5BB88B8D-5B38-37FB-5491-A00DE9C77BD8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891C16E2-8695-1ECE-3987-7022073F5BC0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3816DCE3-C9D8-1409-B192-3943B84F7A18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179EBAE8-954F-101A-EC13-4F6B2D6E96E2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7ED0A606-BE96-22E1-5D15-092C43D0FC47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DEF074BE-1DDF-5512-FEEF-56042360E1F0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6D924CAB-FF77-7C4C-6357-796B908E6A02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A1674A23-B9B6-52E1-0A4A-63C7ED7FDBDC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EF5E7B38-EE0A-7753-6502-1695397D4265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C2EBBB95-C210-8F58-4FC6-68F005F3E8B6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23F51826-8F12-8F56-B9E6-35878D2D2A0D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2B587C97-0939-DA38-9570-E1FE0E9B3F33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CCC3CCCB-A12D-C357-A69B-9A73CB32CD97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4D2AC5A2-9E51-8A34-029C-0EA81E86582E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F96A4C5B-6B80-A02D-5ABB-D56BAD6215BD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68D183D6-6C4C-97C2-A7C7-C4DACD68EB9E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DD4B1F25-3CA8-F1D3-5E3E-09181D381D54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A11021D7-E100-EFF5-1499-BC082D0757F3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D32C85BA-AF9A-D7BC-48D0-C5BA9CD3ECD1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1725780E-B7CD-0DD6-2EB1-E1A5168CD651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BCAD46AF-01FE-9950-DC05-C4C4CA5AA409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D901216D-DDA7-4A3F-55AE-8B7AB85EC864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93B4B02D-E179-035B-541C-C819EF6937AC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BF8F8749-9654-58CA-33E3-AB89063716D9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C3D286B2-0573-AFA2-1987-FC87FFF8DE2E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7B88EF48-31D9-27B9-1395-0023FFD7DFB0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EB47B346-CE15-6890-F9D5-CDADA040C2CA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871393B3-AC61-86C9-759C-DC725308691C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F2278D99-9325-C584-F07F-2401231B799C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D1CC5A81-AFB3-4056-FA99-421B0AA40D11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3E82CE65-A606-1921-9BB1-16210C077554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90667D46-B680-98F4-B37F-C3793D44D756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F205EB45-F81D-5D3E-792D-69F33FF176EE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212A8C62-B682-BCFE-DAB4-292C6A28E3AA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5BCFC664-EDD9-61C0-050B-4065B108F623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222BC805-9B22-9BE2-FB61-6C714337DEDA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43D5B5E0-BA20-41A4-5D56-9F9B1A8B526F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80CE4BD0-154E-3C68-D6C5-91CBEA9FCEED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011C2DA0-DD50-3CF5-10C8-C42028CE5985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D6C2AE14-B833-F697-782D-F6756DE63253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6F4A2B54-74C4-C674-3A65-501DE7F85D86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EBAED100-A50F-4AD1-4D32-81E01DD337A3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3199E88A-9938-3BA2-C1AC-74E8B1C25A61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F3A61AEE-635C-79D0-6645-E03A06B87163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0553E7CE-3240-1B96-C167-FEB5E4FFA872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E16B7B48-9567-CA12-9919-E43DAE7889BE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1961A6E9-F4C3-42A8-1EE4-4C1149613B6C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044325C8-0218-208E-DC18-1E231DCD6F78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0B52225B-4D6A-3B02-480D-B7F150AA93A0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E20440C2-1B10-0E04-BAD9-2687BD7D7AE0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55041849-F2F9-A084-8E41-23BE06698CA9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11436CAA-5890-CB69-A408-FE235D2152F1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EAC2C50C-F0DF-C67B-1FAA-E0C57C1FA36F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B65A06A9-0013-235C-EF35-091617DAA366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4BC0EEF4-7EB3-9C24-5D65-C7AEE140469B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13952964-F5A2-6BD3-250B-2FB295F5262C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0FE8E198-C326-DE75-CC03-A7092E142874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7D3C40AC-4B6F-CDBD-9A6C-478F93A02004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424D7C5E-2AE3-7717-C659-A279B6B1D6EE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7A90D780-C610-8AC0-0A6B-2F8AE6BA2122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2CED88FE-7DB3-9698-557D-BE34F03DD9D0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9175BAEF-FF68-D040-7AD5-CF2B4F105719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4DA90FA4-CCD7-5B67-5429-5E5BCB0FF683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EE2F9424-35C0-F41B-4FC6-AD176D30AF16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F9FDFF43-38B9-1238-6CDD-C6592B27C4EC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6C3773A4-A97D-9F9D-48E8-A75E3828700F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6509FEA4-999D-6422-854F-5E3F8EFD1F72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296211C8-1309-66CE-1528-3DB9302AE955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B323CB0C-B83E-4076-D53E-E45970F0BE7B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6AF1DDA2-33E3-1309-1F5D-C86AC0AC8A36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0B07B0BF-F9FF-6327-77DF-07896F6C618F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EF0CEDFA-0ED4-45B1-11DA-CC7101120647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68A621A4-A80A-D649-9E4E-F99BAA806F82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218D090D-49AE-936C-690C-8CB4E9C282FE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D851B6AD-7736-2BB4-B7E6-5395F5BD5FEC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997A530D-9B00-6B34-C858-216CF351955A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0F34A66C-3347-1A46-648A-49E35885CB24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7CA59C4F-CB32-96CE-C2F9-918B452897D1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2D3AAF3A-17CF-5B79-C82E-05672D7976E9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12E58DF7-7D00-D002-636F-A5ADC85BCB02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07BB6DC8-81EE-2924-0765-AEBF6A5FA060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1A615108-93C4-AB94-CDDF-AAD6765E4BC2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8063DA70-3FD8-2190-9D34-10D6FE7FDBB8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DC053024-E95E-BB41-C72C-3C6D13C2ADBA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D160D9E7-A98D-DCF4-98E7-8E09C7D2539E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12836F75-2486-B136-FE9D-DB4016B71E2D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93656A3A-C617-09BC-A034-EE104F68F2CF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429ACA88-7196-18DE-0034-25D35DC4DE5E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67C0CA5D-6DE4-3A99-4D1C-770D0B92DB85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C2A77762-4A4C-4943-DE17-043E126DA505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73EE0053-1D24-C4FE-AE88-EA17CD21F879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D34EF5E2-9601-BD8D-9876-3B8A34C3D546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D855789C-6AA3-8358-691B-334BD5C63523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9029C365-2181-5C4C-8BC7-C4DCF57C59CC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FFC2CA86-D403-39D9-E89F-E7D0A16497DA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F2A5ADBB-AFBC-D9A3-7DD1-B5440C8EC814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982D73BC-BF78-B289-ADD2-53B017C8C718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558AD9F2-006A-3668-014A-5071C442E1F1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8D5C14F2-2CA9-7645-78BA-5B84F1C372CA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71C1757B-6CE8-5DAF-FC47-3AB7D29A5A1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ADC58082-14D1-3463-DFA2-C1AF83B37A4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34256475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B86FCC5C-3408-6C48-6A4B-2F3539239E3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producerer færdige tekster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laver min aflevering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besvarer mine opgaver</a:t>
            </a:r>
          </a:p>
        </p:txBody>
      </p:sp>
    </p:spTree>
    <p:extLst>
      <p:ext uri="{BB962C8B-B14F-4D97-AF65-F5344CB8AC3E}">
        <p14:creationId xmlns:p14="http://schemas.microsoft.com/office/powerpoint/2010/main" val="5542702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2B5B1770-319E-30D5-AE2B-F85733048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E10888F1-D49F-4ACE-4665-EE9310659EF1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BA24AE35-6B93-E14C-D8D2-604094750605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EBB251CB-B8A5-0581-CC34-68FF8978A499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EA479D06-1BD0-2C1B-1244-147084CB8E86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0B3E3710-BC73-BF70-D8B7-DBF01F9DC327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BA9BFB25-DDCE-3A69-762B-3A6DDD99A26E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BDA86F50-89EA-2442-E246-C6BDC5CB416E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38018372-BA0C-A493-ABA1-DE6A5B616989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0713EBEA-ACEA-F173-C336-0628E42D869E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881D6E9E-3736-E59B-BA76-F70D959EAD1F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97ADB05F-BEF8-E402-8586-2EEE65A74087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2C6134BC-C2E7-8486-7A22-BDDD4B075513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23390648-5723-4B06-C5CA-943FED13FDD0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F301E126-7097-1B8F-6FFD-D53034BD2E05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F070EFF5-94C6-F730-AF29-33B84C58D804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BBC03579-4AEE-1BB9-A5DC-A3EE31CDBC88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C649E488-64BF-9A87-D0E0-FF15F1BF7DF9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14991A9A-8416-0E87-99A7-904ACE6985C0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6A631F4D-30A8-3467-426B-B4E8950517BB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B8E7BB6B-9FC4-40C2-69DD-5487A17CA24A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AB0CBC83-F5E4-2EC2-A03E-D7C5FA52A279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C73CAC77-143E-530D-60FA-A3CBC9C87750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4954AF1A-FAA5-5639-62A5-CD486BE06B13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2A8B86B3-0AB1-4A47-A26E-BA0F2E82D762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E507D2B6-AC4B-D3C2-F24B-867FFC7262A1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79804A1B-EA10-AE97-7198-35A94084F394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E0D73CCB-63F3-4790-7A9D-D5E46430A251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3F473F10-F2D9-EF3C-D2B0-B680FF332225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964D2C99-CDBF-7B99-BB34-74387F2E77CE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97F137F3-8155-055A-8EF4-04B6C2383DD7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80968614-1351-474A-2C66-FBF60B3FBAFA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E97C3C59-7377-88BC-68C5-98500662DB51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1CDA7F6C-0BEA-3DFD-9A7F-E395792A3FEC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456A43DF-998C-1A5D-2349-9A669D6C7460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D6F5A6B4-0994-063B-45DB-F2D2D23EA1C4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D73E488B-8D42-DC12-9408-1D2202E7414C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EE43E787-B221-A71C-0212-CA510E967E61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2AD07107-8C2D-303B-F293-17BD6E100E11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A884BC35-9A44-5504-98F5-D4AF1A4ABD5C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07808FA0-6FC6-1C94-0097-F6FE6021D690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B60C1BF7-144B-91DC-3321-11EE410E1724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EEF91722-D16A-E4FE-1976-2E060172C431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96CDBA3A-2A1D-2739-7D64-786D842CA019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7F9B1EC6-24CB-1EA5-E808-A04FDA6AA65E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071CB9A3-845C-D313-030A-40FD801F222F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12E2E22E-A4FD-6481-3B15-F88ED9BFA5AD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C518AA1B-424B-990E-EAE2-BD9CE0A04A1A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D8D90DDF-6D09-8E20-1EBA-80CA758AA38B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F786ECC8-5E52-E916-4010-1E3013893AEC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E1A76B67-657E-91F0-8A37-CF3D3091C47A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0AC99DF8-BCF0-67EE-BA73-0D678124A869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4532223E-0CA3-0954-968D-A4FFA8AEBBA8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3277C597-2947-E4B1-8C0C-C7F7B5EC2535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855AC7B7-7E60-96DC-3D21-C8779E26C1AE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9DC9155B-B6C7-854D-64B2-DE98BA4ED714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4E1032CE-1092-1F90-34D3-3ED1F1FBE159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AAAC1F0F-8B37-75D1-6326-A7F653EA9282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0866F8D1-96B9-8814-CEEC-861B5279518D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9AD0C633-33E9-6E8A-D471-E2E2DA1C06A7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53491398-BFC0-DBD8-2EB2-43ED0F7247EB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8150C4C0-FFD6-4909-140F-E24DF25322F7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81CA3DCF-A595-2E03-0661-5CCFEA4774FA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2A21456C-B252-3B6E-191A-A696DD68746E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981ACC85-7E4D-8E2A-FAEF-62AB36E220B3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8F5D9C83-E8D0-8213-206D-A423C00E725D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69B70063-E8F4-63E2-43AA-DB51BF421BA4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796EB2F6-21B5-B412-F360-AD7E5378DD3F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71438A4B-90FA-1135-61E0-5F8D378DD4B7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B84648C9-4C95-BD91-2D5E-E7BA82A6E27C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77F30420-A406-77E5-9BB3-8A814D9EC5A8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7A4C6D92-BE0E-FBC8-8961-9CB5FA775599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423A2BAA-C22F-41D4-0706-7E5C1A02EECB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F64D50C7-AAD3-6964-A087-47C91A817FA4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30C21073-9BD8-1A54-CCA2-327E038788F1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FAF411BC-3858-A211-B080-E69F213F2AB2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7A497244-5A62-10E1-7FD2-E01DDB76F1ED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8FD771DE-FC86-5988-96DD-5D266FB72369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D437D1D5-44A7-74F7-D2C2-31DEE2C5F5C0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CD70B49E-6609-9642-032E-24810CD41FA7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19D2472B-D9C2-A274-20D3-7B14A835947A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B40EC8A3-5728-F6C0-1869-FAB34A6997B3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F5C024A4-E4A7-E307-D0F5-A2C3548F0311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3E45165B-E55C-6392-6610-73B87F1F6994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E1A86B97-2313-8E89-B267-B50B787E41BE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463056D0-9001-F811-D232-B9369B8E872B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5C29585B-EA1F-3022-F149-0FC70BC6F4C1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2C6F075B-2F35-EF94-45E9-5C0E8BDE5F9D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5BF027A5-3BEC-8F5D-A2B0-E7BB34B40985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5B801015-1139-BA27-4560-D298583D09BD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E043F255-49B2-6214-3B50-040B08CBA836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2B57651B-0F1C-D901-79BB-171D9EE6A65E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2147E552-22E2-29D1-011F-10076647CD23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A687FB76-A828-25A1-50C2-135B8AB6206C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A23D3E62-E224-4712-6BF3-EA75D9DB3D94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EDF8531E-08C0-FD16-6A0C-6619CF0B45F8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5DD87867-AD45-21C7-FD35-8D5BA7E7E44D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81648264-1BC2-EA6D-DF30-32E772B93CE2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3182068C-9714-6104-EB3E-6D3F8185BA13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07D06989-5143-D27F-FE0D-540DC3B92966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2D12B061-4CA1-39A8-B01D-25FD26A8EB61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A8AF1316-10F7-4CE6-70BD-930C17FC9CD2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A28459BB-B304-03DC-D360-4E08C98E4B29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F601EDD1-F120-2309-35C6-845A638B5EDA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5865A255-6959-C893-5681-789B89D480FC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E237B311-CAEF-8842-3429-35A646C07DC3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F366E5D1-F142-DB20-D36F-D9FC9941F216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9244011C-56AC-0CAB-1C1C-07F860CD87DB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91EA020D-B4DC-CC7B-7021-48B8BCAD5FB3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1AA5041B-78A0-2EF9-5AE9-3A8A35C3D6C9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AADBF1E3-EBD2-6546-ED09-14C478EB3754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BA75D8A4-3CB7-A7EC-C868-AD9539515804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D4A1BA65-89D2-8D40-FDE6-EEF41DFA5906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952BE3AF-51A9-8266-D66B-98353E502C7A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56D044D5-5706-794B-025C-D43A8EBEA8DF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891B59FA-D641-6357-C948-A694FE9744E5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D3EAD6FB-13E5-1FFA-10FF-DEB70ED003B3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6CF69BD3-20D3-2A9F-903F-F0E1A4AA94F8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0BD77567-4369-5FA2-8DEE-1B1DA1C4C6BB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ECBCD621-27FE-DB0C-B54E-CF59EA893942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0516A6BF-9A74-1D23-587E-6C405698E0D8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253C29D8-6212-E722-7478-3D2AAC5F0EFF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E34ABD78-0491-FBB6-ECA1-B4E3D97D5EE6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74312A71-50D8-EFE4-1098-426AEC4B346A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5877C72E-AA7C-70EC-E67E-707EC1A2371B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4096EA3A-1020-EC23-07B4-B3EF3769E028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DDDB37F8-98C1-3FDD-3657-8D82DBD553C1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92BDAAC1-793C-6AD3-AAAC-8AF4338D7BA3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7714E760-3621-0E9C-769A-D67C067D9046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B79404E8-0E3F-CEFD-08CF-88A83FA2F3CB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1A869554-9DF7-FD42-3D59-D395A4A816CA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E38B536D-3E51-B187-156A-47A0A928B08D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19C48AB9-A90C-71EF-EE5C-7C9B8DEAAC68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F412B468-E09C-5ED4-3922-BA2AB029C70B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E3FBD75B-E973-B906-1946-6F6773658C35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F87F7818-8D5D-85FF-7098-E1F036CC1818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B6C83A18-C136-11AC-AF34-798BA46B282D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3950A222-5BE5-EC98-6AE6-F3127F5ED6DE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6F84CDD9-FC36-183A-7233-8F83C7B28FE9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3F892D0A-3D8F-28DA-E1D6-F7E4A1242B28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8E095ED6-7503-0920-C6ED-4A100AEA45DA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BBD03796-ABDF-1B2E-EC84-3C8DBF8FB92E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E0CB778C-2F7A-CFFB-F6ED-6AD0AB8F4073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507B921F-CFB2-D79D-05A0-8BB27BBEB735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1FE2D432-9942-5181-6DDA-EA56A513013E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035069A9-2ACE-290B-6A99-B275665E092D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3A47B634-0B0A-7628-8784-7852BF6419CE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B4F64066-BB21-9ACD-6708-27EB9CA2DD5A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461D98EB-D971-FAB2-899D-84EC239A0E9E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82CEA79A-ABF1-BB32-94FF-0112DC17F096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30F96308-5355-5D74-CD86-4338BC09F43C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55A70480-7922-182E-FF97-D48E972E7805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2095CF5A-308A-5202-3DB4-012285F1F763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9D6F08A1-848C-51F7-99C3-9DCE3417D7FE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21298941-2940-B6E4-3052-AEB8538988AC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C1D056B1-FDC2-58DF-5A9D-F40C61998572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CA79DB32-03E3-814E-AAB2-15559BBA7D71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FDD66470-E7AD-C161-838A-902E916DD04A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43F2ADBB-E47C-E3B8-01A2-DE0C25CDAF93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8B661C1B-A1F0-DB2D-B159-0C34BC9B5F0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D48DDEDB-0F49-51DF-AEAF-9FBC6746ED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89335310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143438E0-53CC-1C57-4C2E-17A897976D92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genererer resumeer af tekster og videoer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genererer nøgleord ud fra tekster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genererer noter</a:t>
            </a:r>
          </a:p>
        </p:txBody>
      </p:sp>
    </p:spTree>
    <p:extLst>
      <p:ext uri="{BB962C8B-B14F-4D97-AF65-F5344CB8AC3E}">
        <p14:creationId xmlns:p14="http://schemas.microsoft.com/office/powerpoint/2010/main" val="4117093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D8316911-8B27-FD43-8317-28049FC097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864921D0-E1A2-88F7-F455-59733C847FCF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B9D7D883-502F-7557-F7EA-21AA43CC596A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467AF773-B466-2659-EC81-D3FFAAFE607D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C954A383-08E6-AA7B-A508-5B9ECFB7A748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88144197-3B59-9206-A4BC-830011AF5898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458A5638-86AC-2742-7453-FA3ACB1493C5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7DDA4993-C2DE-3FD9-86AE-B458845FE4A0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C885187E-324A-B0FE-E893-BCAB56C4F58F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DB1002C1-C5AC-6C79-BCF0-F968268B6D7E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2E26A1DA-4205-2D7F-4904-1D475F00F1E3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B5FE9807-28BB-A276-AA21-54360B0869D4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B8CDC261-F89D-6B7F-9A43-1103B9B04535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1BCCD2F5-2130-9588-BCEA-825DBB6DCAC4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3EDC6770-971C-2006-55A5-F0CF62BD1F40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6C3F3400-F2CB-007A-3396-089BA1A492A9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8932F64C-AABD-9BE4-D65B-636286ED2524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E9FEFC6A-9C8B-6DE0-7394-273896CFA0D2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6A64E9FC-0EFF-D35F-B804-DEF1E1140EB1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24049654-3CAE-EE9E-5A6D-6966C86D06E7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1424EFD2-236B-A295-8E94-2842872AFF1F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5AF0B3B7-6AC3-2BF4-A3DE-578912BC517C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0B150BDE-C690-AA48-7DE1-DD1E74EF3A57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BB87F3C4-AE65-0F47-9C1E-5FFEB8439C8A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D563E74A-12E1-658E-39F2-3BF658B253F0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97371EA3-059F-8532-F44E-D3AD84CB2650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D3DA97B5-753B-0B83-CF00-02BC13B069B3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E3B27D6C-3FA7-DDA9-0EBB-DFB04BDC1023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8AE8A325-B261-1E9D-10D9-0401B33CBF60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F5331837-C9E9-7663-106E-1B1A8367AE0E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C1039A13-2F60-F7A6-DB84-08D3EEC67258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5050F040-1579-6916-67A3-C218B830BD94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29FF96E1-67C8-F7EE-1058-28AD9C1CDEE8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8325CDE1-9DEE-891C-AF11-84DF2BFE23BC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2EB63894-C7C6-3957-86BE-8891E4E1C2AD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D4FE65D3-9B39-E670-6AD7-AD72E2DE6F0F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706EA127-7DA1-9029-8D43-EFA2838ECC2B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2CA7D059-EA67-0EE7-62AD-DB46E08F1FF0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694476DC-9728-BDCE-3220-4A3A9B79C294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99F2312C-3BB6-F8CF-E740-28E7AF1F2290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6041255E-B3A2-9C6A-6F65-E386F0DC6246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8FB290CC-F03D-4EDD-AB39-3964586C1198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28998EBE-6A81-3D33-D567-8EA3DD3DB031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E20AAEDA-FA20-70F7-1FD5-154D37A6A59F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0E0B0D88-B451-DB9B-4D95-AA80292AF47A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605343A8-D321-7A33-8CFB-07115CF9BE8F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7D4D31F4-906F-2F32-76FC-CCE51D8CFA8C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32B6F78C-1544-0095-5832-B26571A63FB7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052D3684-E14E-8DE4-E50B-7C41A8E14637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EDD00177-AB28-93DF-4585-FEE88FFDCA8F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6938A809-9394-622D-18F0-5EC7A88912FB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7C519E8E-D127-694E-B827-4175C5B782F4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63F35603-BC1E-ABC8-289C-57FFF2F4F21A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01F60F1F-0517-6CD6-9BDC-495DA05FD8D8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F871EBBF-6C8B-A401-B715-E1F9C0E54D52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B67C2D09-0D53-4AA1-A359-AE9DEB3CE8EF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37E7B693-E918-EBFA-35BE-66BC5A276BA9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D51B77CF-5CD0-8D23-9454-A0DBDBF59A36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22F4CAFB-0396-A755-8357-72EDED757AD1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A003F0DD-53C3-0691-BC96-21B50D5EA9BF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413DEB7D-42ED-A45B-0694-811F47DB0C3F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C53AA7AA-E949-6EE4-E6DE-9D5571D643DC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0D808EA6-107C-4CD3-750B-7A99204D0AE2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1418714F-8F81-296F-AE5C-8EB89E040EF9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22FFE946-F58F-FA8A-10BA-93C2CE4B0F36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2FAFD197-7569-CCC6-2A95-59F0123EB96C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7A9186FA-AC0C-1ED3-D017-AEA10DC9E9D8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F5380F02-12B4-C896-15EE-007D1A70BB5A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EF350397-2C11-DD67-29B6-630C1080660F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CF953D4F-FD7F-6D6C-05D4-55B9E536F9C5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4DEEBFC6-76E1-0B9C-E9BC-7606F47D64FC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907907CD-1D1F-E18E-B815-A413DFE00DAF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A54C5FBA-EE42-78B4-26C3-DBC36B4B5332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B9C9366B-4ED4-ADE0-E97A-7695824356EE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9F86A88F-2E9F-48AC-7A8E-8E604C8E78CF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2C0A7527-FF33-9923-3FF8-55B59999ABC3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6FDD8435-126C-850C-6741-C453A6AA9A0B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568714CA-D67E-AFF4-D877-66C87498C80B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56DAD1B4-F96F-FF5E-3B62-B39B944CAD02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CB7D2237-E524-2188-250D-B7D387DC1104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8AB30E48-3587-C926-495C-3701D256D716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D2795382-7977-8971-CFF1-4F889BBC60CF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E8F4DD69-AF32-94E0-4557-E7B0012A8A87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C34A70FE-B9F3-907F-6584-A1D57E0CCD26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07BF67CA-9F43-D1DF-B7C0-8329A223CE1B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8F55AFA4-E0D2-7037-B91B-B5D06EBBB170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7A38CC2F-F6CD-FCAB-EAD7-00DB815C64AF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8A5A5A4A-3473-D101-7074-16911A6BCD59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68C8F8EF-CA67-B477-26FE-59E6E7515BC8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B9FC1CC5-1D20-9A63-AF07-289549AC137C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CA7E7931-0352-9F12-FDFF-389456575ACB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2C3EEED7-29D0-2312-7271-7303062A091E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6245BE02-85F6-58EA-5FCE-62B24831A56A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A7AAFA60-F5E6-E1AB-44EC-4E47F51E6A55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F0157DE7-F92B-17C7-701B-AB1F0813CBEF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C783A962-A89B-63C1-B4EA-E4297413CA28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849910E4-B80A-57C7-97E0-660F872B2B4F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CE072D7C-E8A4-F166-689D-3DE04E3FA871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74992CD1-CADC-31EC-BC0E-B2D8BE31DB1B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9DCA071C-2424-10EE-1B80-4D359E49D8E3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868FB5A0-AD82-0B62-2F64-27F9956FF9A4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A0C6B53D-44AB-BB19-C5F5-E423F853B6BF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6CA7D979-3B11-FAC2-4E8C-0F2D59260F85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74B89FDA-857A-B4DC-9ABB-41F0222E3962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2EE41EC1-B0DA-54FA-53D8-409FECB0A083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E9FBAD98-1287-9C34-2EC0-E29715BDC632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84004A0F-1188-B219-9EC3-8500A1A46D83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3B380AD0-E4DD-2594-4FF7-A44B9414CBF6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9A15A1AD-06D0-B41C-DE30-D1D3F45A807F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FBDC0D5E-EC0C-F959-F483-5D16FC0E57F3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75AD2CD4-DA0B-7D3A-B962-A6007803D33D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A3948436-F490-A711-A9BC-60DC351BBFD7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98A060E4-9256-1C46-C636-8B7DF211AFCC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FC9F7018-551B-1C3B-F9A9-5CACA7ED6906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BEF7A094-A0D2-9ABE-0E5E-4DA449A96A62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A1C84AEB-7D44-1E9A-311F-310C8885CDF5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E803F124-7EA3-0429-3701-B496E93A53A0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AF9043A4-6CF7-E0FB-701B-F33B611F225B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8B0D3599-00E1-C4A0-6872-A9C4FEC98FBA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DC4D5536-6876-C83A-D2B3-350D301B46BB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323C60C4-F11D-20AF-DC67-08B709C92EF0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104F842B-D5B0-BD57-826E-4623CB5750BC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FFFDEA92-B3C3-2796-F618-7986C505617C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E40510E1-8261-F96C-9187-F54916191A56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22759F82-C904-2963-65E1-8B8EFA1437D6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5A15A3A8-8DF5-124E-24D7-2B66F272BBF1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83744426-6DB9-026B-439C-7F56271C0853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229F8EC9-70A9-A93C-1E10-8D87CEE1D12F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33CA70C9-F501-E130-268C-28A918650689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2046D882-EC00-A3BD-26E5-FE6979E3D5DE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F4F4ED0C-F38D-5B45-A69F-FA5C539BA826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66592E25-CB94-859C-79DE-5A49F911C98E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2AE61D1F-A540-47B9-0DCB-1D40C91E4F6A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3F0BB92F-C564-F70A-3BB7-2E12C42F2F37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1862886B-60E4-A7C8-7D81-ADE2855D612E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9454B276-F841-7190-BA0F-57BB778D4341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432B170D-C8EF-5CC9-13BD-F41DEBE1E6F0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9282FAE7-6CAF-B53E-6691-B894A8E9745A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16E31C38-4ACB-2007-CCB8-44257BD61A32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5B718F4F-3531-1C75-7F03-57170F40AE92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862E9D04-1439-8D74-EADB-BD99D85A6659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1B733BE9-DCD5-64C2-A9A6-6FD80F4BE477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D1E5F08A-CE77-AA0A-7E39-BEFF770CBA8F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5C7637AF-7D44-A37D-1A7D-EF9EFC4F3371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3558D7DB-D750-9EF5-014F-F2DA4D80328A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9B65FB1D-BA29-E129-3E4A-2735A5E568B0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438E3359-E595-B152-5A5C-3BE956A8F0E8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3A3F1A82-5775-4213-1409-17687493E735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11A73123-DFF9-079E-8D8A-08C03C4F8119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4242C5CA-E2B9-051F-C64C-DBBDB1EF8ECB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D9138C6E-43DC-7EB6-7743-261F0536ABB9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3C03905D-5B6A-7EFB-4327-F23A37FB06FC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0DD12110-D0F7-141C-CCBA-CD6E1D7D4F8D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CF17450C-6216-BC0F-1598-38EF9B3E216F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5521B0CB-6BF2-1939-DAED-A171274160AC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354506D8-3C28-461B-1BED-6A404F0B7BE8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F9080446-02B6-D820-8948-AB6E87E7DBE3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CF7E8F2B-39EF-975D-AE3A-8A076DBF88BD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BC5FADC7-E51B-3B3B-70B0-0539CD701FB9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9A62472D-FE02-B248-D2C2-0F4571BA466F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55634F78-460B-3909-A993-56A2184682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56961690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0779246B-98AD-6391-CC91-C5F8977D499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hjælper med at komme i gang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hjælper med at generere idéer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kommer med nye perspektiver på et emne</a:t>
            </a:r>
          </a:p>
        </p:txBody>
      </p:sp>
    </p:spTree>
    <p:extLst>
      <p:ext uri="{BB962C8B-B14F-4D97-AF65-F5344CB8AC3E}">
        <p14:creationId xmlns:p14="http://schemas.microsoft.com/office/powerpoint/2010/main" val="24758216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0B1EDD33-A1CC-878F-67BE-B8457BC588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BD4691B0-D74D-813C-DA13-BBE25B9B729C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9A1F5D9E-5513-E207-B271-DB27A152AD76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C5BD922F-32AA-38FB-3616-56D602C3A380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F5584FFF-5DC9-8D4F-713F-0BCD1F8421AB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18ABFFF6-0F6C-4295-0D56-AF357CC797C5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9D381EFB-0FA9-67F0-7F10-698FA1F44DDE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6D1BA23C-217C-BD1D-9F20-947842C4697C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BA753FFA-8EE3-D2EC-5BCB-652EC19F3DF6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056A75B2-3A86-2E7D-D65A-98D670E74ED0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0D663D6A-6889-B272-888B-438E86AEC677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B78CF1AA-FBAE-D410-FD70-D52A5794F157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2B6F1DB5-62AC-9E1D-AE09-5869F2FB9381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F09AC86C-AB5C-29F5-3667-5B632C3A3252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6C9BCD85-2BE2-77AB-BC50-7324224EB65E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750535D2-033D-17D9-211D-1C906B5EB299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0387EADD-A01E-8B92-C069-534DFCDE55DE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EA9B2DE3-BAF1-923F-E96F-21C41FBAF7C6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5C179560-52EA-E63C-91FA-4C151B76D217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0B51D679-AB03-EB95-1876-26CD28B24660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E598DB35-CDA7-E23F-CB14-D99124D05B91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F9760A6B-C628-7ACE-3674-E49DBC421702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EAB31B2A-3126-24E4-1F78-11CFEE8490CD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5BBDB270-A895-E8AF-C6E7-98800EA681F2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F000D6A2-6D9D-18DA-8E42-6E59E9657B4F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CB4761CB-7863-1867-5A7B-4E726B33F140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6D0065DF-0328-A4DE-D03C-D5CD77A60722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6089851E-6357-00D0-5891-68488D942D7D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FC659880-D87D-4AC8-EF42-3638DBCB26C9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6CBD15F3-0CED-0137-052F-D8DD78B0FDCC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BA216588-C1BA-BB7A-48F1-F3CA1D66037B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2683D9A3-3E8F-0845-8247-235FC16F321B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65353855-7F8A-6D2D-9247-55AF7B83FFF9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E4825520-EA4A-C963-A112-3BE4D1DE0372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5E17DE39-0361-358A-7985-1A910307AE55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11A3F5E6-A731-DA6F-0794-A1BCB013FDE4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2D748362-177E-A7C1-8093-935364E3431E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8D27A997-430C-A4B9-A5F7-142C8C1AAC1A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A270021C-6E35-3E47-327A-D3709925756F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48EC3E29-AD18-DE37-E1C2-9A645F19F0BA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4F4FE5DA-F624-7BE8-9F85-9358E6B0554A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B5E5BA6F-B5F5-15E5-6DD2-B2E2BB2BB617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AD60604E-160D-878F-F26C-DABC9B5576C1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4BB69CFD-0B67-FB2B-2B3A-BD5ABEED6C10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7A05F56D-63D5-309C-343C-2174434AD77D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2269E470-62D9-95D3-8107-9DFBF7E5EDEA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3E18DB89-62FF-6A6E-D679-673A43E010E8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720209EF-E2F9-9879-A130-D5BC46B8C445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9C375CA8-385F-BB5D-F0D9-4EE83ECC243F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6A6D3EE9-D8BC-483E-8723-EB3664A4D232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BDFC00FA-F7B7-FA78-253C-861355D6340C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23E2EB95-5C6A-3B37-7164-72D754F96CB4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C1CD260B-0F6E-B475-5C2C-E89F6C3107FF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A8638561-5855-4E6B-54E6-164C1481AD6A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15D7CFB6-7639-E505-8309-28CA7703A1F2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12FDCE71-D2AF-376C-F98F-1D1E8BD2ACBE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814893B1-4094-4064-CA4F-0DBCB2763556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6928F880-EBEC-7587-024B-8B7C3ACA5F99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973DCE8F-088E-D41D-8D55-A9420822F03F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7DE67390-97C6-9521-24D8-3CBDBCED3867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E62DC741-2202-738A-5C0E-E5795440258E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FBCAB905-44DE-9B3F-2ED5-4D2B3D38E99D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ADA9C0FE-448B-95DD-9383-DCB34BE89F8F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75831F55-9215-4F96-DB38-CD5D75E003F2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7FA2B07E-46BD-1F9E-EF3F-8DED38B799C7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B57C3232-AFE4-C9E3-070C-1FA92F90BB13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8EFB2113-A015-60A7-D8A5-9189A9517B14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B66F2811-E23E-1AD8-927B-965CCAE57CDB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A14D3302-F625-C880-4B86-ACF9BF92A10B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5724D7FD-E8E0-0A33-EF83-B08BA4C77FE7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4D165B87-1B6F-148F-2BB6-4D92FE36DBD4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29C1DB95-DB82-1EC3-9064-354C6FE4A3A4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028052E1-B2F4-57DC-8D4A-542F4712A441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432F3898-E79F-53C2-71F0-7ED354FC054E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DDE5CC40-A2ED-6365-B53E-5013FD8F98E4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B07F0175-3485-07A0-F7D8-0460AFBD7BDE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0F9F53B3-40D0-9955-D02B-A50720C842C9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CBD8B64B-1ACD-3BF0-29C1-766B5806D263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4CC88A01-211E-6415-84A3-C4CA03EC4F03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1FEF79EF-6663-A9C8-3A61-23BC8A35D602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502CC957-D6AA-3B3A-F887-DE78981CE9F1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93E36560-AC84-3152-B7F1-BC621BBF3D86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E8A2FEE1-06CA-EDDA-68D5-BA788D8A1436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10D0B698-3212-AEFB-2607-D96DE377AF81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81F9E323-61C6-2401-5AD0-B5EB3BD009DF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06BBD257-6B49-64AB-0DD1-D02119E3216B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654C3E71-C474-F2DF-4252-D8B7D00577F7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46AFFDAC-88AD-8E60-1F9B-6221790D95B7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1E79CA89-FCC1-C8C7-C23D-414ACF2BD4C4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91E0636E-0736-D3B4-E1B7-41C5F14E6E5F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C6731E98-7ACA-5ED2-1CAF-9710DF9F957A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967F90C0-2799-9F96-CA41-BA98DD278E93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344DF9DF-29D1-974C-E776-102ED9D9A3AA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C7A2DE94-778A-BFD2-0466-0D5E651FD74F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D245AC0E-DA58-645E-4F18-8C34FA3A9F2E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0B553038-642B-691D-7364-B245848D719A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6F53F3A7-AD47-94CE-B220-DAC628516EEF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52E30917-D514-46F4-2C09-C941227CDB83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36A4BC98-0D61-97E8-2240-C2B7F607548F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3A6E11AA-6C83-2FA4-855F-96D207A57B07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6C298FD8-E8D8-62B6-892F-6A976E8CFFA9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1283C140-8294-B3B3-906A-5BD995B82243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1D2FC551-F367-972A-796C-ADB918601F6F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B898C713-8197-9421-F2E9-6E8E07B9497D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FF072137-9FF9-1A82-C4E1-942853A70020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3247E2FF-930E-0D07-CA2F-583BAEB5F0FC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FA183C6A-8FD7-6AC6-862C-E01DE4BF8723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4E4A0E9E-10ED-B1C6-AF29-CF24873F2693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7763160A-B5B5-DD25-F7E7-864A211B21C8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6453059C-8B50-C190-B6F2-EF5C98A541E9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51672954-6BE9-534E-4121-8E96B2F1203A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615F4568-0DAD-21C9-51F4-85338C0577E6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BB8A6BCF-CE58-0941-77BC-6D2F473D52D2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4AA3E2C0-8894-6F7B-3341-46A71E2A1E6C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98F9AF76-ACCB-DAA4-312E-28B48BE86C51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BBC560A1-F7EA-A4A0-EAAF-F539E5488978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729040CF-9266-871A-4325-C34133C94B6B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39E5D962-B3A2-0DDA-47AA-527CFD3860A9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4FD82666-D1FA-A78C-D680-AD930458EF8E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5CE5BE5F-996B-D9CF-C87D-66AE078547F9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38563696-8DEC-2977-EE25-DAA1748D688B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5BE4D8D3-BB79-BEE4-9C04-CB2491D98E8B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ADC52B37-C36A-B0F9-FA99-A3A8DC6C7149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97088D40-93C4-0158-C4A1-87670A33A486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6080BBB6-6D30-C3D7-525F-32C2DE784BDE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E8046627-67FA-F39F-DAAD-5711152E73F7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065C6343-3ACF-6EFA-C283-7C375635E7B7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12809F38-32CE-ACFB-986B-3CFDE9E5DCB6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72840BA5-5F27-7CAE-A96C-AF5BA3D92AE9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72B58431-EC3E-AC56-BA5C-6C38230E82E5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3B6781D0-CDC5-C4A4-3944-58012D417177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816EA8C6-DA41-FB26-B4A4-DF658DEA5C09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3F4BE5ED-5A40-B8C7-FBEE-5771E7C18658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AE13A5B4-3C31-2FF7-C522-E1276F4E9658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0AC6E9CB-9309-C0BB-185B-B96FA962B92A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F8E144B2-1187-753E-BCDC-BE9AFDD5DBC2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4B1BC028-A03E-5F1C-9D28-48ACFA0B2466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34B9AC9D-65C1-5AED-0B89-94B74D175A69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23855806-869E-6587-7A26-E015C23D85B9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C1241732-F529-CCE5-7320-7709492F9CF5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F2788C4C-C1FC-1C8A-D803-2B1CFFF3C8F4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A910EA86-D265-A65A-2C0C-6E7EEA1F434F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3A70B0D8-3B31-1F84-683A-EFDE89003CF3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AA174AA0-D3B5-E5F9-72E5-D822242CDE43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578578CB-C82F-CFF6-716C-D976953B0AAD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86490E71-3715-7DAE-89CA-AB53A22FFC5C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AF7E7AE5-63BB-D325-4C44-C7B2547B815F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ECDC25AF-8494-6CF8-0802-53682A21DA9A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FEC48940-E0DD-2A9F-EF00-47C2069DC4EE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158C5EFC-86D6-25BB-CBFC-DE6B64078B33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120C4056-97ED-BF75-AE47-ACF856BD59E9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2A5867B2-9B30-E680-F92A-BB751AB8C091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77EA5B9E-FC5E-F197-453B-ED5B804A3E9B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9F40C982-154A-C4C7-129D-8363A934B4DD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BCBC0C05-F989-FB1F-057E-E05F0778E27D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FDB10197-4CB7-3A19-2627-B359152753EB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607D8151-C4C2-7C53-DDFA-8AD2F5F38F91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9F910144-4EE6-650E-86C6-FEF0939B84EE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AD391281-FC61-1AFE-95D7-81B2AEF9D4DF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133AACAF-4184-7B3E-3F5B-FFD0F79589E1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81C2325-61A8-4A8F-1C84-E949D64B1CD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50645157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33C2886C-A37C-00AE-0C37-287C038AD3A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hjælpe med at forklare noget, man ikke forstår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give et overblik over et emne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hjælpe med at forklare, hvordan man kan løse en svær opgave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give et konkret forslag til, hvordan du kan gribe en opgave an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lang="da-DK" sz="1600" dirty="0">
              <a:latin typeface="Golos Text Medium"/>
              <a:ea typeface="Golos Text Medium"/>
              <a:cs typeface="Golos Text Medium"/>
              <a:sym typeface="Golos Text Medium"/>
            </a:endParaRPr>
          </a:p>
        </p:txBody>
      </p:sp>
    </p:spTree>
    <p:extLst>
      <p:ext uri="{BB962C8B-B14F-4D97-AF65-F5344CB8AC3E}">
        <p14:creationId xmlns:p14="http://schemas.microsoft.com/office/powerpoint/2010/main" val="26418544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6E16C20F-567A-E970-EECB-3A11140736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90795AA1-A3A7-9FD4-21AE-B7358C37A686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DA86E344-7CEB-F536-FEF3-B704E346548E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543D62A6-C169-430E-C0DB-5C4D68A596BF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78D3B004-283B-25FE-B7E4-45BEEF1C4A39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5ADC6556-6E7A-781B-9DB7-79FB3AC281A2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9215AE6D-B307-0638-4257-AE0CFCEF84D0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64451D40-E615-BB2A-FA05-94A48809A557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90EC93AB-8B25-98F0-B500-3BF847B7C26A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2417DF7A-FD10-09BA-89EF-FA8C1745FBF5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58B5A5B6-B4A9-7FC2-3D1C-33BB8B504893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AE5CE621-9845-E524-E996-C0C90C189673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C0AAA538-95C1-83C4-22F9-989A889A1EC6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FF0EB7DB-B5CA-D18C-2F76-8A7F72311E6E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88E525B1-A665-7203-F539-E3697D6161E5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9E5E6C57-102D-3F3F-947F-54B9F43DBBE2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72C1C1AD-FC57-54E5-C74B-DA4DF712321D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D1D6F872-F743-11C7-874B-22806BBB4396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F2607C20-1748-7520-0DF9-A8519302B3BF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1B9079B1-3B50-FDA9-BC87-2E5BA4EEDEF5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5163EA55-006D-6E54-CF52-CA03BA617C66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5ECD4886-DCE6-302E-B5CB-B2767F12E277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6EACC5A4-6AAB-4A45-F631-07FCBB740E47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645030B6-502A-79DB-C90E-C4662D5CE288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0195F2B5-BFA0-CF96-1B69-4BBD06F2D5E5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2BEE694A-180F-EE78-7EAF-2755C4DA9436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8FF2E90A-12F4-EE17-ADE2-AEA1CED70807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B69D27F1-A8A0-BACD-89B4-35B4245FE1D9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44AC70C8-2C8F-B6A1-1B9C-25C07C06E452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16121340-4904-2773-606C-7C6523B6DCA2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61FC6CB3-C345-6656-AAE7-22A8667A0A9D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8C50740C-91C9-550D-B22A-39AA6CB92A21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AB87A5F6-562E-5996-7B12-7CCB8718AF3C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DD68393C-4D06-AE3D-6427-092F32CA8018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D7D0EC16-3106-BDB2-1AF0-6AD47FA7C8F6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3D665B03-B234-7C8F-19FB-0CF8865BDFA7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A9EC0C8E-2388-86D2-3DC8-27F48147022A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34871EB5-7C17-5B74-B194-3814A61F068B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48F15A60-8B94-C366-9953-105378FC13BC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B2BA566B-5F9F-BA12-6A8E-90E6CCC5CC52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DF1B422B-7E81-0828-0DA3-6D3B275884C6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4F23A95D-46BB-0852-DF20-736D85E21720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EB2C1E93-DF60-8880-EAFD-B274D4B3B6BF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C1A079E5-65C0-EF39-8CC4-2640ED7E8D7F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33F9EE62-459B-6162-0A5A-40EA559654A2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1A9D3B25-3CAC-EC2D-8BDC-00899DF4487C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5B5E7E03-471D-3F00-8D67-7A3D1AF5F24A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B0B3CB84-807E-1E47-2EBD-6CE6C5AEEA57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D70C0669-2BFB-F9F3-507B-D7D318724CC6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8C787547-4527-D20B-9814-8FA6459B01A3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88258513-8CBB-6715-0BD2-9E843ACDC727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DB2E2984-328D-9EA5-A3ED-299D7BE30518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FEE70A56-A909-A88B-BCB5-923F34FFC564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A7D02044-E030-A048-C209-50B7E98FB64F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2A67B5AE-E96A-DDF2-1D05-F893AD97E58E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0F64049A-F56B-DF99-AC03-1675D5B305C0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5EBEB82B-0BF8-3ABC-1F98-62A4A5BF1CEE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EBF5BF89-192E-2689-7AD8-527469F1B9FF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8D459F47-E677-64A0-E56F-77B936156D48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E31601E8-BCB0-DC4F-12E6-2FBFD17B8416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03362B2C-3826-A261-C36F-C0978DAD4A58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E65E8579-5F28-3B3D-5B42-476A2888EDA5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386B89DE-57D7-2AB8-8031-A61805AF94AF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259B3ADE-64D7-22BD-C73C-7F6E2AD91E7A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EAF326AE-392D-5F16-B566-2124A6E4A644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AAE1F85C-ED8E-C539-05CE-D97D3350FCDE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458316B5-4E7B-F9F0-A4EA-FD440D29F4A8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BC6BD447-6C38-2125-1E6A-09B6539D9C1B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AD3433E9-916C-AC98-17EF-819BF71EEA16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5499F505-3D9C-EA56-8EE3-79FFBD5AB8D9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F65CD201-359D-8A95-329E-7FB8D88AB87B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C37A9AC4-BC87-8AA8-FDF6-FF608279B7E3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70F8EBC1-C147-318E-ADC1-81677D2A8979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9E271A07-9B32-6224-B5FA-B74345774E8C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68423003-3ADC-444B-88BE-DF7AC6CC3F63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6DE5B08C-26BC-A903-A3A6-0B2391341417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AC849A15-CDAA-D86E-081C-2FF3E5E8AC27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01D48072-E755-D4DF-708E-F1F05743195A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94F55B12-38A9-1327-760B-83F161CD0D1E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566BFD0D-6018-1128-97BC-701EBF64E020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BE89925A-EF88-5819-BE2D-637C54195E4E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DE90C96A-9B2E-2C46-FA43-4EDFD18F04B1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1C82939E-105E-08EA-337A-00E30C001C83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A7A7ED1D-0971-836A-D689-57A5ED36EF2C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BC8FF8CA-EE3E-8B4A-9E52-4F56652C5EA7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4B110593-2FEC-16D3-E9BB-60F9A853F8B8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72437EAA-431B-6088-36A8-2B6C12486A26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07A1C796-7453-3B1B-6F7D-2045921FD155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6E5A9663-F8F6-E3DB-412B-D181041FDE03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15E9A86A-729D-B75D-4A56-F9FFE376A57D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E554C98E-FE34-A5C5-0B15-515C10F3EDED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E943BDD6-36E6-A869-AA33-E3662DB6C861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1ECB2AE7-8A8B-17F3-714C-855F4A2D4685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9A430393-8AA7-48E1-3CB9-1E2BBC58F17B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A3341778-CFDA-929D-D0E7-A29799E5914F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A02D01A8-B6AC-63A9-75F0-6443386C95F3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20D3C7D2-6401-05BE-2B8C-0BAD31B84226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D09C9FAD-944D-496E-2F3E-1171502A38E7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C62D172B-9D12-C621-7C83-B88827EE270C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49EDBBB5-0572-8864-65F3-DE09794437F8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0F193D78-A7A6-2A2D-F102-047EAF37C937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84D7FEEE-D1D0-2078-A8A1-5B5E13A30DF8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CEAB4C0B-89BD-1771-AE86-FA8FF03FF310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096E8D48-3750-840B-552F-0EBB6B631EE6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D09B4052-93ED-0026-24B3-C71865A8C9AD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0F28AEF2-3D8E-49F5-49E2-DEFE26900BCB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06E217BF-CEE2-BB64-608C-32B964597388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09E886FA-8E79-48B8-77F9-72510D63B225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9BC38AB7-5F21-562F-4B62-B7CFE14A766D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1E256DDE-581D-07FD-E8ED-A39AC38DA91A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711B6ED0-FBDA-D2E1-F604-554B8FFC58FC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E5CC9900-7DB3-D7EF-8BE4-A793E33A2065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40525ED4-882B-D57E-274C-042B6C89DC36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FE4A49C5-0DA0-8389-9E8D-E63B7D72EEC4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A80E19B2-72FA-B7E2-A2E3-A8C52094BCF3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FE4F7336-5692-95B2-AC6A-7BFB5DE12CB2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86701CB1-16FD-9B66-0515-7385448B6337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D231866A-C917-4C59-F397-DC8EC946A55F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2F0A6338-8C2A-DDA0-1C68-4F23A611B463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50FA9025-B85A-C506-29BB-25C11EE0391C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4BECD797-9DBF-9D82-6A82-EBFAE0517FBC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DD822741-BBCD-2A2C-01DC-41DD274640B9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846CF460-8282-D1AE-4A27-3E9EDD3AEF20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EA681DC5-4A50-CB49-1DF5-F13EF86955C6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2B87AA74-3997-D6CF-0937-106B98C7D13D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B2D05C83-FD89-8D0C-B758-389C15015734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8CACA8E6-1654-D2FB-90F7-FAF2CFE56854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D67EFF0B-CB36-D613-A6FF-A72F8F59B9CB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E7CD9511-2C31-B21B-1321-AA16E74AC152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48856112-9195-7DB6-4762-DFC372F27D97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EA789ADC-895E-4B4C-DA38-8EC9DB6B212B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55274702-3647-7DC0-D715-4A10AD6CC30D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B906979A-E0EF-9D6C-8137-BEAD5731D232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CF74372F-ED5B-F868-2642-08CF4B2A51A8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44EA863B-3E8F-2B87-53BE-A975C224EE96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E4C42568-4913-C952-0DE0-0EF468335143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FA7AAE9B-4E4F-6ED4-07AB-774AF35F90E1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98969E9A-5B66-0F6E-5226-07318355C4A7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5F78D426-DA47-41BE-AF47-AB8DF8BA54D8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E651B7A8-8227-9398-30E4-1940FFF50602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234EDF1B-D20F-B2CF-7F3C-7A9079EE3F35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84612B1A-B9F1-688C-49A3-598883A8F812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5A3217AE-5096-B801-829D-A576BB6805F8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A8FE5086-2993-DA2A-05BA-B35B38023F75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7E14B0CA-0AFD-B28F-8DC7-5EF779FCA30E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09D872BF-C6ED-0924-8C4A-98C34150A54D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18025969-4699-F664-B1CF-D52D11FF0F96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8EEF1785-75DD-9EC5-77C8-3EF79B2CBF07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AB8DA7EF-9966-2A54-ACDF-C649650A70E5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717CB02B-B45D-C79E-7F71-5A309EB75F40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89AE67D8-60B0-FD99-9B85-59F94141F54D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1EC9F3C7-F44C-A876-7214-7949FBCA92E3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C61BF06C-BBF5-11E9-B8B5-94CF09DE4A65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D894C7CC-BDAA-3BA1-34E8-552ECC74C848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F642358F-EC0E-BE4C-31C2-BF173A4C8E4E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D983E2C9-5A4E-53A5-BCCB-D9A3257C4E84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202955B2-61E9-FD31-7427-49B48BC54946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DD395DD8-7C06-24F0-71C5-123C556200E5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AD1439D7-49D7-A7A6-CEEA-FB8ED54EA5F3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133F05D7-2838-2A3A-28CE-F4B8121946E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849D257A-8241-B699-600A-8F454F8B8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804712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3350BF70-F7DB-0A3C-B45F-8EBE62322D8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hjælpe med at identificere grammatiske fejl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rette tekster for grammatik og stavefejl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give feedback og respons på min egen tekst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pege på forbedringer til en tekst</a:t>
            </a:r>
          </a:p>
        </p:txBody>
      </p:sp>
    </p:spTree>
    <p:extLst>
      <p:ext uri="{BB962C8B-B14F-4D97-AF65-F5344CB8AC3E}">
        <p14:creationId xmlns:p14="http://schemas.microsoft.com/office/powerpoint/2010/main" val="20260981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C5BA9160-48A6-33E2-22A7-C5D3BD48FF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3" name="Google Shape;283;p25">
            <a:extLst>
              <a:ext uri="{FF2B5EF4-FFF2-40B4-BE49-F238E27FC236}">
                <a16:creationId xmlns:a16="http://schemas.microsoft.com/office/drawing/2014/main" id="{FB5E53FB-D136-A28B-2045-F53B6A9A178C}"/>
              </a:ext>
            </a:extLst>
          </p:cNvPr>
          <p:cNvGrpSpPr/>
          <p:nvPr/>
        </p:nvGrpSpPr>
        <p:grpSpPr>
          <a:xfrm>
            <a:off x="5201312" y="729700"/>
            <a:ext cx="3303886" cy="3878927"/>
            <a:chOff x="5201312" y="729700"/>
            <a:chExt cx="3303886" cy="3878927"/>
          </a:xfrm>
        </p:grpSpPr>
        <p:grpSp>
          <p:nvGrpSpPr>
            <p:cNvPr id="284" name="Google Shape;284;p25">
              <a:extLst>
                <a:ext uri="{FF2B5EF4-FFF2-40B4-BE49-F238E27FC236}">
                  <a16:creationId xmlns:a16="http://schemas.microsoft.com/office/drawing/2014/main" id="{2CC3F724-83E3-F71F-ABED-D14C6D461A05}"/>
                </a:ext>
              </a:extLst>
            </p:cNvPr>
            <p:cNvGrpSpPr/>
            <p:nvPr/>
          </p:nvGrpSpPr>
          <p:grpSpPr>
            <a:xfrm flipH="1">
              <a:off x="5201312" y="932488"/>
              <a:ext cx="1331387" cy="724666"/>
              <a:chOff x="238125" y="2409350"/>
              <a:chExt cx="760575" cy="414000"/>
            </a:xfrm>
          </p:grpSpPr>
          <p:sp>
            <p:nvSpPr>
              <p:cNvPr id="285" name="Google Shape;285;p25">
                <a:extLst>
                  <a:ext uri="{FF2B5EF4-FFF2-40B4-BE49-F238E27FC236}">
                    <a16:creationId xmlns:a16="http://schemas.microsoft.com/office/drawing/2014/main" id="{023F2CF6-22F4-7DD9-AF7D-EC9DB8FDF5DB}"/>
                  </a:ext>
                </a:extLst>
              </p:cNvPr>
              <p:cNvSpPr/>
              <p:nvPr/>
            </p:nvSpPr>
            <p:spPr>
              <a:xfrm>
                <a:off x="238125" y="2409350"/>
                <a:ext cx="760575" cy="414000"/>
              </a:xfrm>
              <a:custGeom>
                <a:avLst/>
                <a:gdLst/>
                <a:ahLst/>
                <a:cxnLst/>
                <a:rect l="l" t="t" r="r" b="b"/>
                <a:pathLst>
                  <a:path w="30423" h="16560" extrusionOk="0">
                    <a:moveTo>
                      <a:pt x="0" y="1"/>
                    </a:moveTo>
                    <a:lnTo>
                      <a:pt x="0" y="16560"/>
                    </a:lnTo>
                    <a:lnTo>
                      <a:pt x="2330" y="14045"/>
                    </a:lnTo>
                    <a:lnTo>
                      <a:pt x="30423" y="14045"/>
                    </a:lnTo>
                    <a:lnTo>
                      <a:pt x="30423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6" name="Google Shape;286;p25">
                <a:extLst>
                  <a:ext uri="{FF2B5EF4-FFF2-40B4-BE49-F238E27FC236}">
                    <a16:creationId xmlns:a16="http://schemas.microsoft.com/office/drawing/2014/main" id="{51321DBB-EA0B-F656-5337-8F9C5894E8D6}"/>
                  </a:ext>
                </a:extLst>
              </p:cNvPr>
              <p:cNvSpPr/>
              <p:nvPr/>
            </p:nvSpPr>
            <p:spPr>
              <a:xfrm>
                <a:off x="782450" y="2485325"/>
                <a:ext cx="180850" cy="180850"/>
              </a:xfrm>
              <a:custGeom>
                <a:avLst/>
                <a:gdLst/>
                <a:ahLst/>
                <a:cxnLst/>
                <a:rect l="l" t="t" r="r" b="b"/>
                <a:pathLst>
                  <a:path w="7234" h="7234" extrusionOk="0">
                    <a:moveTo>
                      <a:pt x="3618" y="0"/>
                    </a:moveTo>
                    <a:cubicBezTo>
                      <a:pt x="1620" y="0"/>
                      <a:pt x="1" y="1620"/>
                      <a:pt x="1" y="3618"/>
                    </a:cubicBezTo>
                    <a:cubicBezTo>
                      <a:pt x="1" y="5614"/>
                      <a:pt x="1620" y="7233"/>
                      <a:pt x="3618" y="7233"/>
                    </a:cubicBezTo>
                    <a:cubicBezTo>
                      <a:pt x="5614" y="7233"/>
                      <a:pt x="7234" y="5614"/>
                      <a:pt x="7234" y="3618"/>
                    </a:cubicBezTo>
                    <a:cubicBezTo>
                      <a:pt x="7234" y="1620"/>
                      <a:pt x="5614" y="0"/>
                      <a:pt x="3618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7" name="Google Shape;287;p25">
                <a:extLst>
                  <a:ext uri="{FF2B5EF4-FFF2-40B4-BE49-F238E27FC236}">
                    <a16:creationId xmlns:a16="http://schemas.microsoft.com/office/drawing/2014/main" id="{FABA5311-644B-A885-5735-FCB3433DD9BE}"/>
                  </a:ext>
                </a:extLst>
              </p:cNvPr>
              <p:cNvSpPr/>
              <p:nvPr/>
            </p:nvSpPr>
            <p:spPr>
              <a:xfrm>
                <a:off x="277200" y="2506650"/>
                <a:ext cx="457150" cy="14700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8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8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8" name="Google Shape;288;p25">
                <a:extLst>
                  <a:ext uri="{FF2B5EF4-FFF2-40B4-BE49-F238E27FC236}">
                    <a16:creationId xmlns:a16="http://schemas.microsoft.com/office/drawing/2014/main" id="{2FBDCC60-2697-F75B-8A70-1C081B46ACF5}"/>
                  </a:ext>
                </a:extLst>
              </p:cNvPr>
              <p:cNvSpPr/>
              <p:nvPr/>
            </p:nvSpPr>
            <p:spPr>
              <a:xfrm>
                <a:off x="563575" y="2561025"/>
                <a:ext cx="170775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6831" h="590" extrusionOk="0">
                    <a:moveTo>
                      <a:pt x="295" y="0"/>
                    </a:moveTo>
                    <a:cubicBezTo>
                      <a:pt x="131" y="0"/>
                      <a:pt x="1" y="132"/>
                      <a:pt x="1" y="294"/>
                    </a:cubicBezTo>
                    <a:cubicBezTo>
                      <a:pt x="1" y="458"/>
                      <a:pt x="133" y="590"/>
                      <a:pt x="295" y="590"/>
                    </a:cubicBezTo>
                    <a:lnTo>
                      <a:pt x="6537" y="590"/>
                    </a:lnTo>
                    <a:cubicBezTo>
                      <a:pt x="6699" y="590"/>
                      <a:pt x="6831" y="458"/>
                      <a:pt x="6831" y="294"/>
                    </a:cubicBezTo>
                    <a:cubicBezTo>
                      <a:pt x="6831" y="132"/>
                      <a:pt x="6699" y="0"/>
                      <a:pt x="653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89" name="Google Shape;289;p25">
                <a:extLst>
                  <a:ext uri="{FF2B5EF4-FFF2-40B4-BE49-F238E27FC236}">
                    <a16:creationId xmlns:a16="http://schemas.microsoft.com/office/drawing/2014/main" id="{0097268B-8D69-AD9E-3D67-AF7D362332F3}"/>
                  </a:ext>
                </a:extLst>
              </p:cNvPr>
              <p:cNvSpPr/>
              <p:nvPr/>
            </p:nvSpPr>
            <p:spPr>
              <a:xfrm>
                <a:off x="273525" y="2561025"/>
                <a:ext cx="265250" cy="14750"/>
              </a:xfrm>
              <a:custGeom>
                <a:avLst/>
                <a:gdLst/>
                <a:ahLst/>
                <a:cxnLst/>
                <a:rect l="l" t="t" r="r" b="b"/>
                <a:pathLst>
                  <a:path w="10610" h="590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8"/>
                      <a:pt x="132" y="590"/>
                      <a:pt x="294" y="590"/>
                    </a:cubicBezTo>
                    <a:lnTo>
                      <a:pt x="10314" y="590"/>
                    </a:lnTo>
                    <a:cubicBezTo>
                      <a:pt x="10478" y="590"/>
                      <a:pt x="10609" y="458"/>
                      <a:pt x="10609" y="294"/>
                    </a:cubicBezTo>
                    <a:cubicBezTo>
                      <a:pt x="10609" y="132"/>
                      <a:pt x="10478" y="0"/>
                      <a:pt x="10314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0" name="Google Shape;290;p25">
                <a:extLst>
                  <a:ext uri="{FF2B5EF4-FFF2-40B4-BE49-F238E27FC236}">
                    <a16:creationId xmlns:a16="http://schemas.microsoft.com/office/drawing/2014/main" id="{6851C1D7-833D-DF8A-DDA5-803F2A13444F}"/>
                  </a:ext>
                </a:extLst>
              </p:cNvPr>
              <p:cNvSpPr/>
              <p:nvPr/>
            </p:nvSpPr>
            <p:spPr>
              <a:xfrm>
                <a:off x="277200" y="2615400"/>
                <a:ext cx="457150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18286" h="589" extrusionOk="0">
                    <a:moveTo>
                      <a:pt x="294" y="0"/>
                    </a:moveTo>
                    <a:cubicBezTo>
                      <a:pt x="132" y="0"/>
                      <a:pt x="0" y="132"/>
                      <a:pt x="0" y="294"/>
                    </a:cubicBezTo>
                    <a:cubicBezTo>
                      <a:pt x="0" y="456"/>
                      <a:pt x="132" y="588"/>
                      <a:pt x="294" y="588"/>
                    </a:cubicBezTo>
                    <a:lnTo>
                      <a:pt x="17992" y="588"/>
                    </a:lnTo>
                    <a:cubicBezTo>
                      <a:pt x="18154" y="588"/>
                      <a:pt x="18286" y="456"/>
                      <a:pt x="18286" y="294"/>
                    </a:cubicBezTo>
                    <a:cubicBezTo>
                      <a:pt x="18286" y="132"/>
                      <a:pt x="18154" y="0"/>
                      <a:pt x="17992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1" name="Google Shape;291;p25">
                <a:extLst>
                  <a:ext uri="{FF2B5EF4-FFF2-40B4-BE49-F238E27FC236}">
                    <a16:creationId xmlns:a16="http://schemas.microsoft.com/office/drawing/2014/main" id="{8D36C03A-6F97-B684-12E9-A0EE15FF32A2}"/>
                  </a:ext>
                </a:extLst>
              </p:cNvPr>
              <p:cNvSpPr/>
              <p:nvPr/>
            </p:nvSpPr>
            <p:spPr>
              <a:xfrm>
                <a:off x="594675" y="2669775"/>
                <a:ext cx="1396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5587" h="589" extrusionOk="0">
                    <a:moveTo>
                      <a:pt x="294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4" y="588"/>
                    </a:cubicBezTo>
                    <a:lnTo>
                      <a:pt x="5293" y="588"/>
                    </a:lnTo>
                    <a:cubicBezTo>
                      <a:pt x="5455" y="588"/>
                      <a:pt x="5587" y="457"/>
                      <a:pt x="5587" y="294"/>
                    </a:cubicBezTo>
                    <a:cubicBezTo>
                      <a:pt x="5587" y="132"/>
                      <a:pt x="5455" y="1"/>
                      <a:pt x="5293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2" name="Google Shape;292;p25">
                <a:extLst>
                  <a:ext uri="{FF2B5EF4-FFF2-40B4-BE49-F238E27FC236}">
                    <a16:creationId xmlns:a16="http://schemas.microsoft.com/office/drawing/2014/main" id="{580D6E4E-83A1-A695-8B40-509F1B03AEA8}"/>
                  </a:ext>
                </a:extLst>
              </p:cNvPr>
              <p:cNvSpPr/>
              <p:nvPr/>
            </p:nvSpPr>
            <p:spPr>
              <a:xfrm>
                <a:off x="385300" y="2669775"/>
                <a:ext cx="185775" cy="14725"/>
              </a:xfrm>
              <a:custGeom>
                <a:avLst/>
                <a:gdLst/>
                <a:ahLst/>
                <a:cxnLst/>
                <a:rect l="l" t="t" r="r" b="b"/>
                <a:pathLst>
                  <a:path w="7431" h="589" extrusionOk="0">
                    <a:moveTo>
                      <a:pt x="295" y="1"/>
                    </a:moveTo>
                    <a:cubicBezTo>
                      <a:pt x="132" y="1"/>
                      <a:pt x="1" y="132"/>
                      <a:pt x="1" y="294"/>
                    </a:cubicBezTo>
                    <a:cubicBezTo>
                      <a:pt x="1" y="457"/>
                      <a:pt x="132" y="588"/>
                      <a:pt x="295" y="588"/>
                    </a:cubicBezTo>
                    <a:lnTo>
                      <a:pt x="7135" y="588"/>
                    </a:lnTo>
                    <a:cubicBezTo>
                      <a:pt x="7299" y="588"/>
                      <a:pt x="7430" y="457"/>
                      <a:pt x="7430" y="294"/>
                    </a:cubicBezTo>
                    <a:cubicBezTo>
                      <a:pt x="7430" y="132"/>
                      <a:pt x="7299" y="1"/>
                      <a:pt x="7135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3" name="Google Shape;293;p25">
                <a:extLst>
                  <a:ext uri="{FF2B5EF4-FFF2-40B4-BE49-F238E27FC236}">
                    <a16:creationId xmlns:a16="http://schemas.microsoft.com/office/drawing/2014/main" id="{2E82C536-E288-2487-90FE-EBA01144D45A}"/>
                  </a:ext>
                </a:extLst>
              </p:cNvPr>
              <p:cNvSpPr/>
              <p:nvPr/>
            </p:nvSpPr>
            <p:spPr>
              <a:xfrm>
                <a:off x="779775" y="2543150"/>
                <a:ext cx="189050" cy="65425"/>
              </a:xfrm>
              <a:custGeom>
                <a:avLst/>
                <a:gdLst/>
                <a:ahLst/>
                <a:cxnLst/>
                <a:rect l="l" t="t" r="r" b="b"/>
                <a:pathLst>
                  <a:path w="7562" h="2617" extrusionOk="0">
                    <a:moveTo>
                      <a:pt x="673" y="0"/>
                    </a:moveTo>
                    <a:cubicBezTo>
                      <a:pt x="302" y="0"/>
                      <a:pt x="0" y="302"/>
                      <a:pt x="0" y="673"/>
                    </a:cubicBezTo>
                    <a:lnTo>
                      <a:pt x="0" y="1944"/>
                    </a:lnTo>
                    <a:cubicBezTo>
                      <a:pt x="0" y="2315"/>
                      <a:pt x="302" y="2616"/>
                      <a:pt x="673" y="2616"/>
                    </a:cubicBezTo>
                    <a:lnTo>
                      <a:pt x="6889" y="2616"/>
                    </a:lnTo>
                    <a:cubicBezTo>
                      <a:pt x="7260" y="2616"/>
                      <a:pt x="7562" y="2315"/>
                      <a:pt x="7562" y="1944"/>
                    </a:cubicBezTo>
                    <a:lnTo>
                      <a:pt x="7562" y="673"/>
                    </a:lnTo>
                    <a:cubicBezTo>
                      <a:pt x="7562" y="302"/>
                      <a:pt x="7260" y="0"/>
                      <a:pt x="6889" y="0"/>
                    </a:cubicBezTo>
                    <a:close/>
                  </a:path>
                </a:pathLst>
              </a:custGeom>
              <a:solidFill>
                <a:srgbClr val="C8D3F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4" name="Google Shape;294;p25">
                <a:extLst>
                  <a:ext uri="{FF2B5EF4-FFF2-40B4-BE49-F238E27FC236}">
                    <a16:creationId xmlns:a16="http://schemas.microsoft.com/office/drawing/2014/main" id="{45EC7EB5-174B-2CD6-CDD1-35A2B9B72AEA}"/>
                  </a:ext>
                </a:extLst>
              </p:cNvPr>
              <p:cNvSpPr/>
              <p:nvPr/>
            </p:nvSpPr>
            <p:spPr>
              <a:xfrm>
                <a:off x="786050" y="2549475"/>
                <a:ext cx="176500" cy="52800"/>
              </a:xfrm>
              <a:custGeom>
                <a:avLst/>
                <a:gdLst/>
                <a:ahLst/>
                <a:cxnLst/>
                <a:rect l="l" t="t" r="r" b="b"/>
                <a:pathLst>
                  <a:path w="7060" h="2112" extrusionOk="0">
                    <a:moveTo>
                      <a:pt x="422" y="0"/>
                    </a:moveTo>
                    <a:cubicBezTo>
                      <a:pt x="190" y="0"/>
                      <a:pt x="1" y="188"/>
                      <a:pt x="1" y="421"/>
                    </a:cubicBezTo>
                    <a:lnTo>
                      <a:pt x="1" y="1691"/>
                    </a:lnTo>
                    <a:cubicBezTo>
                      <a:pt x="1" y="1923"/>
                      <a:pt x="190" y="2112"/>
                      <a:pt x="422" y="2112"/>
                    </a:cubicBezTo>
                    <a:lnTo>
                      <a:pt x="6638" y="2112"/>
                    </a:lnTo>
                    <a:cubicBezTo>
                      <a:pt x="6872" y="2112"/>
                      <a:pt x="7059" y="1923"/>
                      <a:pt x="7059" y="1691"/>
                    </a:cubicBezTo>
                    <a:lnTo>
                      <a:pt x="7059" y="420"/>
                    </a:lnTo>
                    <a:cubicBezTo>
                      <a:pt x="7059" y="188"/>
                      <a:pt x="6872" y="0"/>
                      <a:pt x="663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5" name="Google Shape;295;p25">
                <a:extLst>
                  <a:ext uri="{FF2B5EF4-FFF2-40B4-BE49-F238E27FC236}">
                    <a16:creationId xmlns:a16="http://schemas.microsoft.com/office/drawing/2014/main" id="{A823802C-C21E-C39F-5E93-A14E47905305}"/>
                  </a:ext>
                </a:extLst>
              </p:cNvPr>
              <p:cNvSpPr/>
              <p:nvPr/>
            </p:nvSpPr>
            <p:spPr>
              <a:xfrm>
                <a:off x="897475" y="2569000"/>
                <a:ext cx="45300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2" h="725" extrusionOk="0">
                    <a:moveTo>
                      <a:pt x="885" y="1"/>
                    </a:moveTo>
                    <a:cubicBezTo>
                      <a:pt x="567" y="1"/>
                      <a:pt x="268" y="140"/>
                      <a:pt x="64" y="383"/>
                    </a:cubicBezTo>
                    <a:cubicBezTo>
                      <a:pt x="0" y="457"/>
                      <a:pt x="9" y="567"/>
                      <a:pt x="83" y="631"/>
                    </a:cubicBezTo>
                    <a:cubicBezTo>
                      <a:pt x="116" y="659"/>
                      <a:pt x="157" y="672"/>
                      <a:pt x="197" y="672"/>
                    </a:cubicBezTo>
                    <a:cubicBezTo>
                      <a:pt x="247" y="672"/>
                      <a:pt x="297" y="651"/>
                      <a:pt x="332" y="610"/>
                    </a:cubicBezTo>
                    <a:cubicBezTo>
                      <a:pt x="470" y="446"/>
                      <a:pt x="671" y="354"/>
                      <a:pt x="885" y="354"/>
                    </a:cubicBezTo>
                    <a:cubicBezTo>
                      <a:pt x="1115" y="354"/>
                      <a:pt x="1333" y="464"/>
                      <a:pt x="1469" y="652"/>
                    </a:cubicBezTo>
                    <a:cubicBezTo>
                      <a:pt x="1504" y="699"/>
                      <a:pt x="1557" y="725"/>
                      <a:pt x="1612" y="725"/>
                    </a:cubicBezTo>
                    <a:cubicBezTo>
                      <a:pt x="1648" y="725"/>
                      <a:pt x="1684" y="714"/>
                      <a:pt x="1715" y="692"/>
                    </a:cubicBezTo>
                    <a:cubicBezTo>
                      <a:pt x="1794" y="634"/>
                      <a:pt x="1812" y="524"/>
                      <a:pt x="1754" y="445"/>
                    </a:cubicBezTo>
                    <a:cubicBezTo>
                      <a:pt x="1553" y="168"/>
                      <a:pt x="1227" y="1"/>
                      <a:pt x="885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6" name="Google Shape;296;p25">
                <a:extLst>
                  <a:ext uri="{FF2B5EF4-FFF2-40B4-BE49-F238E27FC236}">
                    <a16:creationId xmlns:a16="http://schemas.microsoft.com/office/drawing/2014/main" id="{D42D4BD1-29A8-0C01-119C-FD6D6F3D670C}"/>
                  </a:ext>
                </a:extLst>
              </p:cNvPr>
              <p:cNvSpPr/>
              <p:nvPr/>
            </p:nvSpPr>
            <p:spPr>
              <a:xfrm>
                <a:off x="805875" y="2569000"/>
                <a:ext cx="45275" cy="18125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725" extrusionOk="0">
                    <a:moveTo>
                      <a:pt x="927" y="1"/>
                    </a:moveTo>
                    <a:cubicBezTo>
                      <a:pt x="583" y="1"/>
                      <a:pt x="259" y="168"/>
                      <a:pt x="56" y="445"/>
                    </a:cubicBezTo>
                    <a:cubicBezTo>
                      <a:pt x="0" y="524"/>
                      <a:pt x="17" y="634"/>
                      <a:pt x="95" y="692"/>
                    </a:cubicBezTo>
                    <a:cubicBezTo>
                      <a:pt x="127" y="714"/>
                      <a:pt x="164" y="725"/>
                      <a:pt x="200" y="725"/>
                    </a:cubicBezTo>
                    <a:cubicBezTo>
                      <a:pt x="255" y="725"/>
                      <a:pt x="308" y="699"/>
                      <a:pt x="342" y="652"/>
                    </a:cubicBezTo>
                    <a:cubicBezTo>
                      <a:pt x="477" y="464"/>
                      <a:pt x="697" y="354"/>
                      <a:pt x="927" y="354"/>
                    </a:cubicBezTo>
                    <a:cubicBezTo>
                      <a:pt x="1141" y="354"/>
                      <a:pt x="1341" y="446"/>
                      <a:pt x="1478" y="610"/>
                    </a:cubicBezTo>
                    <a:cubicBezTo>
                      <a:pt x="1514" y="651"/>
                      <a:pt x="1564" y="672"/>
                      <a:pt x="1614" y="672"/>
                    </a:cubicBezTo>
                    <a:cubicBezTo>
                      <a:pt x="1654" y="672"/>
                      <a:pt x="1694" y="659"/>
                      <a:pt x="1727" y="631"/>
                    </a:cubicBezTo>
                    <a:cubicBezTo>
                      <a:pt x="1801" y="567"/>
                      <a:pt x="1810" y="457"/>
                      <a:pt x="1748" y="383"/>
                    </a:cubicBezTo>
                    <a:cubicBezTo>
                      <a:pt x="1544" y="140"/>
                      <a:pt x="1244" y="1"/>
                      <a:pt x="927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297" name="Google Shape;297;p25">
              <a:extLst>
                <a:ext uri="{FF2B5EF4-FFF2-40B4-BE49-F238E27FC236}">
                  <a16:creationId xmlns:a16="http://schemas.microsoft.com/office/drawing/2014/main" id="{F2EBE251-0AEB-997B-62F1-076A57889B89}"/>
                </a:ext>
              </a:extLst>
            </p:cNvPr>
            <p:cNvGrpSpPr/>
            <p:nvPr/>
          </p:nvGrpSpPr>
          <p:grpSpPr>
            <a:xfrm>
              <a:off x="5434633" y="1349646"/>
              <a:ext cx="3070564" cy="3258981"/>
              <a:chOff x="1304275" y="2258525"/>
              <a:chExt cx="1138300" cy="1208194"/>
            </a:xfrm>
          </p:grpSpPr>
          <p:sp>
            <p:nvSpPr>
              <p:cNvPr id="298" name="Google Shape;298;p25">
                <a:extLst>
                  <a:ext uri="{FF2B5EF4-FFF2-40B4-BE49-F238E27FC236}">
                    <a16:creationId xmlns:a16="http://schemas.microsoft.com/office/drawing/2014/main" id="{0AB598E1-0721-B91C-CD6A-BFDDAD4A96CD}"/>
                  </a:ext>
                </a:extLst>
              </p:cNvPr>
              <p:cNvSpPr/>
              <p:nvPr/>
            </p:nvSpPr>
            <p:spPr>
              <a:xfrm>
                <a:off x="1540075" y="2768300"/>
                <a:ext cx="83675" cy="69075"/>
              </a:xfrm>
              <a:custGeom>
                <a:avLst/>
                <a:gdLst/>
                <a:ahLst/>
                <a:cxnLst/>
                <a:rect l="l" t="t" r="r" b="b"/>
                <a:pathLst>
                  <a:path w="3347" h="2763" extrusionOk="0">
                    <a:moveTo>
                      <a:pt x="1889" y="202"/>
                    </a:moveTo>
                    <a:cubicBezTo>
                      <a:pt x="2357" y="202"/>
                      <a:pt x="2739" y="644"/>
                      <a:pt x="2744" y="1193"/>
                    </a:cubicBezTo>
                    <a:cubicBezTo>
                      <a:pt x="2748" y="1744"/>
                      <a:pt x="2370" y="2196"/>
                      <a:pt x="1899" y="2199"/>
                    </a:cubicBezTo>
                    <a:cubicBezTo>
                      <a:pt x="1896" y="2199"/>
                      <a:pt x="1894" y="2199"/>
                      <a:pt x="1892" y="2199"/>
                    </a:cubicBezTo>
                    <a:cubicBezTo>
                      <a:pt x="1424" y="2199"/>
                      <a:pt x="1041" y="1757"/>
                      <a:pt x="1037" y="1208"/>
                    </a:cubicBezTo>
                    <a:cubicBezTo>
                      <a:pt x="1032" y="657"/>
                      <a:pt x="1409" y="207"/>
                      <a:pt x="1882" y="202"/>
                    </a:cubicBezTo>
                    <a:cubicBezTo>
                      <a:pt x="1884" y="202"/>
                      <a:pt x="1887" y="202"/>
                      <a:pt x="1889" y="202"/>
                    </a:cubicBezTo>
                    <a:close/>
                    <a:moveTo>
                      <a:pt x="3323" y="1"/>
                    </a:moveTo>
                    <a:lnTo>
                      <a:pt x="1" y="30"/>
                    </a:lnTo>
                    <a:lnTo>
                      <a:pt x="25" y="2762"/>
                    </a:lnTo>
                    <a:lnTo>
                      <a:pt x="3347" y="2733"/>
                    </a:lnTo>
                    <a:lnTo>
                      <a:pt x="332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99" name="Google Shape;299;p25">
                <a:extLst>
                  <a:ext uri="{FF2B5EF4-FFF2-40B4-BE49-F238E27FC236}">
                    <a16:creationId xmlns:a16="http://schemas.microsoft.com/office/drawing/2014/main" id="{7D588F47-49B1-4FC1-FDF9-3242D95AD3BB}"/>
                  </a:ext>
                </a:extLst>
              </p:cNvPr>
              <p:cNvSpPr/>
              <p:nvPr/>
            </p:nvSpPr>
            <p:spPr>
              <a:xfrm>
                <a:off x="1549775" y="2768225"/>
                <a:ext cx="83625" cy="69025"/>
              </a:xfrm>
              <a:custGeom>
                <a:avLst/>
                <a:gdLst/>
                <a:ahLst/>
                <a:cxnLst/>
                <a:rect l="l" t="t" r="r" b="b"/>
                <a:pathLst>
                  <a:path w="3345" h="2761" extrusionOk="0">
                    <a:moveTo>
                      <a:pt x="1887" y="202"/>
                    </a:moveTo>
                    <a:cubicBezTo>
                      <a:pt x="2357" y="202"/>
                      <a:pt x="2738" y="644"/>
                      <a:pt x="2744" y="1193"/>
                    </a:cubicBezTo>
                    <a:cubicBezTo>
                      <a:pt x="2748" y="1744"/>
                      <a:pt x="2370" y="2194"/>
                      <a:pt x="1898" y="2199"/>
                    </a:cubicBezTo>
                    <a:cubicBezTo>
                      <a:pt x="1896" y="2199"/>
                      <a:pt x="1894" y="2199"/>
                      <a:pt x="1891" y="2199"/>
                    </a:cubicBezTo>
                    <a:cubicBezTo>
                      <a:pt x="1422" y="2199"/>
                      <a:pt x="1041" y="1757"/>
                      <a:pt x="1035" y="1208"/>
                    </a:cubicBezTo>
                    <a:cubicBezTo>
                      <a:pt x="1031" y="657"/>
                      <a:pt x="1409" y="205"/>
                      <a:pt x="1880" y="202"/>
                    </a:cubicBezTo>
                    <a:cubicBezTo>
                      <a:pt x="1883" y="202"/>
                      <a:pt x="1885" y="202"/>
                      <a:pt x="1887" y="202"/>
                    </a:cubicBezTo>
                    <a:close/>
                    <a:moveTo>
                      <a:pt x="3322" y="1"/>
                    </a:moveTo>
                    <a:lnTo>
                      <a:pt x="1" y="30"/>
                    </a:lnTo>
                    <a:lnTo>
                      <a:pt x="23" y="2761"/>
                    </a:lnTo>
                    <a:lnTo>
                      <a:pt x="3345" y="2733"/>
                    </a:lnTo>
                    <a:lnTo>
                      <a:pt x="3322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0" name="Google Shape;300;p25">
                <a:extLst>
                  <a:ext uri="{FF2B5EF4-FFF2-40B4-BE49-F238E27FC236}">
                    <a16:creationId xmlns:a16="http://schemas.microsoft.com/office/drawing/2014/main" id="{FFA08CC9-2414-CC0C-6CDD-F420B85E82C6}"/>
                  </a:ext>
                </a:extLst>
              </p:cNvPr>
              <p:cNvSpPr/>
              <p:nvPr/>
            </p:nvSpPr>
            <p:spPr>
              <a:xfrm>
                <a:off x="1484950" y="2826700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9" y="1"/>
                    </a:moveTo>
                    <a:lnTo>
                      <a:pt x="111" y="44"/>
                    </a:lnTo>
                    <a:cubicBezTo>
                      <a:pt x="50" y="46"/>
                      <a:pt x="0" y="96"/>
                      <a:pt x="2" y="157"/>
                    </a:cubicBezTo>
                    <a:lnTo>
                      <a:pt x="3" y="444"/>
                    </a:lnTo>
                    <a:lnTo>
                      <a:pt x="5362" y="399"/>
                    </a:lnTo>
                    <a:lnTo>
                      <a:pt x="5361" y="111"/>
                    </a:lnTo>
                    <a:cubicBezTo>
                      <a:pt x="5359" y="49"/>
                      <a:pt x="5309" y="1"/>
                      <a:pt x="524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1" name="Google Shape;301;p25">
                <a:extLst>
                  <a:ext uri="{FF2B5EF4-FFF2-40B4-BE49-F238E27FC236}">
                    <a16:creationId xmlns:a16="http://schemas.microsoft.com/office/drawing/2014/main" id="{C16E366D-B8F9-B56D-CC01-3A9FF206E48D}"/>
                  </a:ext>
                </a:extLst>
              </p:cNvPr>
              <p:cNvSpPr/>
              <p:nvPr/>
            </p:nvSpPr>
            <p:spPr>
              <a:xfrm>
                <a:off x="1532775" y="2826275"/>
                <a:ext cx="134075" cy="11125"/>
              </a:xfrm>
              <a:custGeom>
                <a:avLst/>
                <a:gdLst/>
                <a:ahLst/>
                <a:cxnLst/>
                <a:rect l="l" t="t" r="r" b="b"/>
                <a:pathLst>
                  <a:path w="5363" h="445" extrusionOk="0">
                    <a:moveTo>
                      <a:pt x="5247" y="1"/>
                    </a:moveTo>
                    <a:lnTo>
                      <a:pt x="111" y="45"/>
                    </a:lnTo>
                    <a:cubicBezTo>
                      <a:pt x="49" y="46"/>
                      <a:pt x="0" y="96"/>
                      <a:pt x="0" y="158"/>
                    </a:cubicBezTo>
                    <a:lnTo>
                      <a:pt x="3" y="445"/>
                    </a:lnTo>
                    <a:lnTo>
                      <a:pt x="5362" y="399"/>
                    </a:lnTo>
                    <a:lnTo>
                      <a:pt x="5359" y="111"/>
                    </a:lnTo>
                    <a:cubicBezTo>
                      <a:pt x="5359" y="51"/>
                      <a:pt x="5309" y="1"/>
                      <a:pt x="5247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2" name="Google Shape;302;p25">
                <a:extLst>
                  <a:ext uri="{FF2B5EF4-FFF2-40B4-BE49-F238E27FC236}">
                    <a16:creationId xmlns:a16="http://schemas.microsoft.com/office/drawing/2014/main" id="{05317370-C8BB-EAFD-E24F-044CFEC5D978}"/>
                  </a:ext>
                </a:extLst>
              </p:cNvPr>
              <p:cNvSpPr/>
              <p:nvPr/>
            </p:nvSpPr>
            <p:spPr>
              <a:xfrm>
                <a:off x="1319475" y="2495100"/>
                <a:ext cx="480400" cy="275175"/>
              </a:xfrm>
              <a:custGeom>
                <a:avLst/>
                <a:gdLst/>
                <a:ahLst/>
                <a:cxnLst/>
                <a:rect l="l" t="t" r="r" b="b"/>
                <a:pathLst>
                  <a:path w="19216" h="11007" extrusionOk="0">
                    <a:moveTo>
                      <a:pt x="15944" y="0"/>
                    </a:moveTo>
                    <a:lnTo>
                      <a:pt x="230" y="137"/>
                    </a:lnTo>
                    <a:cubicBezTo>
                      <a:pt x="85" y="138"/>
                      <a:pt x="0" y="255"/>
                      <a:pt x="41" y="400"/>
                    </a:cubicBezTo>
                    <a:lnTo>
                      <a:pt x="2937" y="10747"/>
                    </a:lnTo>
                    <a:cubicBezTo>
                      <a:pt x="2978" y="10890"/>
                      <a:pt x="3126" y="11006"/>
                      <a:pt x="3269" y="11006"/>
                    </a:cubicBezTo>
                    <a:cubicBezTo>
                      <a:pt x="3270" y="11006"/>
                      <a:pt x="3271" y="11006"/>
                      <a:pt x="3272" y="11006"/>
                    </a:cubicBezTo>
                    <a:lnTo>
                      <a:pt x="18985" y="10870"/>
                    </a:lnTo>
                    <a:cubicBezTo>
                      <a:pt x="19131" y="10870"/>
                      <a:pt x="19216" y="10752"/>
                      <a:pt x="19175" y="10606"/>
                    </a:cubicBezTo>
                    <a:lnTo>
                      <a:pt x="16279" y="261"/>
                    </a:lnTo>
                    <a:cubicBezTo>
                      <a:pt x="16238" y="115"/>
                      <a:pt x="16088" y="0"/>
                      <a:pt x="159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3" name="Google Shape;303;p25">
                <a:extLst>
                  <a:ext uri="{FF2B5EF4-FFF2-40B4-BE49-F238E27FC236}">
                    <a16:creationId xmlns:a16="http://schemas.microsoft.com/office/drawing/2014/main" id="{C1EA688C-726B-541D-882E-311181683637}"/>
                  </a:ext>
                </a:extLst>
              </p:cNvPr>
              <p:cNvSpPr/>
              <p:nvPr/>
            </p:nvSpPr>
            <p:spPr>
              <a:xfrm>
                <a:off x="1329800" y="2495025"/>
                <a:ext cx="480425" cy="275125"/>
              </a:xfrm>
              <a:custGeom>
                <a:avLst/>
                <a:gdLst/>
                <a:ahLst/>
                <a:cxnLst/>
                <a:rect l="l" t="t" r="r" b="b"/>
                <a:pathLst>
                  <a:path w="19217" h="11005" extrusionOk="0">
                    <a:moveTo>
                      <a:pt x="15947" y="0"/>
                    </a:moveTo>
                    <a:cubicBezTo>
                      <a:pt x="15946" y="0"/>
                      <a:pt x="15945" y="0"/>
                      <a:pt x="15944" y="0"/>
                    </a:cubicBezTo>
                    <a:lnTo>
                      <a:pt x="231" y="135"/>
                    </a:lnTo>
                    <a:cubicBezTo>
                      <a:pt x="85" y="137"/>
                      <a:pt x="1" y="255"/>
                      <a:pt x="41" y="399"/>
                    </a:cubicBezTo>
                    <a:lnTo>
                      <a:pt x="2939" y="10746"/>
                    </a:lnTo>
                    <a:cubicBezTo>
                      <a:pt x="2978" y="10890"/>
                      <a:pt x="3126" y="11005"/>
                      <a:pt x="3270" y="11005"/>
                    </a:cubicBezTo>
                    <a:cubicBezTo>
                      <a:pt x="3270" y="11005"/>
                      <a:pt x="3271" y="11005"/>
                      <a:pt x="3272" y="11005"/>
                    </a:cubicBezTo>
                    <a:lnTo>
                      <a:pt x="18986" y="10870"/>
                    </a:lnTo>
                    <a:cubicBezTo>
                      <a:pt x="19131" y="10868"/>
                      <a:pt x="19216" y="10750"/>
                      <a:pt x="19175" y="10606"/>
                    </a:cubicBezTo>
                    <a:lnTo>
                      <a:pt x="16279" y="259"/>
                    </a:lnTo>
                    <a:cubicBezTo>
                      <a:pt x="16239" y="116"/>
                      <a:pt x="16090" y="0"/>
                      <a:pt x="15947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4" name="Google Shape;304;p25">
                <a:extLst>
                  <a:ext uri="{FF2B5EF4-FFF2-40B4-BE49-F238E27FC236}">
                    <a16:creationId xmlns:a16="http://schemas.microsoft.com/office/drawing/2014/main" id="{F1339123-459B-261F-A6AE-825605E24350}"/>
                  </a:ext>
                </a:extLst>
              </p:cNvPr>
              <p:cNvSpPr/>
              <p:nvPr/>
            </p:nvSpPr>
            <p:spPr>
              <a:xfrm>
                <a:off x="1344200" y="2506950"/>
                <a:ext cx="451675" cy="251300"/>
              </a:xfrm>
              <a:custGeom>
                <a:avLst/>
                <a:gdLst/>
                <a:ahLst/>
                <a:cxnLst/>
                <a:rect l="l" t="t" r="r" b="b"/>
                <a:pathLst>
                  <a:path w="18067" h="10052" extrusionOk="0">
                    <a:moveTo>
                      <a:pt x="15287" y="0"/>
                    </a:moveTo>
                    <a:lnTo>
                      <a:pt x="0" y="131"/>
                    </a:lnTo>
                    <a:lnTo>
                      <a:pt x="2780" y="10052"/>
                    </a:lnTo>
                    <a:lnTo>
                      <a:pt x="18066" y="9920"/>
                    </a:lnTo>
                    <a:lnTo>
                      <a:pt x="15287" y="0"/>
                    </a:lnTo>
                    <a:close/>
                  </a:path>
                </a:pathLst>
              </a:custGeom>
              <a:solidFill>
                <a:srgbClr val="FEF9F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5" name="Google Shape;305;p25">
                <a:extLst>
                  <a:ext uri="{FF2B5EF4-FFF2-40B4-BE49-F238E27FC236}">
                    <a16:creationId xmlns:a16="http://schemas.microsoft.com/office/drawing/2014/main" id="{31B25E94-6E8E-585E-987A-FFD3907146D8}"/>
                  </a:ext>
                </a:extLst>
              </p:cNvPr>
              <p:cNvSpPr/>
              <p:nvPr/>
            </p:nvSpPr>
            <p:spPr>
              <a:xfrm>
                <a:off x="1388650" y="2538075"/>
                <a:ext cx="364700" cy="165350"/>
              </a:xfrm>
              <a:custGeom>
                <a:avLst/>
                <a:gdLst/>
                <a:ahLst/>
                <a:cxnLst/>
                <a:rect l="l" t="t" r="r" b="b"/>
                <a:pathLst>
                  <a:path w="14588" h="6614" extrusionOk="0">
                    <a:moveTo>
                      <a:pt x="12365" y="0"/>
                    </a:moveTo>
                    <a:cubicBezTo>
                      <a:pt x="12364" y="0"/>
                      <a:pt x="12363" y="0"/>
                      <a:pt x="12362" y="0"/>
                    </a:cubicBezTo>
                    <a:lnTo>
                      <a:pt x="305" y="105"/>
                    </a:lnTo>
                    <a:cubicBezTo>
                      <a:pt x="111" y="106"/>
                      <a:pt x="0" y="264"/>
                      <a:pt x="56" y="458"/>
                    </a:cubicBezTo>
                    <a:lnTo>
                      <a:pt x="1770" y="6267"/>
                    </a:lnTo>
                    <a:cubicBezTo>
                      <a:pt x="1827" y="6458"/>
                      <a:pt x="2030" y="6614"/>
                      <a:pt x="2223" y="6614"/>
                    </a:cubicBezTo>
                    <a:cubicBezTo>
                      <a:pt x="2224" y="6614"/>
                      <a:pt x="2225" y="6614"/>
                      <a:pt x="2226" y="6614"/>
                    </a:cubicBezTo>
                    <a:lnTo>
                      <a:pt x="14283" y="6511"/>
                    </a:lnTo>
                    <a:cubicBezTo>
                      <a:pt x="14477" y="6508"/>
                      <a:pt x="14587" y="6350"/>
                      <a:pt x="14531" y="6156"/>
                    </a:cubicBezTo>
                    <a:lnTo>
                      <a:pt x="12816" y="349"/>
                    </a:lnTo>
                    <a:cubicBezTo>
                      <a:pt x="12761" y="156"/>
                      <a:pt x="12558" y="0"/>
                      <a:pt x="1236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6" name="Google Shape;306;p25">
                <a:extLst>
                  <a:ext uri="{FF2B5EF4-FFF2-40B4-BE49-F238E27FC236}">
                    <a16:creationId xmlns:a16="http://schemas.microsoft.com/office/drawing/2014/main" id="{CCD1E132-C888-67AB-8871-4C28AA8ECECD}"/>
                  </a:ext>
                </a:extLst>
              </p:cNvPr>
              <p:cNvSpPr/>
              <p:nvPr/>
            </p:nvSpPr>
            <p:spPr>
              <a:xfrm>
                <a:off x="1461250" y="2602825"/>
                <a:ext cx="213550" cy="15675"/>
              </a:xfrm>
              <a:custGeom>
                <a:avLst/>
                <a:gdLst/>
                <a:ahLst/>
                <a:cxnLst/>
                <a:rect l="l" t="t" r="r" b="b"/>
                <a:pathLst>
                  <a:path w="8542" h="627" extrusionOk="0">
                    <a:moveTo>
                      <a:pt x="8169" y="1"/>
                    </a:moveTo>
                    <a:lnTo>
                      <a:pt x="208" y="70"/>
                    </a:lnTo>
                    <a:cubicBezTo>
                      <a:pt x="76" y="70"/>
                      <a:pt x="0" y="178"/>
                      <a:pt x="38" y="310"/>
                    </a:cubicBezTo>
                    <a:lnTo>
                      <a:pt x="62" y="390"/>
                    </a:lnTo>
                    <a:cubicBezTo>
                      <a:pt x="100" y="521"/>
                      <a:pt x="237" y="626"/>
                      <a:pt x="368" y="626"/>
                    </a:cubicBezTo>
                    <a:cubicBezTo>
                      <a:pt x="369" y="626"/>
                      <a:pt x="370" y="626"/>
                      <a:pt x="371" y="626"/>
                    </a:cubicBezTo>
                    <a:lnTo>
                      <a:pt x="8334" y="558"/>
                    </a:lnTo>
                    <a:cubicBezTo>
                      <a:pt x="8466" y="556"/>
                      <a:pt x="8542" y="449"/>
                      <a:pt x="8502" y="317"/>
                    </a:cubicBezTo>
                    <a:lnTo>
                      <a:pt x="8479" y="237"/>
                    </a:lnTo>
                    <a:cubicBezTo>
                      <a:pt x="8440" y="107"/>
                      <a:pt x="8302" y="1"/>
                      <a:pt x="8169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7" name="Google Shape;307;p25">
                <a:extLst>
                  <a:ext uri="{FF2B5EF4-FFF2-40B4-BE49-F238E27FC236}">
                    <a16:creationId xmlns:a16="http://schemas.microsoft.com/office/drawing/2014/main" id="{F6721900-7C03-66F7-CB8E-E80E2B78B08E}"/>
                  </a:ext>
                </a:extLst>
              </p:cNvPr>
              <p:cNvSpPr/>
              <p:nvPr/>
            </p:nvSpPr>
            <p:spPr>
              <a:xfrm>
                <a:off x="1436625" y="2646825"/>
                <a:ext cx="288925" cy="16275"/>
              </a:xfrm>
              <a:custGeom>
                <a:avLst/>
                <a:gdLst/>
                <a:ahLst/>
                <a:cxnLst/>
                <a:rect l="l" t="t" r="r" b="b"/>
                <a:pathLst>
                  <a:path w="11557" h="651" extrusionOk="0">
                    <a:moveTo>
                      <a:pt x="11152" y="1"/>
                    </a:moveTo>
                    <a:cubicBezTo>
                      <a:pt x="11151" y="1"/>
                      <a:pt x="11150" y="1"/>
                      <a:pt x="11149" y="1"/>
                    </a:cubicBezTo>
                    <a:lnTo>
                      <a:pt x="241" y="95"/>
                    </a:lnTo>
                    <a:cubicBezTo>
                      <a:pt x="88" y="95"/>
                      <a:pt x="1" y="220"/>
                      <a:pt x="46" y="375"/>
                    </a:cubicBezTo>
                    <a:cubicBezTo>
                      <a:pt x="90" y="527"/>
                      <a:pt x="250" y="650"/>
                      <a:pt x="404" y="650"/>
                    </a:cubicBezTo>
                    <a:cubicBezTo>
                      <a:pt x="405" y="650"/>
                      <a:pt x="406" y="650"/>
                      <a:pt x="407" y="650"/>
                    </a:cubicBezTo>
                    <a:lnTo>
                      <a:pt x="11314" y="557"/>
                    </a:lnTo>
                    <a:cubicBezTo>
                      <a:pt x="11467" y="555"/>
                      <a:pt x="11556" y="429"/>
                      <a:pt x="11511" y="276"/>
                    </a:cubicBezTo>
                    <a:cubicBezTo>
                      <a:pt x="11466" y="123"/>
                      <a:pt x="11305" y="1"/>
                      <a:pt x="11152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8" name="Google Shape;308;p25">
                <a:extLst>
                  <a:ext uri="{FF2B5EF4-FFF2-40B4-BE49-F238E27FC236}">
                    <a16:creationId xmlns:a16="http://schemas.microsoft.com/office/drawing/2014/main" id="{6F65CA35-347B-5A29-7E26-42FEAC931DFE}"/>
                  </a:ext>
                </a:extLst>
              </p:cNvPr>
              <p:cNvSpPr/>
              <p:nvPr/>
            </p:nvSpPr>
            <p:spPr>
              <a:xfrm>
                <a:off x="1616654" y="2854310"/>
                <a:ext cx="23775" cy="612409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09" name="Google Shape;309;p25">
                <a:extLst>
                  <a:ext uri="{FF2B5EF4-FFF2-40B4-BE49-F238E27FC236}">
                    <a16:creationId xmlns:a16="http://schemas.microsoft.com/office/drawing/2014/main" id="{5AD64AE6-8526-3F33-3BA2-82766BEA7BCE}"/>
                  </a:ext>
                </a:extLst>
              </p:cNvPr>
              <p:cNvSpPr/>
              <p:nvPr/>
            </p:nvSpPr>
            <p:spPr>
              <a:xfrm>
                <a:off x="2170324" y="2849522"/>
                <a:ext cx="23800" cy="617166"/>
              </a:xfrm>
              <a:custGeom>
                <a:avLst/>
                <a:gdLst/>
                <a:ahLst/>
                <a:cxnLst/>
                <a:rect l="l" t="t" r="r" b="b"/>
                <a:pathLst>
                  <a:path w="952" h="24341" extrusionOk="0">
                    <a:moveTo>
                      <a:pt x="742" y="1"/>
                    </a:moveTo>
                    <a:lnTo>
                      <a:pt x="0" y="7"/>
                    </a:lnTo>
                    <a:lnTo>
                      <a:pt x="209" y="24341"/>
                    </a:lnTo>
                    <a:lnTo>
                      <a:pt x="951" y="24335"/>
                    </a:lnTo>
                    <a:lnTo>
                      <a:pt x="742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0" name="Google Shape;310;p25">
                <a:extLst>
                  <a:ext uri="{FF2B5EF4-FFF2-40B4-BE49-F238E27FC236}">
                    <a16:creationId xmlns:a16="http://schemas.microsoft.com/office/drawing/2014/main" id="{00567A53-426D-9A21-6897-70B2A8145FD9}"/>
                  </a:ext>
                </a:extLst>
              </p:cNvPr>
              <p:cNvSpPr/>
              <p:nvPr/>
            </p:nvSpPr>
            <p:spPr>
              <a:xfrm>
                <a:off x="1755775" y="2832075"/>
                <a:ext cx="407750" cy="21225"/>
              </a:xfrm>
              <a:custGeom>
                <a:avLst/>
                <a:gdLst/>
                <a:ahLst/>
                <a:cxnLst/>
                <a:rect l="l" t="t" r="r" b="b"/>
                <a:pathLst>
                  <a:path w="16310" h="849" extrusionOk="0">
                    <a:moveTo>
                      <a:pt x="16290" y="1"/>
                    </a:moveTo>
                    <a:lnTo>
                      <a:pt x="14" y="140"/>
                    </a:lnTo>
                    <a:cubicBezTo>
                      <a:pt x="7" y="140"/>
                      <a:pt x="1" y="146"/>
                      <a:pt x="1" y="154"/>
                    </a:cubicBezTo>
                    <a:lnTo>
                      <a:pt x="7" y="835"/>
                    </a:lnTo>
                    <a:cubicBezTo>
                      <a:pt x="7" y="843"/>
                      <a:pt x="13" y="849"/>
                      <a:pt x="20" y="849"/>
                    </a:cubicBezTo>
                    <a:lnTo>
                      <a:pt x="16296" y="710"/>
                    </a:lnTo>
                    <a:cubicBezTo>
                      <a:pt x="16303" y="710"/>
                      <a:pt x="16309" y="703"/>
                      <a:pt x="16308" y="696"/>
                    </a:cubicBezTo>
                    <a:lnTo>
                      <a:pt x="16303" y="13"/>
                    </a:lnTo>
                    <a:cubicBezTo>
                      <a:pt x="16303" y="7"/>
                      <a:pt x="16297" y="1"/>
                      <a:pt x="1629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1" name="Google Shape;311;p25">
                <a:extLst>
                  <a:ext uri="{FF2B5EF4-FFF2-40B4-BE49-F238E27FC236}">
                    <a16:creationId xmlns:a16="http://schemas.microsoft.com/office/drawing/2014/main" id="{9755D283-3099-F9D0-E07E-9B9703810264}"/>
                  </a:ext>
                </a:extLst>
              </p:cNvPr>
              <p:cNvSpPr/>
              <p:nvPr/>
            </p:nvSpPr>
            <p:spPr>
              <a:xfrm>
                <a:off x="1304275" y="2833925"/>
                <a:ext cx="639275" cy="23200"/>
              </a:xfrm>
              <a:custGeom>
                <a:avLst/>
                <a:gdLst/>
                <a:ahLst/>
                <a:cxnLst/>
                <a:rect l="l" t="t" r="r" b="b"/>
                <a:pathLst>
                  <a:path w="25571" h="928" extrusionOk="0">
                    <a:moveTo>
                      <a:pt x="25551" y="1"/>
                    </a:moveTo>
                    <a:lnTo>
                      <a:pt x="14" y="220"/>
                    </a:lnTo>
                    <a:cubicBezTo>
                      <a:pt x="7" y="220"/>
                      <a:pt x="1" y="227"/>
                      <a:pt x="1" y="233"/>
                    </a:cubicBezTo>
                    <a:lnTo>
                      <a:pt x="7" y="916"/>
                    </a:lnTo>
                    <a:cubicBezTo>
                      <a:pt x="7" y="923"/>
                      <a:pt x="13" y="928"/>
                      <a:pt x="20" y="928"/>
                    </a:cubicBezTo>
                    <a:lnTo>
                      <a:pt x="25557" y="710"/>
                    </a:lnTo>
                    <a:cubicBezTo>
                      <a:pt x="25564" y="710"/>
                      <a:pt x="25570" y="704"/>
                      <a:pt x="25570" y="698"/>
                    </a:cubicBezTo>
                    <a:lnTo>
                      <a:pt x="25564" y="14"/>
                    </a:lnTo>
                    <a:cubicBezTo>
                      <a:pt x="25564" y="7"/>
                      <a:pt x="25558" y="1"/>
                      <a:pt x="255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2" name="Google Shape;312;p25">
                <a:extLst>
                  <a:ext uri="{FF2B5EF4-FFF2-40B4-BE49-F238E27FC236}">
                    <a16:creationId xmlns:a16="http://schemas.microsoft.com/office/drawing/2014/main" id="{4CF16EBB-1D14-601A-2CCD-0E39E9B20B35}"/>
                  </a:ext>
                </a:extLst>
              </p:cNvPr>
              <p:cNvSpPr/>
              <p:nvPr/>
            </p:nvSpPr>
            <p:spPr>
              <a:xfrm>
                <a:off x="1571350" y="2820000"/>
                <a:ext cx="190125" cy="15475"/>
              </a:xfrm>
              <a:custGeom>
                <a:avLst/>
                <a:gdLst/>
                <a:ahLst/>
                <a:cxnLst/>
                <a:rect l="l" t="t" r="r" b="b"/>
                <a:pathLst>
                  <a:path w="7605" h="619" extrusionOk="0">
                    <a:moveTo>
                      <a:pt x="7600" y="0"/>
                    </a:moveTo>
                    <a:lnTo>
                      <a:pt x="1" y="66"/>
                    </a:lnTo>
                    <a:lnTo>
                      <a:pt x="275" y="481"/>
                    </a:lnTo>
                    <a:lnTo>
                      <a:pt x="7605" y="618"/>
                    </a:lnTo>
                    <a:lnTo>
                      <a:pt x="7605" y="618"/>
                    </a:lnTo>
                    <a:lnTo>
                      <a:pt x="7600" y="0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3" name="Google Shape;313;p25">
                <a:extLst>
                  <a:ext uri="{FF2B5EF4-FFF2-40B4-BE49-F238E27FC236}">
                    <a16:creationId xmlns:a16="http://schemas.microsoft.com/office/drawing/2014/main" id="{B4DC9A1A-EEFF-C55A-4F88-D1F85FF66BBC}"/>
                  </a:ext>
                </a:extLst>
              </p:cNvPr>
              <p:cNvSpPr/>
              <p:nvPr/>
            </p:nvSpPr>
            <p:spPr>
              <a:xfrm>
                <a:off x="1566475" y="2821625"/>
                <a:ext cx="129750" cy="15525"/>
              </a:xfrm>
              <a:custGeom>
                <a:avLst/>
                <a:gdLst/>
                <a:ahLst/>
                <a:cxnLst/>
                <a:rect l="l" t="t" r="r" b="b"/>
                <a:pathLst>
                  <a:path w="5190" h="621" extrusionOk="0">
                    <a:moveTo>
                      <a:pt x="190" y="0"/>
                    </a:moveTo>
                    <a:cubicBezTo>
                      <a:pt x="85" y="0"/>
                      <a:pt x="1" y="86"/>
                      <a:pt x="2" y="190"/>
                    </a:cubicBezTo>
                    <a:lnTo>
                      <a:pt x="5" y="620"/>
                    </a:lnTo>
                    <a:lnTo>
                      <a:pt x="5190" y="575"/>
                    </a:lnTo>
                    <a:lnTo>
                      <a:pt x="5187" y="323"/>
                    </a:lnTo>
                    <a:cubicBezTo>
                      <a:pt x="5187" y="241"/>
                      <a:pt x="5122" y="175"/>
                      <a:pt x="5040" y="172"/>
                    </a:cubicBezTo>
                    <a:lnTo>
                      <a:pt x="196" y="1"/>
                    </a:lnTo>
                    <a:cubicBezTo>
                      <a:pt x="194" y="1"/>
                      <a:pt x="192" y="0"/>
                      <a:pt x="190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4" name="Google Shape;314;p25">
                <a:extLst>
                  <a:ext uri="{FF2B5EF4-FFF2-40B4-BE49-F238E27FC236}">
                    <a16:creationId xmlns:a16="http://schemas.microsoft.com/office/drawing/2014/main" id="{10BC47E0-D655-B7DB-58FD-52C90F403EAB}"/>
                  </a:ext>
                </a:extLst>
              </p:cNvPr>
              <p:cNvSpPr/>
              <p:nvPr/>
            </p:nvSpPr>
            <p:spPr>
              <a:xfrm>
                <a:off x="1936975" y="3041225"/>
                <a:ext cx="241400" cy="192650"/>
              </a:xfrm>
              <a:custGeom>
                <a:avLst/>
                <a:gdLst/>
                <a:ahLst/>
                <a:cxnLst/>
                <a:rect l="l" t="t" r="r" b="b"/>
                <a:pathLst>
                  <a:path w="9656" h="7706" extrusionOk="0">
                    <a:moveTo>
                      <a:pt x="6811" y="1"/>
                    </a:moveTo>
                    <a:cubicBezTo>
                      <a:pt x="6715" y="1"/>
                      <a:pt x="6624" y="1"/>
                      <a:pt x="6536" y="2"/>
                    </a:cubicBezTo>
                    <a:cubicBezTo>
                      <a:pt x="5373" y="12"/>
                      <a:pt x="3505" y="69"/>
                      <a:pt x="1986" y="120"/>
                    </a:cubicBezTo>
                    <a:lnTo>
                      <a:pt x="1985" y="122"/>
                    </a:lnTo>
                    <a:cubicBezTo>
                      <a:pt x="1450" y="706"/>
                      <a:pt x="767" y="1444"/>
                      <a:pt x="0" y="2265"/>
                    </a:cubicBezTo>
                    <a:cubicBezTo>
                      <a:pt x="79" y="2683"/>
                      <a:pt x="166" y="3177"/>
                      <a:pt x="256" y="3760"/>
                    </a:cubicBezTo>
                    <a:cubicBezTo>
                      <a:pt x="440" y="4938"/>
                      <a:pt x="806" y="6408"/>
                      <a:pt x="1167" y="7706"/>
                    </a:cubicBezTo>
                    <a:cubicBezTo>
                      <a:pt x="1674" y="7194"/>
                      <a:pt x="2060" y="6812"/>
                      <a:pt x="2218" y="6677"/>
                    </a:cubicBezTo>
                    <a:cubicBezTo>
                      <a:pt x="2828" y="6158"/>
                      <a:pt x="2880" y="5529"/>
                      <a:pt x="2880" y="5529"/>
                    </a:cubicBezTo>
                    <a:cubicBezTo>
                      <a:pt x="2880" y="5529"/>
                      <a:pt x="3746" y="5420"/>
                      <a:pt x="4451" y="4610"/>
                    </a:cubicBezTo>
                    <a:cubicBezTo>
                      <a:pt x="5637" y="3246"/>
                      <a:pt x="9655" y="16"/>
                      <a:pt x="9655" y="16"/>
                    </a:cubicBezTo>
                    <a:lnTo>
                      <a:pt x="9655" y="16"/>
                    </a:lnTo>
                    <a:cubicBezTo>
                      <a:pt x="9551" y="16"/>
                      <a:pt x="9447" y="16"/>
                      <a:pt x="9343" y="16"/>
                    </a:cubicBezTo>
                    <a:cubicBezTo>
                      <a:pt x="8388" y="16"/>
                      <a:pt x="7495" y="1"/>
                      <a:pt x="6811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5" name="Google Shape;315;p25">
                <a:extLst>
                  <a:ext uri="{FF2B5EF4-FFF2-40B4-BE49-F238E27FC236}">
                    <a16:creationId xmlns:a16="http://schemas.microsoft.com/office/drawing/2014/main" id="{A4B88B15-5590-02DC-763B-42CE4F5C456C}"/>
                  </a:ext>
                </a:extLst>
              </p:cNvPr>
              <p:cNvSpPr/>
              <p:nvPr/>
            </p:nvSpPr>
            <p:spPr>
              <a:xfrm>
                <a:off x="1951550" y="3056250"/>
                <a:ext cx="102875" cy="111975"/>
              </a:xfrm>
              <a:custGeom>
                <a:avLst/>
                <a:gdLst/>
                <a:ahLst/>
                <a:cxnLst/>
                <a:rect l="l" t="t" r="r" b="b"/>
                <a:pathLst>
                  <a:path w="4115" h="4479" extrusionOk="0">
                    <a:moveTo>
                      <a:pt x="4104" y="1"/>
                    </a:moveTo>
                    <a:cubicBezTo>
                      <a:pt x="4102" y="1"/>
                      <a:pt x="4099" y="2"/>
                      <a:pt x="4098" y="5"/>
                    </a:cubicBezTo>
                    <a:cubicBezTo>
                      <a:pt x="4087" y="25"/>
                      <a:pt x="2986" y="1949"/>
                      <a:pt x="2779" y="1997"/>
                    </a:cubicBezTo>
                    <a:cubicBezTo>
                      <a:pt x="2777" y="1998"/>
                      <a:pt x="2776" y="1998"/>
                      <a:pt x="2775" y="1998"/>
                    </a:cubicBezTo>
                    <a:cubicBezTo>
                      <a:pt x="2771" y="1998"/>
                      <a:pt x="2768" y="1997"/>
                      <a:pt x="2765" y="1996"/>
                    </a:cubicBezTo>
                    <a:cubicBezTo>
                      <a:pt x="2697" y="1949"/>
                      <a:pt x="2695" y="1873"/>
                      <a:pt x="2692" y="1800"/>
                    </a:cubicBezTo>
                    <a:cubicBezTo>
                      <a:pt x="2691" y="1723"/>
                      <a:pt x="2689" y="1650"/>
                      <a:pt x="2601" y="1629"/>
                    </a:cubicBezTo>
                    <a:cubicBezTo>
                      <a:pt x="2599" y="1628"/>
                      <a:pt x="2596" y="1628"/>
                      <a:pt x="2594" y="1628"/>
                    </a:cubicBezTo>
                    <a:cubicBezTo>
                      <a:pt x="2519" y="1628"/>
                      <a:pt x="2319" y="1871"/>
                      <a:pt x="1924" y="2356"/>
                    </a:cubicBezTo>
                    <a:cubicBezTo>
                      <a:pt x="1423" y="2973"/>
                      <a:pt x="737" y="3818"/>
                      <a:pt x="4" y="4465"/>
                    </a:cubicBezTo>
                    <a:cubicBezTo>
                      <a:pt x="1" y="4468"/>
                      <a:pt x="1" y="4472"/>
                      <a:pt x="2" y="4477"/>
                    </a:cubicBezTo>
                    <a:cubicBezTo>
                      <a:pt x="4" y="4478"/>
                      <a:pt x="7" y="4478"/>
                      <a:pt x="8" y="4478"/>
                    </a:cubicBezTo>
                    <a:cubicBezTo>
                      <a:pt x="11" y="4478"/>
                      <a:pt x="13" y="4478"/>
                      <a:pt x="14" y="4477"/>
                    </a:cubicBezTo>
                    <a:cubicBezTo>
                      <a:pt x="749" y="3828"/>
                      <a:pt x="1435" y="2983"/>
                      <a:pt x="1936" y="2365"/>
                    </a:cubicBezTo>
                    <a:cubicBezTo>
                      <a:pt x="2264" y="1962"/>
                      <a:pt x="2524" y="1644"/>
                      <a:pt x="2594" y="1644"/>
                    </a:cubicBezTo>
                    <a:cubicBezTo>
                      <a:pt x="2595" y="1644"/>
                      <a:pt x="2597" y="1644"/>
                      <a:pt x="2598" y="1644"/>
                    </a:cubicBezTo>
                    <a:cubicBezTo>
                      <a:pt x="2673" y="1662"/>
                      <a:pt x="2674" y="1727"/>
                      <a:pt x="2677" y="1800"/>
                    </a:cubicBezTo>
                    <a:cubicBezTo>
                      <a:pt x="2679" y="1874"/>
                      <a:pt x="2680" y="1956"/>
                      <a:pt x="2757" y="2008"/>
                    </a:cubicBezTo>
                    <a:cubicBezTo>
                      <a:pt x="2761" y="2012"/>
                      <a:pt x="2767" y="2013"/>
                      <a:pt x="2773" y="2013"/>
                    </a:cubicBezTo>
                    <a:cubicBezTo>
                      <a:pt x="2776" y="2013"/>
                      <a:pt x="2780" y="2013"/>
                      <a:pt x="2783" y="2012"/>
                    </a:cubicBezTo>
                    <a:cubicBezTo>
                      <a:pt x="2997" y="1962"/>
                      <a:pt x="4066" y="92"/>
                      <a:pt x="4112" y="13"/>
                    </a:cubicBezTo>
                    <a:cubicBezTo>
                      <a:pt x="4115" y="8"/>
                      <a:pt x="4113" y="4"/>
                      <a:pt x="4108" y="2"/>
                    </a:cubicBezTo>
                    <a:cubicBezTo>
                      <a:pt x="4107" y="1"/>
                      <a:pt x="4106" y="1"/>
                      <a:pt x="410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6" name="Google Shape;316;p25">
                <a:extLst>
                  <a:ext uri="{FF2B5EF4-FFF2-40B4-BE49-F238E27FC236}">
                    <a16:creationId xmlns:a16="http://schemas.microsoft.com/office/drawing/2014/main" id="{9F35CCAE-2632-7735-7FD4-B0BDF8F4129C}"/>
                  </a:ext>
                </a:extLst>
              </p:cNvPr>
              <p:cNvSpPr/>
              <p:nvPr/>
            </p:nvSpPr>
            <p:spPr>
              <a:xfrm>
                <a:off x="1539600" y="2258525"/>
                <a:ext cx="792775" cy="1208175"/>
              </a:xfrm>
              <a:custGeom>
                <a:avLst/>
                <a:gdLst/>
                <a:ahLst/>
                <a:cxnLst/>
                <a:rect l="l" t="t" r="r" b="b"/>
                <a:pathLst>
                  <a:path w="31711" h="48327" extrusionOk="0">
                    <a:moveTo>
                      <a:pt x="21147" y="18291"/>
                    </a:moveTo>
                    <a:cubicBezTo>
                      <a:pt x="21156" y="18341"/>
                      <a:pt x="21176" y="18452"/>
                      <a:pt x="21206" y="18608"/>
                    </a:cubicBezTo>
                    <a:cubicBezTo>
                      <a:pt x="20811" y="19359"/>
                      <a:pt x="20262" y="20365"/>
                      <a:pt x="19876" y="20901"/>
                    </a:cubicBezTo>
                    <a:cubicBezTo>
                      <a:pt x="19516" y="20940"/>
                      <a:pt x="18746" y="21007"/>
                      <a:pt x="17587" y="21099"/>
                    </a:cubicBezTo>
                    <a:cubicBezTo>
                      <a:pt x="17915" y="20748"/>
                      <a:pt x="18202" y="20412"/>
                      <a:pt x="18446" y="20100"/>
                    </a:cubicBezTo>
                    <a:cubicBezTo>
                      <a:pt x="18446" y="20100"/>
                      <a:pt x="18446" y="20098"/>
                      <a:pt x="18446" y="20098"/>
                    </a:cubicBezTo>
                    <a:cubicBezTo>
                      <a:pt x="18454" y="20090"/>
                      <a:pt x="18460" y="20083"/>
                      <a:pt x="18466" y="20074"/>
                    </a:cubicBezTo>
                    <a:cubicBezTo>
                      <a:pt x="18784" y="20382"/>
                      <a:pt x="19169" y="20390"/>
                      <a:pt x="19213" y="20390"/>
                    </a:cubicBezTo>
                    <a:cubicBezTo>
                      <a:pt x="19216" y="20390"/>
                      <a:pt x="19217" y="20390"/>
                      <a:pt x="19217" y="20390"/>
                    </a:cubicBezTo>
                    <a:cubicBezTo>
                      <a:pt x="19222" y="20390"/>
                      <a:pt x="19226" y="20387"/>
                      <a:pt x="19229" y="20384"/>
                    </a:cubicBezTo>
                    <a:lnTo>
                      <a:pt x="21147" y="18291"/>
                    </a:lnTo>
                    <a:close/>
                    <a:moveTo>
                      <a:pt x="21158" y="18240"/>
                    </a:moveTo>
                    <a:cubicBezTo>
                      <a:pt x="21153" y="18240"/>
                      <a:pt x="21149" y="18242"/>
                      <a:pt x="21145" y="18246"/>
                    </a:cubicBezTo>
                    <a:lnTo>
                      <a:pt x="19210" y="20359"/>
                    </a:lnTo>
                    <a:cubicBezTo>
                      <a:pt x="19155" y="20359"/>
                      <a:pt x="18781" y="20345"/>
                      <a:pt x="18475" y="20040"/>
                    </a:cubicBezTo>
                    <a:cubicBezTo>
                      <a:pt x="18473" y="20037"/>
                      <a:pt x="18470" y="20035"/>
                      <a:pt x="18466" y="20035"/>
                    </a:cubicBezTo>
                    <a:cubicBezTo>
                      <a:pt x="18465" y="20035"/>
                      <a:pt x="18464" y="20036"/>
                      <a:pt x="18463" y="20036"/>
                    </a:cubicBezTo>
                    <a:cubicBezTo>
                      <a:pt x="18458" y="20036"/>
                      <a:pt x="18454" y="20037"/>
                      <a:pt x="18451" y="20042"/>
                    </a:cubicBezTo>
                    <a:cubicBezTo>
                      <a:pt x="18442" y="20054"/>
                      <a:pt x="18431" y="20068"/>
                      <a:pt x="18420" y="20080"/>
                    </a:cubicBezTo>
                    <a:cubicBezTo>
                      <a:pt x="18420" y="20081"/>
                      <a:pt x="18420" y="20081"/>
                      <a:pt x="18419" y="20081"/>
                    </a:cubicBezTo>
                    <a:cubicBezTo>
                      <a:pt x="18171" y="20401"/>
                      <a:pt x="17874" y="20746"/>
                      <a:pt x="17536" y="21107"/>
                    </a:cubicBezTo>
                    <a:cubicBezTo>
                      <a:pt x="17531" y="21113"/>
                      <a:pt x="17531" y="21119"/>
                      <a:pt x="17534" y="21125"/>
                    </a:cubicBezTo>
                    <a:cubicBezTo>
                      <a:pt x="17536" y="21131"/>
                      <a:pt x="17542" y="21134"/>
                      <a:pt x="17548" y="21134"/>
                    </a:cubicBezTo>
                    <a:lnTo>
                      <a:pt x="17549" y="21134"/>
                    </a:lnTo>
                    <a:cubicBezTo>
                      <a:pt x="18739" y="21040"/>
                      <a:pt x="19525" y="20972"/>
                      <a:pt x="19887" y="20931"/>
                    </a:cubicBezTo>
                    <a:cubicBezTo>
                      <a:pt x="19891" y="20931"/>
                      <a:pt x="19896" y="20928"/>
                      <a:pt x="19897" y="20925"/>
                    </a:cubicBezTo>
                    <a:cubicBezTo>
                      <a:pt x="20285" y="20387"/>
                      <a:pt x="20839" y="19374"/>
                      <a:pt x="21236" y="18618"/>
                    </a:cubicBezTo>
                    <a:cubicBezTo>
                      <a:pt x="21238" y="18615"/>
                      <a:pt x="21238" y="18611"/>
                      <a:pt x="21238" y="18608"/>
                    </a:cubicBezTo>
                    <a:cubicBezTo>
                      <a:pt x="21195" y="18385"/>
                      <a:pt x="21173" y="18255"/>
                      <a:pt x="21173" y="18253"/>
                    </a:cubicBezTo>
                    <a:cubicBezTo>
                      <a:pt x="21171" y="18249"/>
                      <a:pt x="21167" y="18242"/>
                      <a:pt x="21162" y="18241"/>
                    </a:cubicBezTo>
                    <a:cubicBezTo>
                      <a:pt x="21161" y="18241"/>
                      <a:pt x="21159" y="18240"/>
                      <a:pt x="21158" y="18240"/>
                    </a:cubicBezTo>
                    <a:close/>
                    <a:moveTo>
                      <a:pt x="17834" y="31446"/>
                    </a:moveTo>
                    <a:lnTo>
                      <a:pt x="17690" y="31614"/>
                    </a:lnTo>
                    <a:cubicBezTo>
                      <a:pt x="17219" y="32128"/>
                      <a:pt x="16618" y="32775"/>
                      <a:pt x="15906" y="33540"/>
                    </a:cubicBezTo>
                    <a:cubicBezTo>
                      <a:pt x="15647" y="32182"/>
                      <a:pt x="15461" y="31642"/>
                      <a:pt x="15421" y="31534"/>
                    </a:cubicBezTo>
                    <a:cubicBezTo>
                      <a:pt x="15582" y="31528"/>
                      <a:pt x="16592" y="31489"/>
                      <a:pt x="17834" y="31446"/>
                    </a:cubicBezTo>
                    <a:close/>
                    <a:moveTo>
                      <a:pt x="17871" y="31413"/>
                    </a:moveTo>
                    <a:cubicBezTo>
                      <a:pt x="16504" y="31460"/>
                      <a:pt x="15409" y="31504"/>
                      <a:pt x="15397" y="31504"/>
                    </a:cubicBezTo>
                    <a:cubicBezTo>
                      <a:pt x="15393" y="31504"/>
                      <a:pt x="15388" y="31507"/>
                      <a:pt x="15385" y="31511"/>
                    </a:cubicBezTo>
                    <a:cubicBezTo>
                      <a:pt x="15382" y="31514"/>
                      <a:pt x="15382" y="31520"/>
                      <a:pt x="15383" y="31525"/>
                    </a:cubicBezTo>
                    <a:cubicBezTo>
                      <a:pt x="15386" y="31530"/>
                      <a:pt x="15588" y="32026"/>
                      <a:pt x="15880" y="33576"/>
                    </a:cubicBezTo>
                    <a:cubicBezTo>
                      <a:pt x="15882" y="33582"/>
                      <a:pt x="15885" y="33586"/>
                      <a:pt x="15889" y="33588"/>
                    </a:cubicBezTo>
                    <a:cubicBezTo>
                      <a:pt x="15892" y="33588"/>
                      <a:pt x="15894" y="33590"/>
                      <a:pt x="15895" y="33590"/>
                    </a:cubicBezTo>
                    <a:cubicBezTo>
                      <a:pt x="15900" y="33590"/>
                      <a:pt x="15905" y="33588"/>
                      <a:pt x="15908" y="33583"/>
                    </a:cubicBezTo>
                    <a:cubicBezTo>
                      <a:pt x="16630" y="32809"/>
                      <a:pt x="17237" y="32154"/>
                      <a:pt x="17713" y="31636"/>
                    </a:cubicBezTo>
                    <a:lnTo>
                      <a:pt x="17883" y="31440"/>
                    </a:lnTo>
                    <a:cubicBezTo>
                      <a:pt x="17887" y="31434"/>
                      <a:pt x="17887" y="31428"/>
                      <a:pt x="17884" y="31422"/>
                    </a:cubicBezTo>
                    <a:cubicBezTo>
                      <a:pt x="17883" y="31416"/>
                      <a:pt x="17877" y="31413"/>
                      <a:pt x="17871" y="31413"/>
                    </a:cubicBezTo>
                    <a:close/>
                    <a:moveTo>
                      <a:pt x="19059" y="31"/>
                    </a:moveTo>
                    <a:cubicBezTo>
                      <a:pt x="19594" y="31"/>
                      <a:pt x="20198" y="142"/>
                      <a:pt x="20867" y="363"/>
                    </a:cubicBezTo>
                    <a:cubicBezTo>
                      <a:pt x="20868" y="364"/>
                      <a:pt x="20870" y="364"/>
                      <a:pt x="20872" y="364"/>
                    </a:cubicBezTo>
                    <a:cubicBezTo>
                      <a:pt x="20874" y="364"/>
                      <a:pt x="20876" y="364"/>
                      <a:pt x="20877" y="363"/>
                    </a:cubicBezTo>
                    <a:cubicBezTo>
                      <a:pt x="21013" y="323"/>
                      <a:pt x="21145" y="303"/>
                      <a:pt x="21274" y="303"/>
                    </a:cubicBezTo>
                    <a:cubicBezTo>
                      <a:pt x="21488" y="303"/>
                      <a:pt x="21693" y="358"/>
                      <a:pt x="21886" y="469"/>
                    </a:cubicBezTo>
                    <a:cubicBezTo>
                      <a:pt x="22466" y="802"/>
                      <a:pt x="22934" y="1638"/>
                      <a:pt x="23242" y="2885"/>
                    </a:cubicBezTo>
                    <a:cubicBezTo>
                      <a:pt x="23266" y="2983"/>
                      <a:pt x="23289" y="3085"/>
                      <a:pt x="23310" y="3185"/>
                    </a:cubicBezTo>
                    <a:cubicBezTo>
                      <a:pt x="23505" y="4218"/>
                      <a:pt x="22936" y="5074"/>
                      <a:pt x="22757" y="5310"/>
                    </a:cubicBezTo>
                    <a:cubicBezTo>
                      <a:pt x="22640" y="5464"/>
                      <a:pt x="22739" y="5923"/>
                      <a:pt x="22898" y="6154"/>
                    </a:cubicBezTo>
                    <a:cubicBezTo>
                      <a:pt x="22966" y="6254"/>
                      <a:pt x="23013" y="6578"/>
                      <a:pt x="22863" y="6870"/>
                    </a:cubicBezTo>
                    <a:cubicBezTo>
                      <a:pt x="22863" y="6870"/>
                      <a:pt x="22862" y="6872"/>
                      <a:pt x="22862" y="6872"/>
                    </a:cubicBezTo>
                    <a:cubicBezTo>
                      <a:pt x="22860" y="6878"/>
                      <a:pt x="22862" y="6882"/>
                      <a:pt x="22865" y="6887"/>
                    </a:cubicBezTo>
                    <a:cubicBezTo>
                      <a:pt x="23314" y="7420"/>
                      <a:pt x="23805" y="7867"/>
                      <a:pt x="23996" y="8033"/>
                    </a:cubicBezTo>
                    <a:cubicBezTo>
                      <a:pt x="23999" y="8036"/>
                      <a:pt x="24005" y="8038"/>
                      <a:pt x="24010" y="8038"/>
                    </a:cubicBezTo>
                    <a:cubicBezTo>
                      <a:pt x="24049" y="8030"/>
                      <a:pt x="24088" y="8023"/>
                      <a:pt x="24128" y="8017"/>
                    </a:cubicBezTo>
                    <a:lnTo>
                      <a:pt x="24129" y="8017"/>
                    </a:lnTo>
                    <a:cubicBezTo>
                      <a:pt x="24196" y="8006"/>
                      <a:pt x="24264" y="7995"/>
                      <a:pt x="24332" y="7986"/>
                    </a:cubicBezTo>
                    <a:lnTo>
                      <a:pt x="24673" y="8517"/>
                    </a:lnTo>
                    <a:cubicBezTo>
                      <a:pt x="24676" y="8522"/>
                      <a:pt x="24681" y="8525"/>
                      <a:pt x="24687" y="8525"/>
                    </a:cubicBezTo>
                    <a:cubicBezTo>
                      <a:pt x="24688" y="8525"/>
                      <a:pt x="24689" y="8524"/>
                      <a:pt x="24690" y="8524"/>
                    </a:cubicBezTo>
                    <a:cubicBezTo>
                      <a:pt x="24842" y="8488"/>
                      <a:pt x="25023" y="8476"/>
                      <a:pt x="25198" y="8476"/>
                    </a:cubicBezTo>
                    <a:cubicBezTo>
                      <a:pt x="25407" y="8476"/>
                      <a:pt x="25608" y="8493"/>
                      <a:pt x="25744" y="8509"/>
                    </a:cubicBezTo>
                    <a:cubicBezTo>
                      <a:pt x="25914" y="8527"/>
                      <a:pt x="26074" y="8594"/>
                      <a:pt x="26208" y="8703"/>
                    </a:cubicBezTo>
                    <a:cubicBezTo>
                      <a:pt x="29370" y="11279"/>
                      <a:pt x="29632" y="14457"/>
                      <a:pt x="29773" y="16166"/>
                    </a:cubicBezTo>
                    <a:cubicBezTo>
                      <a:pt x="29791" y="16385"/>
                      <a:pt x="29808" y="16576"/>
                      <a:pt x="29828" y="16737"/>
                    </a:cubicBezTo>
                    <a:cubicBezTo>
                      <a:pt x="30584" y="20855"/>
                      <a:pt x="30618" y="22608"/>
                      <a:pt x="30618" y="22626"/>
                    </a:cubicBezTo>
                    <a:cubicBezTo>
                      <a:pt x="30618" y="22629"/>
                      <a:pt x="30620" y="22634"/>
                      <a:pt x="30623" y="22635"/>
                    </a:cubicBezTo>
                    <a:cubicBezTo>
                      <a:pt x="30627" y="22641"/>
                      <a:pt x="31168" y="23246"/>
                      <a:pt x="31220" y="23697"/>
                    </a:cubicBezTo>
                    <a:cubicBezTo>
                      <a:pt x="31264" y="24088"/>
                      <a:pt x="30977" y="24551"/>
                      <a:pt x="30762" y="24724"/>
                    </a:cubicBezTo>
                    <a:cubicBezTo>
                      <a:pt x="30756" y="24728"/>
                      <a:pt x="30755" y="24738"/>
                      <a:pt x="30759" y="24745"/>
                    </a:cubicBezTo>
                    <a:cubicBezTo>
                      <a:pt x="30811" y="24824"/>
                      <a:pt x="30936" y="25041"/>
                      <a:pt x="31000" y="25331"/>
                    </a:cubicBezTo>
                    <a:cubicBezTo>
                      <a:pt x="31000" y="25334"/>
                      <a:pt x="31000" y="25336"/>
                      <a:pt x="31002" y="25337"/>
                    </a:cubicBezTo>
                    <a:cubicBezTo>
                      <a:pt x="31005" y="25343"/>
                      <a:pt x="31008" y="25351"/>
                      <a:pt x="31011" y="25357"/>
                    </a:cubicBezTo>
                    <a:lnTo>
                      <a:pt x="31015" y="25366"/>
                    </a:lnTo>
                    <a:cubicBezTo>
                      <a:pt x="31027" y="25390"/>
                      <a:pt x="31039" y="25415"/>
                      <a:pt x="31052" y="25439"/>
                    </a:cubicBezTo>
                    <a:lnTo>
                      <a:pt x="31058" y="25449"/>
                    </a:lnTo>
                    <a:cubicBezTo>
                      <a:pt x="31059" y="25456"/>
                      <a:pt x="31062" y="25460"/>
                      <a:pt x="31065" y="25466"/>
                    </a:cubicBezTo>
                    <a:cubicBezTo>
                      <a:pt x="31071" y="25478"/>
                      <a:pt x="31076" y="25490"/>
                      <a:pt x="31082" y="25504"/>
                    </a:cubicBezTo>
                    <a:lnTo>
                      <a:pt x="31099" y="25537"/>
                    </a:lnTo>
                    <a:cubicBezTo>
                      <a:pt x="31105" y="25552"/>
                      <a:pt x="31112" y="25568"/>
                      <a:pt x="31118" y="25583"/>
                    </a:cubicBezTo>
                    <a:lnTo>
                      <a:pt x="31130" y="25609"/>
                    </a:lnTo>
                    <a:cubicBezTo>
                      <a:pt x="31136" y="25624"/>
                      <a:pt x="31144" y="25640"/>
                      <a:pt x="31150" y="25657"/>
                    </a:cubicBezTo>
                    <a:lnTo>
                      <a:pt x="31159" y="25678"/>
                    </a:lnTo>
                    <a:cubicBezTo>
                      <a:pt x="31167" y="25695"/>
                      <a:pt x="31174" y="25713"/>
                      <a:pt x="31180" y="25730"/>
                    </a:cubicBezTo>
                    <a:lnTo>
                      <a:pt x="31186" y="25745"/>
                    </a:lnTo>
                    <a:cubicBezTo>
                      <a:pt x="31223" y="25831"/>
                      <a:pt x="31255" y="25921"/>
                      <a:pt x="31285" y="26010"/>
                    </a:cubicBezTo>
                    <a:cubicBezTo>
                      <a:pt x="31286" y="26010"/>
                      <a:pt x="31286" y="26011"/>
                      <a:pt x="31286" y="26011"/>
                    </a:cubicBezTo>
                    <a:lnTo>
                      <a:pt x="31288" y="26017"/>
                    </a:lnTo>
                    <a:cubicBezTo>
                      <a:pt x="31299" y="26046"/>
                      <a:pt x="31308" y="26075"/>
                      <a:pt x="31317" y="26105"/>
                    </a:cubicBezTo>
                    <a:cubicBezTo>
                      <a:pt x="31326" y="26134"/>
                      <a:pt x="31335" y="26164"/>
                      <a:pt x="31344" y="26193"/>
                    </a:cubicBezTo>
                    <a:cubicBezTo>
                      <a:pt x="31364" y="26255"/>
                      <a:pt x="31382" y="26322"/>
                      <a:pt x="31398" y="26389"/>
                    </a:cubicBezTo>
                    <a:cubicBezTo>
                      <a:pt x="31400" y="26390"/>
                      <a:pt x="31400" y="26390"/>
                      <a:pt x="31400" y="26390"/>
                    </a:cubicBezTo>
                    <a:cubicBezTo>
                      <a:pt x="31402" y="26398"/>
                      <a:pt x="31403" y="26405"/>
                      <a:pt x="31405" y="26413"/>
                    </a:cubicBezTo>
                    <a:lnTo>
                      <a:pt x="31409" y="26429"/>
                    </a:lnTo>
                    <a:cubicBezTo>
                      <a:pt x="31411" y="26439"/>
                      <a:pt x="31414" y="26448"/>
                      <a:pt x="31415" y="26457"/>
                    </a:cubicBezTo>
                    <a:cubicBezTo>
                      <a:pt x="31418" y="26466"/>
                      <a:pt x="31420" y="26473"/>
                      <a:pt x="31421" y="26483"/>
                    </a:cubicBezTo>
                    <a:lnTo>
                      <a:pt x="31424" y="26492"/>
                    </a:lnTo>
                    <a:cubicBezTo>
                      <a:pt x="31427" y="26502"/>
                      <a:pt x="31429" y="26513"/>
                      <a:pt x="31432" y="26523"/>
                    </a:cubicBezTo>
                    <a:cubicBezTo>
                      <a:pt x="31433" y="26531"/>
                      <a:pt x="31435" y="26539"/>
                      <a:pt x="31436" y="26548"/>
                    </a:cubicBezTo>
                    <a:lnTo>
                      <a:pt x="31438" y="26554"/>
                    </a:lnTo>
                    <a:cubicBezTo>
                      <a:pt x="31445" y="26590"/>
                      <a:pt x="31455" y="26628"/>
                      <a:pt x="31461" y="26664"/>
                    </a:cubicBezTo>
                    <a:lnTo>
                      <a:pt x="31464" y="26678"/>
                    </a:lnTo>
                    <a:cubicBezTo>
                      <a:pt x="31467" y="26690"/>
                      <a:pt x="31468" y="26701"/>
                      <a:pt x="31471" y="26713"/>
                    </a:cubicBezTo>
                    <a:cubicBezTo>
                      <a:pt x="31679" y="27818"/>
                      <a:pt x="31533" y="28948"/>
                      <a:pt x="31429" y="29524"/>
                    </a:cubicBezTo>
                    <a:cubicBezTo>
                      <a:pt x="31403" y="29662"/>
                      <a:pt x="31374" y="29800"/>
                      <a:pt x="31344" y="29930"/>
                    </a:cubicBezTo>
                    <a:cubicBezTo>
                      <a:pt x="31327" y="30004"/>
                      <a:pt x="31309" y="30077"/>
                      <a:pt x="31289" y="30145"/>
                    </a:cubicBezTo>
                    <a:cubicBezTo>
                      <a:pt x="31241" y="30325"/>
                      <a:pt x="31150" y="30495"/>
                      <a:pt x="31026" y="30633"/>
                    </a:cubicBezTo>
                    <a:cubicBezTo>
                      <a:pt x="31021" y="30637"/>
                      <a:pt x="31017" y="30642"/>
                      <a:pt x="31014" y="30646"/>
                    </a:cubicBezTo>
                    <a:lnTo>
                      <a:pt x="31006" y="30654"/>
                    </a:lnTo>
                    <a:cubicBezTo>
                      <a:pt x="31003" y="30657"/>
                      <a:pt x="31002" y="30659"/>
                      <a:pt x="31000" y="30660"/>
                    </a:cubicBezTo>
                    <a:cubicBezTo>
                      <a:pt x="30862" y="30805"/>
                      <a:pt x="30690" y="30915"/>
                      <a:pt x="30499" y="30975"/>
                    </a:cubicBezTo>
                    <a:cubicBezTo>
                      <a:pt x="29485" y="31304"/>
                      <a:pt x="27868" y="31305"/>
                      <a:pt x="26155" y="31307"/>
                    </a:cubicBezTo>
                    <a:lnTo>
                      <a:pt x="25544" y="31307"/>
                    </a:lnTo>
                    <a:cubicBezTo>
                      <a:pt x="25540" y="31307"/>
                      <a:pt x="25537" y="31308"/>
                      <a:pt x="25534" y="31311"/>
                    </a:cubicBezTo>
                    <a:cubicBezTo>
                      <a:pt x="25530" y="31313"/>
                      <a:pt x="25529" y="31317"/>
                      <a:pt x="25529" y="31320"/>
                    </a:cubicBezTo>
                    <a:cubicBezTo>
                      <a:pt x="25502" y="31342"/>
                      <a:pt x="25429" y="31401"/>
                      <a:pt x="25320" y="31489"/>
                    </a:cubicBezTo>
                    <a:cubicBezTo>
                      <a:pt x="24407" y="32231"/>
                      <a:pt x="21347" y="34744"/>
                      <a:pt x="20334" y="35907"/>
                    </a:cubicBezTo>
                    <a:cubicBezTo>
                      <a:pt x="19641" y="36702"/>
                      <a:pt x="18781" y="36820"/>
                      <a:pt x="18773" y="36822"/>
                    </a:cubicBezTo>
                    <a:cubicBezTo>
                      <a:pt x="18766" y="36822"/>
                      <a:pt x="18760" y="36828"/>
                      <a:pt x="18758" y="36836"/>
                    </a:cubicBezTo>
                    <a:cubicBezTo>
                      <a:pt x="18758" y="36842"/>
                      <a:pt x="18701" y="37464"/>
                      <a:pt x="18102" y="37973"/>
                    </a:cubicBezTo>
                    <a:cubicBezTo>
                      <a:pt x="17960" y="38094"/>
                      <a:pt x="17616" y="38432"/>
                      <a:pt x="17050" y="39003"/>
                    </a:cubicBezTo>
                    <a:cubicBezTo>
                      <a:pt x="17047" y="39008"/>
                      <a:pt x="17045" y="39012"/>
                      <a:pt x="17047" y="39018"/>
                    </a:cubicBezTo>
                    <a:cubicBezTo>
                      <a:pt x="17504" y="40663"/>
                      <a:pt x="17957" y="42054"/>
                      <a:pt x="18008" y="42210"/>
                    </a:cubicBezTo>
                    <a:cubicBezTo>
                      <a:pt x="17948" y="42232"/>
                      <a:pt x="17698" y="42329"/>
                      <a:pt x="17347" y="42445"/>
                    </a:cubicBezTo>
                    <a:cubicBezTo>
                      <a:pt x="17184" y="42498"/>
                      <a:pt x="17019" y="42548"/>
                      <a:pt x="16859" y="42594"/>
                    </a:cubicBezTo>
                    <a:cubicBezTo>
                      <a:pt x="16857" y="42594"/>
                      <a:pt x="16856" y="42594"/>
                      <a:pt x="16854" y="42596"/>
                    </a:cubicBezTo>
                    <a:cubicBezTo>
                      <a:pt x="16845" y="42598"/>
                      <a:pt x="16841" y="42607"/>
                      <a:pt x="16844" y="42616"/>
                    </a:cubicBezTo>
                    <a:cubicBezTo>
                      <a:pt x="16845" y="42622"/>
                      <a:pt x="16852" y="42627"/>
                      <a:pt x="16860" y="42627"/>
                    </a:cubicBezTo>
                    <a:cubicBezTo>
                      <a:pt x="16861" y="42627"/>
                      <a:pt x="16862" y="42626"/>
                      <a:pt x="16863" y="42626"/>
                    </a:cubicBezTo>
                    <a:cubicBezTo>
                      <a:pt x="17021" y="42581"/>
                      <a:pt x="17181" y="42531"/>
                      <a:pt x="17340" y="42479"/>
                    </a:cubicBezTo>
                    <a:cubicBezTo>
                      <a:pt x="17371" y="42585"/>
                      <a:pt x="17406" y="42713"/>
                      <a:pt x="17443" y="42849"/>
                    </a:cubicBezTo>
                    <a:cubicBezTo>
                      <a:pt x="17603" y="43426"/>
                      <a:pt x="17812" y="44183"/>
                      <a:pt x="17813" y="44191"/>
                    </a:cubicBezTo>
                    <a:cubicBezTo>
                      <a:pt x="17815" y="44197"/>
                      <a:pt x="17818" y="44200"/>
                      <a:pt x="17822" y="44202"/>
                    </a:cubicBezTo>
                    <a:cubicBezTo>
                      <a:pt x="17824" y="44203"/>
                      <a:pt x="17826" y="44203"/>
                      <a:pt x="17828" y="44203"/>
                    </a:cubicBezTo>
                    <a:cubicBezTo>
                      <a:pt x="17831" y="44203"/>
                      <a:pt x="17833" y="44202"/>
                      <a:pt x="17836" y="44202"/>
                    </a:cubicBezTo>
                    <a:cubicBezTo>
                      <a:pt x="17935" y="44147"/>
                      <a:pt x="18010" y="44131"/>
                      <a:pt x="18064" y="44131"/>
                    </a:cubicBezTo>
                    <a:cubicBezTo>
                      <a:pt x="18138" y="44131"/>
                      <a:pt x="18174" y="44163"/>
                      <a:pt x="18183" y="44171"/>
                    </a:cubicBezTo>
                    <a:cubicBezTo>
                      <a:pt x="18208" y="44265"/>
                      <a:pt x="18702" y="46084"/>
                      <a:pt x="18843" y="46842"/>
                    </a:cubicBezTo>
                    <a:cubicBezTo>
                      <a:pt x="18869" y="46975"/>
                      <a:pt x="18881" y="47069"/>
                      <a:pt x="18881" y="47120"/>
                    </a:cubicBezTo>
                    <a:cubicBezTo>
                      <a:pt x="18884" y="47484"/>
                      <a:pt x="18636" y="47955"/>
                      <a:pt x="18598" y="48022"/>
                    </a:cubicBezTo>
                    <a:lnTo>
                      <a:pt x="17284" y="48032"/>
                    </a:lnTo>
                    <a:lnTo>
                      <a:pt x="16713" y="47754"/>
                    </a:lnTo>
                    <a:cubicBezTo>
                      <a:pt x="16711" y="47752"/>
                      <a:pt x="16709" y="47752"/>
                      <a:pt x="16707" y="47752"/>
                    </a:cubicBezTo>
                    <a:cubicBezTo>
                      <a:pt x="16704" y="47752"/>
                      <a:pt x="16701" y="47753"/>
                      <a:pt x="16698" y="47754"/>
                    </a:cubicBezTo>
                    <a:lnTo>
                      <a:pt x="16315" y="47973"/>
                    </a:lnTo>
                    <a:lnTo>
                      <a:pt x="11280" y="48016"/>
                    </a:lnTo>
                    <a:cubicBezTo>
                      <a:pt x="11177" y="47943"/>
                      <a:pt x="11095" y="47854"/>
                      <a:pt x="11036" y="47752"/>
                    </a:cubicBezTo>
                    <a:cubicBezTo>
                      <a:pt x="10971" y="47638"/>
                      <a:pt x="10933" y="47508"/>
                      <a:pt x="10924" y="47364"/>
                    </a:cubicBezTo>
                    <a:cubicBezTo>
                      <a:pt x="10907" y="47126"/>
                      <a:pt x="11091" y="46917"/>
                      <a:pt x="11333" y="46899"/>
                    </a:cubicBezTo>
                    <a:cubicBezTo>
                      <a:pt x="12713" y="46795"/>
                      <a:pt x="13728" y="46219"/>
                      <a:pt x="14337" y="45756"/>
                    </a:cubicBezTo>
                    <a:cubicBezTo>
                      <a:pt x="15009" y="45244"/>
                      <a:pt x="15390" y="44707"/>
                      <a:pt x="15397" y="44577"/>
                    </a:cubicBezTo>
                    <a:cubicBezTo>
                      <a:pt x="15403" y="44458"/>
                      <a:pt x="15471" y="44327"/>
                      <a:pt x="15562" y="44259"/>
                    </a:cubicBezTo>
                    <a:cubicBezTo>
                      <a:pt x="15593" y="44236"/>
                      <a:pt x="15639" y="44212"/>
                      <a:pt x="15692" y="44212"/>
                    </a:cubicBezTo>
                    <a:cubicBezTo>
                      <a:pt x="15705" y="44212"/>
                      <a:pt x="15718" y="44213"/>
                      <a:pt x="15732" y="44217"/>
                    </a:cubicBezTo>
                    <a:cubicBezTo>
                      <a:pt x="15733" y="44217"/>
                      <a:pt x="15734" y="44217"/>
                      <a:pt x="15735" y="44217"/>
                    </a:cubicBezTo>
                    <a:cubicBezTo>
                      <a:pt x="15740" y="44217"/>
                      <a:pt x="15745" y="44214"/>
                      <a:pt x="15749" y="44211"/>
                    </a:cubicBezTo>
                    <a:cubicBezTo>
                      <a:pt x="15752" y="44206"/>
                      <a:pt x="15753" y="44200"/>
                      <a:pt x="15752" y="44196"/>
                    </a:cubicBezTo>
                    <a:cubicBezTo>
                      <a:pt x="15564" y="43729"/>
                      <a:pt x="15332" y="43164"/>
                      <a:pt x="15241" y="42941"/>
                    </a:cubicBezTo>
                    <a:cubicBezTo>
                      <a:pt x="15240" y="42940"/>
                      <a:pt x="15240" y="42940"/>
                      <a:pt x="15238" y="42938"/>
                    </a:cubicBezTo>
                    <a:cubicBezTo>
                      <a:pt x="15235" y="42934"/>
                      <a:pt x="15229" y="42931"/>
                      <a:pt x="15224" y="42931"/>
                    </a:cubicBezTo>
                    <a:cubicBezTo>
                      <a:pt x="15062" y="42947"/>
                      <a:pt x="14910" y="42955"/>
                      <a:pt x="14769" y="42955"/>
                    </a:cubicBezTo>
                    <a:cubicBezTo>
                      <a:pt x="14502" y="42955"/>
                      <a:pt x="14272" y="42927"/>
                      <a:pt x="14082" y="42870"/>
                    </a:cubicBezTo>
                    <a:cubicBezTo>
                      <a:pt x="14038" y="42740"/>
                      <a:pt x="13969" y="42551"/>
                      <a:pt x="13867" y="42293"/>
                    </a:cubicBezTo>
                    <a:cubicBezTo>
                      <a:pt x="13866" y="42287"/>
                      <a:pt x="13861" y="42284"/>
                      <a:pt x="13857" y="42282"/>
                    </a:cubicBezTo>
                    <a:cubicBezTo>
                      <a:pt x="13852" y="42282"/>
                      <a:pt x="13846" y="42282"/>
                      <a:pt x="13843" y="42285"/>
                    </a:cubicBezTo>
                    <a:cubicBezTo>
                      <a:pt x="13841" y="42287"/>
                      <a:pt x="13841" y="42287"/>
                      <a:pt x="13841" y="42287"/>
                    </a:cubicBezTo>
                    <a:cubicBezTo>
                      <a:pt x="13422" y="42716"/>
                      <a:pt x="12963" y="43093"/>
                      <a:pt x="12593" y="43394"/>
                    </a:cubicBezTo>
                    <a:cubicBezTo>
                      <a:pt x="12372" y="43576"/>
                      <a:pt x="12181" y="43732"/>
                      <a:pt x="12053" y="43856"/>
                    </a:cubicBezTo>
                    <a:cubicBezTo>
                      <a:pt x="10889" y="44980"/>
                      <a:pt x="8645" y="46334"/>
                      <a:pt x="7816" y="46416"/>
                    </a:cubicBezTo>
                    <a:cubicBezTo>
                      <a:pt x="7766" y="46171"/>
                      <a:pt x="7640" y="45930"/>
                      <a:pt x="7443" y="45700"/>
                    </a:cubicBezTo>
                    <a:cubicBezTo>
                      <a:pt x="7443" y="45700"/>
                      <a:pt x="7442" y="45698"/>
                      <a:pt x="7442" y="45698"/>
                    </a:cubicBezTo>
                    <a:cubicBezTo>
                      <a:pt x="7439" y="45695"/>
                      <a:pt x="7435" y="45694"/>
                      <a:pt x="7431" y="45694"/>
                    </a:cubicBezTo>
                    <a:cubicBezTo>
                      <a:pt x="7428" y="45694"/>
                      <a:pt x="7425" y="45695"/>
                      <a:pt x="7422" y="45697"/>
                    </a:cubicBezTo>
                    <a:lnTo>
                      <a:pt x="6800" y="46139"/>
                    </a:lnTo>
                    <a:cubicBezTo>
                      <a:pt x="6795" y="46143"/>
                      <a:pt x="6792" y="46150"/>
                      <a:pt x="6794" y="46156"/>
                    </a:cubicBezTo>
                    <a:cubicBezTo>
                      <a:pt x="6795" y="46162"/>
                      <a:pt x="6800" y="46166"/>
                      <a:pt x="6806" y="46168"/>
                    </a:cubicBezTo>
                    <a:cubicBezTo>
                      <a:pt x="6837" y="46175"/>
                      <a:pt x="6872" y="46181"/>
                      <a:pt x="6910" y="46187"/>
                    </a:cubicBezTo>
                    <a:cubicBezTo>
                      <a:pt x="6900" y="46322"/>
                      <a:pt x="6810" y="47349"/>
                      <a:pt x="6631" y="47654"/>
                    </a:cubicBezTo>
                    <a:cubicBezTo>
                      <a:pt x="6616" y="47681"/>
                      <a:pt x="6600" y="47707"/>
                      <a:pt x="6580" y="47734"/>
                    </a:cubicBezTo>
                    <a:cubicBezTo>
                      <a:pt x="6386" y="48005"/>
                      <a:pt x="6030" y="48252"/>
                      <a:pt x="5973" y="48291"/>
                    </a:cubicBezTo>
                    <a:lnTo>
                      <a:pt x="4897" y="47711"/>
                    </a:lnTo>
                    <a:lnTo>
                      <a:pt x="4899" y="47710"/>
                    </a:lnTo>
                    <a:lnTo>
                      <a:pt x="4941" y="47532"/>
                    </a:lnTo>
                    <a:cubicBezTo>
                      <a:pt x="4943" y="47528"/>
                      <a:pt x="4943" y="47523"/>
                      <a:pt x="4940" y="47520"/>
                    </a:cubicBezTo>
                    <a:cubicBezTo>
                      <a:pt x="4937" y="47517"/>
                      <a:pt x="4933" y="47514"/>
                      <a:pt x="4929" y="47513"/>
                    </a:cubicBezTo>
                    <a:lnTo>
                      <a:pt x="4361" y="47423"/>
                    </a:lnTo>
                    <a:lnTo>
                      <a:pt x="70" y="45104"/>
                    </a:lnTo>
                    <a:cubicBezTo>
                      <a:pt x="62" y="45077"/>
                      <a:pt x="38" y="44956"/>
                      <a:pt x="73" y="44777"/>
                    </a:cubicBezTo>
                    <a:cubicBezTo>
                      <a:pt x="95" y="44662"/>
                      <a:pt x="138" y="44544"/>
                      <a:pt x="198" y="44429"/>
                    </a:cubicBezTo>
                    <a:cubicBezTo>
                      <a:pt x="292" y="44250"/>
                      <a:pt x="472" y="44146"/>
                      <a:pt x="661" y="44146"/>
                    </a:cubicBezTo>
                    <a:cubicBezTo>
                      <a:pt x="727" y="44146"/>
                      <a:pt x="794" y="44158"/>
                      <a:pt x="859" y="44185"/>
                    </a:cubicBezTo>
                    <a:cubicBezTo>
                      <a:pt x="1721" y="44534"/>
                      <a:pt x="3270" y="44934"/>
                      <a:pt x="4217" y="44934"/>
                    </a:cubicBezTo>
                    <a:cubicBezTo>
                      <a:pt x="4361" y="44934"/>
                      <a:pt x="4490" y="44924"/>
                      <a:pt x="4602" y="44904"/>
                    </a:cubicBezTo>
                    <a:cubicBezTo>
                      <a:pt x="4838" y="44864"/>
                      <a:pt x="5029" y="44812"/>
                      <a:pt x="5180" y="44771"/>
                    </a:cubicBezTo>
                    <a:cubicBezTo>
                      <a:pt x="5347" y="44726"/>
                      <a:pt x="5470" y="44693"/>
                      <a:pt x="5567" y="44693"/>
                    </a:cubicBezTo>
                    <a:cubicBezTo>
                      <a:pt x="5652" y="44693"/>
                      <a:pt x="5718" y="44719"/>
                      <a:pt x="5776" y="44786"/>
                    </a:cubicBezTo>
                    <a:cubicBezTo>
                      <a:pt x="5779" y="44789"/>
                      <a:pt x="5782" y="44792"/>
                      <a:pt x="5786" y="44792"/>
                    </a:cubicBezTo>
                    <a:cubicBezTo>
                      <a:pt x="5791" y="44792"/>
                      <a:pt x="5795" y="44791"/>
                      <a:pt x="5798" y="44788"/>
                    </a:cubicBezTo>
                    <a:lnTo>
                      <a:pt x="6221" y="44402"/>
                    </a:lnTo>
                    <a:lnTo>
                      <a:pt x="6222" y="44400"/>
                    </a:lnTo>
                    <a:lnTo>
                      <a:pt x="6254" y="44371"/>
                    </a:lnTo>
                    <a:cubicBezTo>
                      <a:pt x="6259" y="44367"/>
                      <a:pt x="6260" y="44361"/>
                      <a:pt x="6259" y="44355"/>
                    </a:cubicBezTo>
                    <a:cubicBezTo>
                      <a:pt x="6189" y="44152"/>
                      <a:pt x="6147" y="43977"/>
                      <a:pt x="6136" y="43938"/>
                    </a:cubicBezTo>
                    <a:cubicBezTo>
                      <a:pt x="6285" y="43782"/>
                      <a:pt x="9078" y="40843"/>
                      <a:pt x="12004" y="37740"/>
                    </a:cubicBezTo>
                    <a:cubicBezTo>
                      <a:pt x="12009" y="37735"/>
                      <a:pt x="12010" y="37729"/>
                      <a:pt x="12007" y="37723"/>
                    </a:cubicBezTo>
                    <a:cubicBezTo>
                      <a:pt x="11241" y="35830"/>
                      <a:pt x="10179" y="33147"/>
                      <a:pt x="9803" y="31704"/>
                    </a:cubicBezTo>
                    <a:cubicBezTo>
                      <a:pt x="9465" y="30415"/>
                      <a:pt x="9405" y="29482"/>
                      <a:pt x="9615" y="28852"/>
                    </a:cubicBezTo>
                    <a:cubicBezTo>
                      <a:pt x="9796" y="28317"/>
                      <a:pt x="10170" y="27968"/>
                      <a:pt x="10832" y="27722"/>
                    </a:cubicBezTo>
                    <a:cubicBezTo>
                      <a:pt x="13055" y="27075"/>
                      <a:pt x="16008" y="26613"/>
                      <a:pt x="18095" y="26339"/>
                    </a:cubicBezTo>
                    <a:cubicBezTo>
                      <a:pt x="20355" y="26042"/>
                      <a:pt x="22113" y="25896"/>
                      <a:pt x="22130" y="25895"/>
                    </a:cubicBezTo>
                    <a:cubicBezTo>
                      <a:pt x="22138" y="25895"/>
                      <a:pt x="22144" y="25889"/>
                      <a:pt x="22145" y="25883"/>
                    </a:cubicBezTo>
                    <a:cubicBezTo>
                      <a:pt x="22145" y="25875"/>
                      <a:pt x="22142" y="25868"/>
                      <a:pt x="22135" y="25865"/>
                    </a:cubicBezTo>
                    <a:cubicBezTo>
                      <a:pt x="22131" y="25863"/>
                      <a:pt x="21747" y="25699"/>
                      <a:pt x="21763" y="25212"/>
                    </a:cubicBezTo>
                    <a:cubicBezTo>
                      <a:pt x="21780" y="24718"/>
                      <a:pt x="22453" y="24017"/>
                      <a:pt x="22459" y="24011"/>
                    </a:cubicBezTo>
                    <a:cubicBezTo>
                      <a:pt x="22463" y="24006"/>
                      <a:pt x="22465" y="24000"/>
                      <a:pt x="22463" y="23994"/>
                    </a:cubicBezTo>
                    <a:cubicBezTo>
                      <a:pt x="22451" y="23954"/>
                      <a:pt x="22439" y="23914"/>
                      <a:pt x="22427" y="23873"/>
                    </a:cubicBezTo>
                    <a:lnTo>
                      <a:pt x="22416" y="23836"/>
                    </a:lnTo>
                    <a:cubicBezTo>
                      <a:pt x="22409" y="23806"/>
                      <a:pt x="22400" y="23777"/>
                      <a:pt x="22392" y="23747"/>
                    </a:cubicBezTo>
                    <a:lnTo>
                      <a:pt x="22380" y="23703"/>
                    </a:lnTo>
                    <a:cubicBezTo>
                      <a:pt x="22372" y="23676"/>
                      <a:pt x="22365" y="23648"/>
                      <a:pt x="22357" y="23621"/>
                    </a:cubicBezTo>
                    <a:lnTo>
                      <a:pt x="22344" y="23573"/>
                    </a:lnTo>
                    <a:cubicBezTo>
                      <a:pt x="22336" y="23545"/>
                      <a:pt x="22328" y="23518"/>
                      <a:pt x="22321" y="23491"/>
                    </a:cubicBezTo>
                    <a:lnTo>
                      <a:pt x="22309" y="23441"/>
                    </a:lnTo>
                    <a:cubicBezTo>
                      <a:pt x="22301" y="23414"/>
                      <a:pt x="22294" y="23388"/>
                      <a:pt x="22286" y="23361"/>
                    </a:cubicBezTo>
                    <a:lnTo>
                      <a:pt x="22272" y="23309"/>
                    </a:lnTo>
                    <a:cubicBezTo>
                      <a:pt x="22266" y="23282"/>
                      <a:pt x="22259" y="23255"/>
                      <a:pt x="22251" y="23227"/>
                    </a:cubicBezTo>
                    <a:lnTo>
                      <a:pt x="22238" y="23174"/>
                    </a:lnTo>
                    <a:cubicBezTo>
                      <a:pt x="22231" y="23149"/>
                      <a:pt x="22224" y="23123"/>
                      <a:pt x="22218" y="23097"/>
                    </a:cubicBezTo>
                    <a:lnTo>
                      <a:pt x="22216" y="23093"/>
                    </a:lnTo>
                    <a:cubicBezTo>
                      <a:pt x="22206" y="23050"/>
                      <a:pt x="22195" y="23009"/>
                      <a:pt x="22185" y="22967"/>
                    </a:cubicBezTo>
                    <a:lnTo>
                      <a:pt x="22171" y="22915"/>
                    </a:lnTo>
                    <a:cubicBezTo>
                      <a:pt x="22165" y="22891"/>
                      <a:pt x="22159" y="22867"/>
                      <a:pt x="22153" y="22841"/>
                    </a:cubicBezTo>
                    <a:lnTo>
                      <a:pt x="22139" y="22784"/>
                    </a:lnTo>
                    <a:cubicBezTo>
                      <a:pt x="22130" y="22752"/>
                      <a:pt x="22122" y="22718"/>
                      <a:pt x="22115" y="22687"/>
                    </a:cubicBezTo>
                    <a:lnTo>
                      <a:pt x="22106" y="22653"/>
                    </a:lnTo>
                    <a:cubicBezTo>
                      <a:pt x="22098" y="22618"/>
                      <a:pt x="22089" y="22584"/>
                      <a:pt x="22080" y="22549"/>
                    </a:cubicBezTo>
                    <a:lnTo>
                      <a:pt x="22075" y="22526"/>
                    </a:lnTo>
                    <a:cubicBezTo>
                      <a:pt x="22065" y="22487"/>
                      <a:pt x="22056" y="22447"/>
                      <a:pt x="22047" y="22408"/>
                    </a:cubicBezTo>
                    <a:cubicBezTo>
                      <a:pt x="22006" y="22238"/>
                      <a:pt x="21965" y="22063"/>
                      <a:pt x="21924" y="21887"/>
                    </a:cubicBezTo>
                    <a:cubicBezTo>
                      <a:pt x="21922" y="21882"/>
                      <a:pt x="21919" y="21878"/>
                      <a:pt x="21913" y="21876"/>
                    </a:cubicBezTo>
                    <a:cubicBezTo>
                      <a:pt x="21912" y="21876"/>
                      <a:pt x="21910" y="21876"/>
                      <a:pt x="21909" y="21876"/>
                    </a:cubicBezTo>
                    <a:cubicBezTo>
                      <a:pt x="21905" y="21876"/>
                      <a:pt x="21902" y="21877"/>
                      <a:pt x="21898" y="21879"/>
                    </a:cubicBezTo>
                    <a:cubicBezTo>
                      <a:pt x="21532" y="22237"/>
                      <a:pt x="21209" y="22531"/>
                      <a:pt x="21003" y="22715"/>
                    </a:cubicBezTo>
                    <a:cubicBezTo>
                      <a:pt x="20829" y="22871"/>
                      <a:pt x="20603" y="22959"/>
                      <a:pt x="20370" y="22961"/>
                    </a:cubicBezTo>
                    <a:lnTo>
                      <a:pt x="12657" y="23027"/>
                    </a:lnTo>
                    <a:cubicBezTo>
                      <a:pt x="12657" y="23027"/>
                      <a:pt x="12610" y="23027"/>
                      <a:pt x="12521" y="23029"/>
                    </a:cubicBezTo>
                    <a:lnTo>
                      <a:pt x="7504" y="23071"/>
                    </a:lnTo>
                    <a:cubicBezTo>
                      <a:pt x="7501" y="23071"/>
                      <a:pt x="7371" y="23073"/>
                      <a:pt x="7139" y="23073"/>
                    </a:cubicBezTo>
                    <a:cubicBezTo>
                      <a:pt x="6868" y="23073"/>
                      <a:pt x="6459" y="23071"/>
                      <a:pt x="5950" y="23059"/>
                    </a:cubicBezTo>
                    <a:cubicBezTo>
                      <a:pt x="5005" y="22867"/>
                      <a:pt x="4756" y="22606"/>
                      <a:pt x="4753" y="22605"/>
                    </a:cubicBezTo>
                    <a:cubicBezTo>
                      <a:pt x="4750" y="22601"/>
                      <a:pt x="4746" y="22599"/>
                      <a:pt x="4742" y="22599"/>
                    </a:cubicBezTo>
                    <a:cubicBezTo>
                      <a:pt x="4739" y="22599"/>
                      <a:pt x="4736" y="22600"/>
                      <a:pt x="4734" y="22602"/>
                    </a:cubicBezTo>
                    <a:lnTo>
                      <a:pt x="4241" y="22934"/>
                    </a:lnTo>
                    <a:cubicBezTo>
                      <a:pt x="4221" y="22947"/>
                      <a:pt x="4198" y="22954"/>
                      <a:pt x="4175" y="22954"/>
                    </a:cubicBezTo>
                    <a:cubicBezTo>
                      <a:pt x="4144" y="22954"/>
                      <a:pt x="4113" y="22942"/>
                      <a:pt x="4090" y="22918"/>
                    </a:cubicBezTo>
                    <a:lnTo>
                      <a:pt x="4000" y="22829"/>
                    </a:lnTo>
                    <a:cubicBezTo>
                      <a:pt x="3978" y="22806"/>
                      <a:pt x="3964" y="22775"/>
                      <a:pt x="3966" y="22741"/>
                    </a:cubicBezTo>
                    <a:cubicBezTo>
                      <a:pt x="3967" y="22708"/>
                      <a:pt x="3982" y="22678"/>
                      <a:pt x="4006" y="22655"/>
                    </a:cubicBezTo>
                    <a:cubicBezTo>
                      <a:pt x="4013" y="22650"/>
                      <a:pt x="4014" y="22641"/>
                      <a:pt x="4010" y="22635"/>
                    </a:cubicBezTo>
                    <a:cubicBezTo>
                      <a:pt x="4006" y="22630"/>
                      <a:pt x="4002" y="22628"/>
                      <a:pt x="3997" y="22628"/>
                    </a:cubicBezTo>
                    <a:cubicBezTo>
                      <a:pt x="3995" y="22628"/>
                      <a:pt x="3992" y="22628"/>
                      <a:pt x="3990" y="22629"/>
                    </a:cubicBezTo>
                    <a:lnTo>
                      <a:pt x="3975" y="22637"/>
                    </a:lnTo>
                    <a:cubicBezTo>
                      <a:pt x="3953" y="22647"/>
                      <a:pt x="3930" y="22652"/>
                      <a:pt x="3907" y="22652"/>
                    </a:cubicBezTo>
                    <a:cubicBezTo>
                      <a:pt x="3860" y="22652"/>
                      <a:pt x="3813" y="22631"/>
                      <a:pt x="3782" y="22593"/>
                    </a:cubicBezTo>
                    <a:lnTo>
                      <a:pt x="3763" y="22567"/>
                    </a:lnTo>
                    <a:cubicBezTo>
                      <a:pt x="3717" y="22508"/>
                      <a:pt x="3719" y="22425"/>
                      <a:pt x="3769" y="22367"/>
                    </a:cubicBezTo>
                    <a:cubicBezTo>
                      <a:pt x="3775" y="22361"/>
                      <a:pt x="3773" y="22352"/>
                      <a:pt x="3769" y="22346"/>
                    </a:cubicBezTo>
                    <a:cubicBezTo>
                      <a:pt x="3766" y="22343"/>
                      <a:pt x="3762" y="22341"/>
                      <a:pt x="3758" y="22341"/>
                    </a:cubicBezTo>
                    <a:cubicBezTo>
                      <a:pt x="3754" y="22341"/>
                      <a:pt x="3750" y="22343"/>
                      <a:pt x="3746" y="22346"/>
                    </a:cubicBezTo>
                    <a:cubicBezTo>
                      <a:pt x="3720" y="22368"/>
                      <a:pt x="3687" y="22380"/>
                      <a:pt x="3652" y="22380"/>
                    </a:cubicBezTo>
                    <a:cubicBezTo>
                      <a:pt x="3648" y="22380"/>
                      <a:pt x="3644" y="22379"/>
                      <a:pt x="3640" y="22379"/>
                    </a:cubicBezTo>
                    <a:cubicBezTo>
                      <a:pt x="3602" y="22376"/>
                      <a:pt x="3566" y="22358"/>
                      <a:pt x="3541" y="22328"/>
                    </a:cubicBezTo>
                    <a:lnTo>
                      <a:pt x="3473" y="22246"/>
                    </a:lnTo>
                    <a:cubicBezTo>
                      <a:pt x="3423" y="22187"/>
                      <a:pt x="3429" y="22100"/>
                      <a:pt x="3487" y="22049"/>
                    </a:cubicBezTo>
                    <a:lnTo>
                      <a:pt x="3560" y="21982"/>
                    </a:lnTo>
                    <a:cubicBezTo>
                      <a:pt x="3566" y="21978"/>
                      <a:pt x="3566" y="21967"/>
                      <a:pt x="3561" y="21961"/>
                    </a:cubicBezTo>
                    <a:lnTo>
                      <a:pt x="3479" y="21863"/>
                    </a:lnTo>
                    <a:cubicBezTo>
                      <a:pt x="3417" y="21788"/>
                      <a:pt x="3411" y="21682"/>
                      <a:pt x="3464" y="21601"/>
                    </a:cubicBezTo>
                    <a:cubicBezTo>
                      <a:pt x="3563" y="21452"/>
                      <a:pt x="3741" y="21207"/>
                      <a:pt x="4037" y="20892"/>
                    </a:cubicBezTo>
                    <a:cubicBezTo>
                      <a:pt x="4107" y="20818"/>
                      <a:pt x="4201" y="20777"/>
                      <a:pt x="4302" y="20777"/>
                    </a:cubicBezTo>
                    <a:cubicBezTo>
                      <a:pt x="4310" y="20777"/>
                      <a:pt x="4319" y="20778"/>
                      <a:pt x="4328" y="20778"/>
                    </a:cubicBezTo>
                    <a:cubicBezTo>
                      <a:pt x="5820" y="20877"/>
                      <a:pt x="7286" y="21554"/>
                      <a:pt x="7299" y="21560"/>
                    </a:cubicBezTo>
                    <a:cubicBezTo>
                      <a:pt x="7302" y="21561"/>
                      <a:pt x="7306" y="21561"/>
                      <a:pt x="7307" y="21561"/>
                    </a:cubicBezTo>
                    <a:cubicBezTo>
                      <a:pt x="7313" y="21561"/>
                      <a:pt x="7872" y="21520"/>
                      <a:pt x="8675" y="21461"/>
                    </a:cubicBezTo>
                    <a:cubicBezTo>
                      <a:pt x="8679" y="21461"/>
                      <a:pt x="8684" y="21458"/>
                      <a:pt x="8687" y="21455"/>
                    </a:cubicBezTo>
                    <a:cubicBezTo>
                      <a:pt x="8822" y="21263"/>
                      <a:pt x="8991" y="21058"/>
                      <a:pt x="9190" y="20848"/>
                    </a:cubicBezTo>
                    <a:cubicBezTo>
                      <a:pt x="9259" y="20773"/>
                      <a:pt x="9356" y="20732"/>
                      <a:pt x="9458" y="20732"/>
                    </a:cubicBezTo>
                    <a:cubicBezTo>
                      <a:pt x="9465" y="20732"/>
                      <a:pt x="9472" y="20732"/>
                      <a:pt x="9479" y="20733"/>
                    </a:cubicBezTo>
                    <a:cubicBezTo>
                      <a:pt x="10335" y="20790"/>
                      <a:pt x="11174" y="21034"/>
                      <a:pt x="11728" y="21229"/>
                    </a:cubicBezTo>
                    <a:lnTo>
                      <a:pt x="11736" y="21229"/>
                    </a:lnTo>
                    <a:cubicBezTo>
                      <a:pt x="13304" y="21108"/>
                      <a:pt x="14316" y="21022"/>
                      <a:pt x="14743" y="20975"/>
                    </a:cubicBezTo>
                    <a:cubicBezTo>
                      <a:pt x="14747" y="20975"/>
                      <a:pt x="14752" y="20972"/>
                      <a:pt x="14753" y="20969"/>
                    </a:cubicBezTo>
                    <a:cubicBezTo>
                      <a:pt x="15276" y="20245"/>
                      <a:pt x="16095" y="18670"/>
                      <a:pt x="16538" y="17796"/>
                    </a:cubicBezTo>
                    <a:cubicBezTo>
                      <a:pt x="16541" y="17790"/>
                      <a:pt x="16539" y="17784"/>
                      <a:pt x="16536" y="17779"/>
                    </a:cubicBezTo>
                    <a:cubicBezTo>
                      <a:pt x="16353" y="17508"/>
                      <a:pt x="16292" y="17241"/>
                      <a:pt x="16351" y="16990"/>
                    </a:cubicBezTo>
                    <a:lnTo>
                      <a:pt x="16353" y="16985"/>
                    </a:lnTo>
                    <a:cubicBezTo>
                      <a:pt x="18274" y="14304"/>
                      <a:pt x="19269" y="11438"/>
                      <a:pt x="19278" y="11411"/>
                    </a:cubicBezTo>
                    <a:cubicBezTo>
                      <a:pt x="19281" y="11404"/>
                      <a:pt x="19614" y="10649"/>
                      <a:pt x="20503" y="10155"/>
                    </a:cubicBezTo>
                    <a:cubicBezTo>
                      <a:pt x="20508" y="10152"/>
                      <a:pt x="20512" y="10149"/>
                      <a:pt x="20517" y="10148"/>
                    </a:cubicBezTo>
                    <a:cubicBezTo>
                      <a:pt x="20524" y="10143"/>
                      <a:pt x="20527" y="10134"/>
                      <a:pt x="20524" y="10127"/>
                    </a:cubicBezTo>
                    <a:lnTo>
                      <a:pt x="20282" y="9519"/>
                    </a:lnTo>
                    <a:cubicBezTo>
                      <a:pt x="20312" y="9498"/>
                      <a:pt x="20409" y="9430"/>
                      <a:pt x="20565" y="9336"/>
                    </a:cubicBezTo>
                    <a:lnTo>
                      <a:pt x="20567" y="9334"/>
                    </a:lnTo>
                    <a:cubicBezTo>
                      <a:pt x="20615" y="9306"/>
                      <a:pt x="20665" y="9275"/>
                      <a:pt x="20717" y="9245"/>
                    </a:cubicBezTo>
                    <a:cubicBezTo>
                      <a:pt x="20723" y="9242"/>
                      <a:pt x="20726" y="9235"/>
                      <a:pt x="20724" y="9228"/>
                    </a:cubicBezTo>
                    <a:cubicBezTo>
                      <a:pt x="20635" y="8910"/>
                      <a:pt x="20456" y="8586"/>
                      <a:pt x="20321" y="8371"/>
                    </a:cubicBezTo>
                    <a:cubicBezTo>
                      <a:pt x="20318" y="8366"/>
                      <a:pt x="20313" y="8363"/>
                      <a:pt x="20308" y="8363"/>
                    </a:cubicBezTo>
                    <a:cubicBezTo>
                      <a:pt x="20305" y="8363"/>
                      <a:pt x="20303" y="8364"/>
                      <a:pt x="20300" y="8365"/>
                    </a:cubicBezTo>
                    <a:lnTo>
                      <a:pt x="18982" y="9138"/>
                    </a:lnTo>
                    <a:cubicBezTo>
                      <a:pt x="18854" y="9212"/>
                      <a:pt x="18708" y="9253"/>
                      <a:pt x="18560" y="9253"/>
                    </a:cubicBezTo>
                    <a:lnTo>
                      <a:pt x="18349" y="9256"/>
                    </a:lnTo>
                    <a:cubicBezTo>
                      <a:pt x="18348" y="9254"/>
                      <a:pt x="18346" y="9254"/>
                      <a:pt x="18345" y="9254"/>
                    </a:cubicBezTo>
                    <a:lnTo>
                      <a:pt x="18328" y="9254"/>
                    </a:lnTo>
                    <a:cubicBezTo>
                      <a:pt x="18316" y="9256"/>
                      <a:pt x="18304" y="9256"/>
                      <a:pt x="18292" y="9256"/>
                    </a:cubicBezTo>
                    <a:cubicBezTo>
                      <a:pt x="18263" y="9256"/>
                      <a:pt x="18233" y="9256"/>
                      <a:pt x="18202" y="9254"/>
                    </a:cubicBezTo>
                    <a:lnTo>
                      <a:pt x="18201" y="9254"/>
                    </a:lnTo>
                    <a:cubicBezTo>
                      <a:pt x="18111" y="9253"/>
                      <a:pt x="18027" y="9245"/>
                      <a:pt x="17951" y="9235"/>
                    </a:cubicBezTo>
                    <a:cubicBezTo>
                      <a:pt x="17746" y="9204"/>
                      <a:pt x="17578" y="9063"/>
                      <a:pt x="17513" y="8865"/>
                    </a:cubicBezTo>
                    <a:cubicBezTo>
                      <a:pt x="17283" y="8174"/>
                      <a:pt x="17150" y="7311"/>
                      <a:pt x="17148" y="7302"/>
                    </a:cubicBezTo>
                    <a:cubicBezTo>
                      <a:pt x="17147" y="7297"/>
                      <a:pt x="17145" y="7293"/>
                      <a:pt x="17141" y="7291"/>
                    </a:cubicBezTo>
                    <a:cubicBezTo>
                      <a:pt x="17030" y="7214"/>
                      <a:pt x="16732" y="6997"/>
                      <a:pt x="16694" y="6920"/>
                    </a:cubicBezTo>
                    <a:cubicBezTo>
                      <a:pt x="16674" y="6878"/>
                      <a:pt x="16671" y="6849"/>
                      <a:pt x="16686" y="6832"/>
                    </a:cubicBezTo>
                    <a:cubicBezTo>
                      <a:pt x="16695" y="6822"/>
                      <a:pt x="16716" y="6810"/>
                      <a:pt x="16767" y="6810"/>
                    </a:cubicBezTo>
                    <a:cubicBezTo>
                      <a:pt x="16815" y="6810"/>
                      <a:pt x="16889" y="6821"/>
                      <a:pt x="17004" y="6853"/>
                    </a:cubicBezTo>
                    <a:cubicBezTo>
                      <a:pt x="17006" y="6854"/>
                      <a:pt x="17007" y="6854"/>
                      <a:pt x="17009" y="6854"/>
                    </a:cubicBezTo>
                    <a:cubicBezTo>
                      <a:pt x="17013" y="6854"/>
                      <a:pt x="17016" y="6853"/>
                      <a:pt x="17019" y="6850"/>
                    </a:cubicBezTo>
                    <a:cubicBezTo>
                      <a:pt x="17024" y="6846"/>
                      <a:pt x="17025" y="6841"/>
                      <a:pt x="17024" y="6835"/>
                    </a:cubicBezTo>
                    <a:cubicBezTo>
                      <a:pt x="16888" y="6051"/>
                      <a:pt x="16848" y="5261"/>
                      <a:pt x="16839" y="4737"/>
                    </a:cubicBezTo>
                    <a:cubicBezTo>
                      <a:pt x="16839" y="4731"/>
                      <a:pt x="16836" y="4727"/>
                      <a:pt x="16832" y="4724"/>
                    </a:cubicBezTo>
                    <a:cubicBezTo>
                      <a:pt x="16798" y="4707"/>
                      <a:pt x="16777" y="4671"/>
                      <a:pt x="16779" y="4634"/>
                    </a:cubicBezTo>
                    <a:cubicBezTo>
                      <a:pt x="16780" y="4603"/>
                      <a:pt x="16785" y="4572"/>
                      <a:pt x="16789" y="4545"/>
                    </a:cubicBezTo>
                    <a:cubicBezTo>
                      <a:pt x="16792" y="4533"/>
                      <a:pt x="16801" y="4525"/>
                      <a:pt x="16813" y="4525"/>
                    </a:cubicBezTo>
                    <a:lnTo>
                      <a:pt x="16821" y="4525"/>
                    </a:lnTo>
                    <a:cubicBezTo>
                      <a:pt x="16825" y="4525"/>
                      <a:pt x="16830" y="4524"/>
                      <a:pt x="16833" y="4521"/>
                    </a:cubicBezTo>
                    <a:cubicBezTo>
                      <a:pt x="16836" y="4518"/>
                      <a:pt x="16838" y="4513"/>
                      <a:pt x="16838" y="4510"/>
                    </a:cubicBezTo>
                    <a:cubicBezTo>
                      <a:pt x="16838" y="4374"/>
                      <a:pt x="16839" y="4294"/>
                      <a:pt x="16839" y="4294"/>
                    </a:cubicBezTo>
                    <a:cubicBezTo>
                      <a:pt x="16839" y="4289"/>
                      <a:pt x="16838" y="4284"/>
                      <a:pt x="16835" y="4281"/>
                    </a:cubicBezTo>
                    <a:cubicBezTo>
                      <a:pt x="16830" y="4278"/>
                      <a:pt x="16501" y="3965"/>
                      <a:pt x="16394" y="3303"/>
                    </a:cubicBezTo>
                    <a:cubicBezTo>
                      <a:pt x="16394" y="3301"/>
                      <a:pt x="16394" y="3301"/>
                      <a:pt x="16394" y="3301"/>
                    </a:cubicBezTo>
                    <a:cubicBezTo>
                      <a:pt x="16351" y="3035"/>
                      <a:pt x="16348" y="2747"/>
                      <a:pt x="16388" y="2444"/>
                    </a:cubicBezTo>
                    <a:cubicBezTo>
                      <a:pt x="16501" y="1544"/>
                      <a:pt x="16918" y="828"/>
                      <a:pt x="17557" y="425"/>
                    </a:cubicBezTo>
                    <a:cubicBezTo>
                      <a:pt x="17974" y="162"/>
                      <a:pt x="18476" y="31"/>
                      <a:pt x="19059" y="31"/>
                    </a:cubicBezTo>
                    <a:close/>
                    <a:moveTo>
                      <a:pt x="19056" y="1"/>
                    </a:moveTo>
                    <a:cubicBezTo>
                      <a:pt x="19002" y="1"/>
                      <a:pt x="18949" y="2"/>
                      <a:pt x="18896" y="4"/>
                    </a:cubicBezTo>
                    <a:cubicBezTo>
                      <a:pt x="18375" y="27"/>
                      <a:pt x="17918" y="160"/>
                      <a:pt x="17539" y="398"/>
                    </a:cubicBezTo>
                    <a:cubicBezTo>
                      <a:pt x="16892" y="807"/>
                      <a:pt x="16471" y="1531"/>
                      <a:pt x="16356" y="2441"/>
                    </a:cubicBezTo>
                    <a:cubicBezTo>
                      <a:pt x="16317" y="2747"/>
                      <a:pt x="16318" y="3038"/>
                      <a:pt x="16362" y="3307"/>
                    </a:cubicBezTo>
                    <a:cubicBezTo>
                      <a:pt x="16362" y="3307"/>
                      <a:pt x="16362" y="3309"/>
                      <a:pt x="16362" y="3309"/>
                    </a:cubicBezTo>
                    <a:cubicBezTo>
                      <a:pt x="16465" y="3936"/>
                      <a:pt x="16763" y="4256"/>
                      <a:pt x="16806" y="4300"/>
                    </a:cubicBezTo>
                    <a:cubicBezTo>
                      <a:pt x="16806" y="4321"/>
                      <a:pt x="16804" y="4389"/>
                      <a:pt x="16804" y="4495"/>
                    </a:cubicBezTo>
                    <a:cubicBezTo>
                      <a:pt x="16782" y="4498"/>
                      <a:pt x="16762" y="4515"/>
                      <a:pt x="16757" y="4539"/>
                    </a:cubicBezTo>
                    <a:cubicBezTo>
                      <a:pt x="16751" y="4568"/>
                      <a:pt x="16748" y="4600"/>
                      <a:pt x="16747" y="4633"/>
                    </a:cubicBezTo>
                    <a:cubicBezTo>
                      <a:pt x="16745" y="4680"/>
                      <a:pt x="16768" y="4724"/>
                      <a:pt x="16807" y="4748"/>
                    </a:cubicBezTo>
                    <a:cubicBezTo>
                      <a:pt x="16816" y="5266"/>
                      <a:pt x="16856" y="6042"/>
                      <a:pt x="16989" y="6817"/>
                    </a:cubicBezTo>
                    <a:cubicBezTo>
                      <a:pt x="16894" y="6791"/>
                      <a:pt x="16820" y="6778"/>
                      <a:pt x="16765" y="6778"/>
                    </a:cubicBezTo>
                    <a:cubicBezTo>
                      <a:pt x="16714" y="6778"/>
                      <a:pt x="16679" y="6790"/>
                      <a:pt x="16660" y="6812"/>
                    </a:cubicBezTo>
                    <a:cubicBezTo>
                      <a:pt x="16638" y="6838"/>
                      <a:pt x="16639" y="6879"/>
                      <a:pt x="16665" y="6934"/>
                    </a:cubicBezTo>
                    <a:cubicBezTo>
                      <a:pt x="16710" y="7029"/>
                      <a:pt x="17066" y="7278"/>
                      <a:pt x="17118" y="7312"/>
                    </a:cubicBezTo>
                    <a:cubicBezTo>
                      <a:pt x="17130" y="7396"/>
                      <a:pt x="17263" y="8215"/>
                      <a:pt x="17483" y="8876"/>
                    </a:cubicBezTo>
                    <a:cubicBezTo>
                      <a:pt x="17553" y="9085"/>
                      <a:pt x="17730" y="9235"/>
                      <a:pt x="17946" y="9266"/>
                    </a:cubicBezTo>
                    <a:cubicBezTo>
                      <a:pt x="18024" y="9277"/>
                      <a:pt x="18107" y="9284"/>
                      <a:pt x="18198" y="9286"/>
                    </a:cubicBezTo>
                    <a:lnTo>
                      <a:pt x="18201" y="9286"/>
                    </a:lnTo>
                    <a:cubicBezTo>
                      <a:pt x="18233" y="9288"/>
                      <a:pt x="18263" y="9288"/>
                      <a:pt x="18292" y="9288"/>
                    </a:cubicBezTo>
                    <a:cubicBezTo>
                      <a:pt x="18304" y="9288"/>
                      <a:pt x="18317" y="9286"/>
                      <a:pt x="18328" y="9286"/>
                    </a:cubicBezTo>
                    <a:lnTo>
                      <a:pt x="18345" y="9286"/>
                    </a:lnTo>
                    <a:lnTo>
                      <a:pt x="18560" y="9284"/>
                    </a:lnTo>
                    <a:cubicBezTo>
                      <a:pt x="18714" y="9283"/>
                      <a:pt x="18866" y="9242"/>
                      <a:pt x="18998" y="9163"/>
                    </a:cubicBezTo>
                    <a:lnTo>
                      <a:pt x="20303" y="8400"/>
                    </a:lnTo>
                    <a:cubicBezTo>
                      <a:pt x="20433" y="8612"/>
                      <a:pt x="20602" y="8921"/>
                      <a:pt x="20691" y="9224"/>
                    </a:cubicBezTo>
                    <a:cubicBezTo>
                      <a:pt x="20643" y="9253"/>
                      <a:pt x="20594" y="9281"/>
                      <a:pt x="20549" y="9309"/>
                    </a:cubicBezTo>
                    <a:lnTo>
                      <a:pt x="20547" y="9310"/>
                    </a:lnTo>
                    <a:cubicBezTo>
                      <a:pt x="20358" y="9425"/>
                      <a:pt x="20253" y="9500"/>
                      <a:pt x="20253" y="9501"/>
                    </a:cubicBezTo>
                    <a:cubicBezTo>
                      <a:pt x="20247" y="9504"/>
                      <a:pt x="20244" y="9512"/>
                      <a:pt x="20247" y="9519"/>
                    </a:cubicBezTo>
                    <a:lnTo>
                      <a:pt x="20490" y="10125"/>
                    </a:lnTo>
                    <a:cubicBezTo>
                      <a:pt x="20490" y="10127"/>
                      <a:pt x="20488" y="10127"/>
                      <a:pt x="20487" y="10127"/>
                    </a:cubicBezTo>
                    <a:cubicBezTo>
                      <a:pt x="19588" y="10627"/>
                      <a:pt x="19252" y="11390"/>
                      <a:pt x="19249" y="11399"/>
                    </a:cubicBezTo>
                    <a:cubicBezTo>
                      <a:pt x="19238" y="11428"/>
                      <a:pt x="18245" y="14292"/>
                      <a:pt x="16326" y="16970"/>
                    </a:cubicBezTo>
                    <a:cubicBezTo>
                      <a:pt x="16324" y="16972"/>
                      <a:pt x="16324" y="16973"/>
                      <a:pt x="16323" y="16975"/>
                    </a:cubicBezTo>
                    <a:lnTo>
                      <a:pt x="16321" y="16982"/>
                    </a:lnTo>
                    <a:cubicBezTo>
                      <a:pt x="16259" y="17241"/>
                      <a:pt x="16321" y="17512"/>
                      <a:pt x="16506" y="17790"/>
                    </a:cubicBezTo>
                    <a:cubicBezTo>
                      <a:pt x="16064" y="18662"/>
                      <a:pt x="15252" y="20222"/>
                      <a:pt x="14732" y="20943"/>
                    </a:cubicBezTo>
                    <a:cubicBezTo>
                      <a:pt x="14302" y="20992"/>
                      <a:pt x="13293" y="21077"/>
                      <a:pt x="11736" y="21198"/>
                    </a:cubicBezTo>
                    <a:cubicBezTo>
                      <a:pt x="11180" y="21002"/>
                      <a:pt x="10338" y="20758"/>
                      <a:pt x="9482" y="20701"/>
                    </a:cubicBezTo>
                    <a:cubicBezTo>
                      <a:pt x="9474" y="20700"/>
                      <a:pt x="9465" y="20700"/>
                      <a:pt x="9457" y="20700"/>
                    </a:cubicBezTo>
                    <a:cubicBezTo>
                      <a:pt x="9348" y="20700"/>
                      <a:pt x="9243" y="20745"/>
                      <a:pt x="9167" y="20825"/>
                    </a:cubicBezTo>
                    <a:cubicBezTo>
                      <a:pt x="8970" y="21036"/>
                      <a:pt x="8801" y="21239"/>
                      <a:pt x="8666" y="21431"/>
                    </a:cubicBezTo>
                    <a:cubicBezTo>
                      <a:pt x="7902" y="21487"/>
                      <a:pt x="7362" y="21526"/>
                      <a:pt x="7310" y="21529"/>
                    </a:cubicBezTo>
                    <a:cubicBezTo>
                      <a:pt x="7225" y="21492"/>
                      <a:pt x="5791" y="20843"/>
                      <a:pt x="4329" y="20746"/>
                    </a:cubicBezTo>
                    <a:cubicBezTo>
                      <a:pt x="4321" y="20746"/>
                      <a:pt x="4312" y="20745"/>
                      <a:pt x="4304" y="20745"/>
                    </a:cubicBezTo>
                    <a:cubicBezTo>
                      <a:pt x="4195" y="20745"/>
                      <a:pt x="4090" y="20790"/>
                      <a:pt x="4014" y="20871"/>
                    </a:cubicBezTo>
                    <a:cubicBezTo>
                      <a:pt x="3717" y="21187"/>
                      <a:pt x="3537" y="21434"/>
                      <a:pt x="3438" y="21584"/>
                    </a:cubicBezTo>
                    <a:cubicBezTo>
                      <a:pt x="3378" y="21676"/>
                      <a:pt x="3384" y="21798"/>
                      <a:pt x="3455" y="21884"/>
                    </a:cubicBezTo>
                    <a:lnTo>
                      <a:pt x="3526" y="21970"/>
                    </a:lnTo>
                    <a:lnTo>
                      <a:pt x="3466" y="22026"/>
                    </a:lnTo>
                    <a:cubicBezTo>
                      <a:pt x="3396" y="22088"/>
                      <a:pt x="3388" y="22194"/>
                      <a:pt x="3449" y="22266"/>
                    </a:cubicBezTo>
                    <a:lnTo>
                      <a:pt x="3517" y="22349"/>
                    </a:lnTo>
                    <a:cubicBezTo>
                      <a:pt x="3548" y="22385"/>
                      <a:pt x="3590" y="22406"/>
                      <a:pt x="3637" y="22411"/>
                    </a:cubicBezTo>
                    <a:cubicBezTo>
                      <a:pt x="3642" y="22412"/>
                      <a:pt x="3648" y="22412"/>
                      <a:pt x="3653" y="22412"/>
                    </a:cubicBezTo>
                    <a:cubicBezTo>
                      <a:pt x="3673" y="22412"/>
                      <a:pt x="3693" y="22408"/>
                      <a:pt x="3711" y="22402"/>
                    </a:cubicBezTo>
                    <a:lnTo>
                      <a:pt x="3711" y="22402"/>
                    </a:lnTo>
                    <a:cubicBezTo>
                      <a:pt x="3687" y="22462"/>
                      <a:pt x="3696" y="22534"/>
                      <a:pt x="3738" y="22588"/>
                    </a:cubicBezTo>
                    <a:lnTo>
                      <a:pt x="3758" y="22612"/>
                    </a:lnTo>
                    <a:cubicBezTo>
                      <a:pt x="3794" y="22658"/>
                      <a:pt x="3850" y="22684"/>
                      <a:pt x="3906" y="22684"/>
                    </a:cubicBezTo>
                    <a:cubicBezTo>
                      <a:pt x="3921" y="22684"/>
                      <a:pt x="3935" y="22682"/>
                      <a:pt x="3949" y="22679"/>
                    </a:cubicBezTo>
                    <a:lnTo>
                      <a:pt x="3949" y="22679"/>
                    </a:lnTo>
                    <a:cubicBezTo>
                      <a:pt x="3940" y="22697"/>
                      <a:pt x="3935" y="22718"/>
                      <a:pt x="3934" y="22740"/>
                    </a:cubicBezTo>
                    <a:cubicBezTo>
                      <a:pt x="3932" y="22782"/>
                      <a:pt x="3949" y="22823"/>
                      <a:pt x="3978" y="22852"/>
                    </a:cubicBezTo>
                    <a:lnTo>
                      <a:pt x="4069" y="22941"/>
                    </a:lnTo>
                    <a:cubicBezTo>
                      <a:pt x="4097" y="22970"/>
                      <a:pt x="4135" y="22986"/>
                      <a:pt x="4174" y="22986"/>
                    </a:cubicBezTo>
                    <a:cubicBezTo>
                      <a:pt x="4203" y="22986"/>
                      <a:pt x="4232" y="22977"/>
                      <a:pt x="4258" y="22959"/>
                    </a:cubicBezTo>
                    <a:lnTo>
                      <a:pt x="4740" y="22635"/>
                    </a:lnTo>
                    <a:cubicBezTo>
                      <a:pt x="4794" y="22687"/>
                      <a:pt x="5077" y="22915"/>
                      <a:pt x="5945" y="23091"/>
                    </a:cubicBezTo>
                    <a:lnTo>
                      <a:pt x="5947" y="23091"/>
                    </a:lnTo>
                    <a:cubicBezTo>
                      <a:pt x="6457" y="23102"/>
                      <a:pt x="6868" y="23105"/>
                      <a:pt x="7139" y="23105"/>
                    </a:cubicBezTo>
                    <a:cubicBezTo>
                      <a:pt x="7371" y="23105"/>
                      <a:pt x="7501" y="23103"/>
                      <a:pt x="7504" y="23103"/>
                    </a:cubicBezTo>
                    <a:lnTo>
                      <a:pt x="12521" y="23061"/>
                    </a:lnTo>
                    <a:cubicBezTo>
                      <a:pt x="12610" y="23061"/>
                      <a:pt x="12657" y="23059"/>
                      <a:pt x="12657" y="23059"/>
                    </a:cubicBezTo>
                    <a:lnTo>
                      <a:pt x="20370" y="22993"/>
                    </a:lnTo>
                    <a:cubicBezTo>
                      <a:pt x="20611" y="22991"/>
                      <a:pt x="20844" y="22902"/>
                      <a:pt x="21024" y="22740"/>
                    </a:cubicBezTo>
                    <a:cubicBezTo>
                      <a:pt x="21227" y="22559"/>
                      <a:pt x="21542" y="22272"/>
                      <a:pt x="21900" y="21922"/>
                    </a:cubicBezTo>
                    <a:cubicBezTo>
                      <a:pt x="21938" y="22088"/>
                      <a:pt x="21977" y="22255"/>
                      <a:pt x="22015" y="22416"/>
                    </a:cubicBezTo>
                    <a:cubicBezTo>
                      <a:pt x="22025" y="22455"/>
                      <a:pt x="22035" y="22496"/>
                      <a:pt x="22044" y="22534"/>
                    </a:cubicBezTo>
                    <a:lnTo>
                      <a:pt x="22050" y="22556"/>
                    </a:lnTo>
                    <a:cubicBezTo>
                      <a:pt x="22057" y="22591"/>
                      <a:pt x="22066" y="22626"/>
                      <a:pt x="22075" y="22661"/>
                    </a:cubicBezTo>
                    <a:lnTo>
                      <a:pt x="22083" y="22694"/>
                    </a:lnTo>
                    <a:cubicBezTo>
                      <a:pt x="22091" y="22728"/>
                      <a:pt x="22100" y="22759"/>
                      <a:pt x="22107" y="22791"/>
                    </a:cubicBezTo>
                    <a:lnTo>
                      <a:pt x="22121" y="22850"/>
                    </a:lnTo>
                    <a:cubicBezTo>
                      <a:pt x="22128" y="22874"/>
                      <a:pt x="22135" y="22899"/>
                      <a:pt x="22141" y="22923"/>
                    </a:cubicBezTo>
                    <a:lnTo>
                      <a:pt x="22153" y="22974"/>
                    </a:lnTo>
                    <a:cubicBezTo>
                      <a:pt x="22163" y="23017"/>
                      <a:pt x="22174" y="23059"/>
                      <a:pt x="22185" y="23100"/>
                    </a:cubicBezTo>
                    <a:lnTo>
                      <a:pt x="22186" y="23105"/>
                    </a:lnTo>
                    <a:cubicBezTo>
                      <a:pt x="22194" y="23130"/>
                      <a:pt x="22200" y="23158"/>
                      <a:pt x="22207" y="23183"/>
                    </a:cubicBezTo>
                    <a:lnTo>
                      <a:pt x="22221" y="23236"/>
                    </a:lnTo>
                    <a:cubicBezTo>
                      <a:pt x="22227" y="23262"/>
                      <a:pt x="22234" y="23290"/>
                      <a:pt x="22242" y="23317"/>
                    </a:cubicBezTo>
                    <a:lnTo>
                      <a:pt x="22256" y="23368"/>
                    </a:lnTo>
                    <a:cubicBezTo>
                      <a:pt x="22262" y="23396"/>
                      <a:pt x="22269" y="23423"/>
                      <a:pt x="22277" y="23450"/>
                    </a:cubicBezTo>
                    <a:lnTo>
                      <a:pt x="22291" y="23500"/>
                    </a:lnTo>
                    <a:cubicBezTo>
                      <a:pt x="22298" y="23527"/>
                      <a:pt x="22304" y="23555"/>
                      <a:pt x="22312" y="23580"/>
                    </a:cubicBezTo>
                    <a:lnTo>
                      <a:pt x="22325" y="23629"/>
                    </a:lnTo>
                    <a:cubicBezTo>
                      <a:pt x="22333" y="23658"/>
                      <a:pt x="22341" y="23685"/>
                      <a:pt x="22348" y="23712"/>
                    </a:cubicBezTo>
                    <a:lnTo>
                      <a:pt x="22360" y="23756"/>
                    </a:lnTo>
                    <a:cubicBezTo>
                      <a:pt x="22369" y="23786"/>
                      <a:pt x="22378" y="23815"/>
                      <a:pt x="22386" y="23845"/>
                    </a:cubicBezTo>
                    <a:lnTo>
                      <a:pt x="22397" y="23882"/>
                    </a:lnTo>
                    <a:cubicBezTo>
                      <a:pt x="22407" y="23920"/>
                      <a:pt x="22418" y="23957"/>
                      <a:pt x="22430" y="23995"/>
                    </a:cubicBezTo>
                    <a:cubicBezTo>
                      <a:pt x="22356" y="24073"/>
                      <a:pt x="21747" y="24725"/>
                      <a:pt x="21732" y="25212"/>
                    </a:cubicBezTo>
                    <a:cubicBezTo>
                      <a:pt x="21718" y="25613"/>
                      <a:pt x="21965" y="25804"/>
                      <a:pt x="22074" y="25869"/>
                    </a:cubicBezTo>
                    <a:cubicBezTo>
                      <a:pt x="21760" y="25896"/>
                      <a:pt x="20131" y="26040"/>
                      <a:pt x="18090" y="26308"/>
                    </a:cubicBezTo>
                    <a:cubicBezTo>
                      <a:pt x="16003" y="26582"/>
                      <a:pt x="13048" y="27044"/>
                      <a:pt x="10821" y="27693"/>
                    </a:cubicBezTo>
                    <a:cubicBezTo>
                      <a:pt x="10149" y="27943"/>
                      <a:pt x="9768" y="28297"/>
                      <a:pt x="9585" y="28842"/>
                    </a:cubicBezTo>
                    <a:cubicBezTo>
                      <a:pt x="9373" y="29479"/>
                      <a:pt x="9434" y="30416"/>
                      <a:pt x="9771" y="31713"/>
                    </a:cubicBezTo>
                    <a:cubicBezTo>
                      <a:pt x="10149" y="33155"/>
                      <a:pt x="11207" y="35833"/>
                      <a:pt x="11974" y="37726"/>
                    </a:cubicBezTo>
                    <a:cubicBezTo>
                      <a:pt x="8985" y="40895"/>
                      <a:pt x="6136" y="43893"/>
                      <a:pt x="6107" y="43921"/>
                    </a:cubicBezTo>
                    <a:cubicBezTo>
                      <a:pt x="6104" y="43926"/>
                      <a:pt x="6103" y="43932"/>
                      <a:pt x="6104" y="43937"/>
                    </a:cubicBezTo>
                    <a:cubicBezTo>
                      <a:pt x="6104" y="43938"/>
                      <a:pt x="6148" y="44129"/>
                      <a:pt x="6224" y="44356"/>
                    </a:cubicBezTo>
                    <a:lnTo>
                      <a:pt x="6200" y="44377"/>
                    </a:lnTo>
                    <a:lnTo>
                      <a:pt x="6198" y="44379"/>
                    </a:lnTo>
                    <a:lnTo>
                      <a:pt x="5788" y="44754"/>
                    </a:lnTo>
                    <a:cubicBezTo>
                      <a:pt x="5726" y="44688"/>
                      <a:pt x="5655" y="44662"/>
                      <a:pt x="5566" y="44662"/>
                    </a:cubicBezTo>
                    <a:cubicBezTo>
                      <a:pt x="5464" y="44662"/>
                      <a:pt x="5338" y="44696"/>
                      <a:pt x="5173" y="44741"/>
                    </a:cubicBezTo>
                    <a:cubicBezTo>
                      <a:pt x="5020" y="44782"/>
                      <a:pt x="4830" y="44833"/>
                      <a:pt x="4596" y="44874"/>
                    </a:cubicBezTo>
                    <a:cubicBezTo>
                      <a:pt x="4486" y="44894"/>
                      <a:pt x="4358" y="44903"/>
                      <a:pt x="4216" y="44903"/>
                    </a:cubicBezTo>
                    <a:cubicBezTo>
                      <a:pt x="3275" y="44903"/>
                      <a:pt x="1731" y="44504"/>
                      <a:pt x="871" y="44156"/>
                    </a:cubicBezTo>
                    <a:cubicBezTo>
                      <a:pt x="802" y="44128"/>
                      <a:pt x="730" y="44114"/>
                      <a:pt x="660" y="44114"/>
                    </a:cubicBezTo>
                    <a:cubicBezTo>
                      <a:pt x="459" y="44114"/>
                      <a:pt x="268" y="44224"/>
                      <a:pt x="170" y="44414"/>
                    </a:cubicBezTo>
                    <a:cubicBezTo>
                      <a:pt x="108" y="44533"/>
                      <a:pt x="65" y="44653"/>
                      <a:pt x="42" y="44771"/>
                    </a:cubicBezTo>
                    <a:cubicBezTo>
                      <a:pt x="0" y="44983"/>
                      <a:pt x="38" y="45115"/>
                      <a:pt x="39" y="45121"/>
                    </a:cubicBezTo>
                    <a:cubicBezTo>
                      <a:pt x="41" y="45124"/>
                      <a:pt x="44" y="45129"/>
                      <a:pt x="47" y="45130"/>
                    </a:cubicBezTo>
                    <a:lnTo>
                      <a:pt x="4347" y="47452"/>
                    </a:lnTo>
                    <a:cubicBezTo>
                      <a:pt x="4349" y="47454"/>
                      <a:pt x="4350" y="47454"/>
                      <a:pt x="4352" y="47455"/>
                    </a:cubicBezTo>
                    <a:lnTo>
                      <a:pt x="4906" y="47543"/>
                    </a:lnTo>
                    <a:lnTo>
                      <a:pt x="4864" y="47716"/>
                    </a:lnTo>
                    <a:cubicBezTo>
                      <a:pt x="4862" y="47722"/>
                      <a:pt x="4865" y="47729"/>
                      <a:pt x="4871" y="47732"/>
                    </a:cubicBezTo>
                    <a:lnTo>
                      <a:pt x="5967" y="48323"/>
                    </a:lnTo>
                    <a:cubicBezTo>
                      <a:pt x="5970" y="48325"/>
                      <a:pt x="5971" y="48326"/>
                      <a:pt x="5974" y="48326"/>
                    </a:cubicBezTo>
                    <a:lnTo>
                      <a:pt x="5974" y="48325"/>
                    </a:lnTo>
                    <a:cubicBezTo>
                      <a:pt x="5977" y="48325"/>
                      <a:pt x="5980" y="48325"/>
                      <a:pt x="5983" y="48322"/>
                    </a:cubicBezTo>
                    <a:cubicBezTo>
                      <a:pt x="5988" y="48320"/>
                      <a:pt x="6392" y="48050"/>
                      <a:pt x="6607" y="47751"/>
                    </a:cubicBezTo>
                    <a:cubicBezTo>
                      <a:pt x="6625" y="47725"/>
                      <a:pt x="6644" y="47696"/>
                      <a:pt x="6660" y="47669"/>
                    </a:cubicBezTo>
                    <a:cubicBezTo>
                      <a:pt x="6853" y="47339"/>
                      <a:pt x="6939" y="46222"/>
                      <a:pt x="6943" y="46175"/>
                    </a:cubicBezTo>
                    <a:cubicBezTo>
                      <a:pt x="6943" y="46166"/>
                      <a:pt x="6937" y="46160"/>
                      <a:pt x="6930" y="46159"/>
                    </a:cubicBezTo>
                    <a:cubicBezTo>
                      <a:pt x="6901" y="46153"/>
                      <a:pt x="6874" y="46148"/>
                      <a:pt x="6848" y="46143"/>
                    </a:cubicBezTo>
                    <a:lnTo>
                      <a:pt x="7428" y="45730"/>
                    </a:lnTo>
                    <a:cubicBezTo>
                      <a:pt x="7621" y="45957"/>
                      <a:pt x="7742" y="46195"/>
                      <a:pt x="7789" y="46436"/>
                    </a:cubicBezTo>
                    <a:cubicBezTo>
                      <a:pt x="7790" y="46443"/>
                      <a:pt x="7796" y="46448"/>
                      <a:pt x="7803" y="46448"/>
                    </a:cubicBezTo>
                    <a:cubicBezTo>
                      <a:pt x="7804" y="46448"/>
                      <a:pt x="7805" y="46448"/>
                      <a:pt x="7805" y="46448"/>
                    </a:cubicBezTo>
                    <a:cubicBezTo>
                      <a:pt x="8626" y="46381"/>
                      <a:pt x="10901" y="45012"/>
                      <a:pt x="12074" y="43879"/>
                    </a:cubicBezTo>
                    <a:cubicBezTo>
                      <a:pt x="12203" y="43755"/>
                      <a:pt x="12393" y="43599"/>
                      <a:pt x="12615" y="43418"/>
                    </a:cubicBezTo>
                    <a:cubicBezTo>
                      <a:pt x="12978" y="43119"/>
                      <a:pt x="13431" y="42749"/>
                      <a:pt x="13848" y="42326"/>
                    </a:cubicBezTo>
                    <a:cubicBezTo>
                      <a:pt x="13944" y="42578"/>
                      <a:pt x="14013" y="42761"/>
                      <a:pt x="14055" y="42887"/>
                    </a:cubicBezTo>
                    <a:cubicBezTo>
                      <a:pt x="14057" y="42891"/>
                      <a:pt x="14061" y="42896"/>
                      <a:pt x="14066" y="42897"/>
                    </a:cubicBezTo>
                    <a:cubicBezTo>
                      <a:pt x="14260" y="42956"/>
                      <a:pt x="14494" y="42986"/>
                      <a:pt x="14766" y="42986"/>
                    </a:cubicBezTo>
                    <a:cubicBezTo>
                      <a:pt x="14906" y="42986"/>
                      <a:pt x="15056" y="42978"/>
                      <a:pt x="15215" y="42963"/>
                    </a:cubicBezTo>
                    <a:cubicBezTo>
                      <a:pt x="15308" y="43188"/>
                      <a:pt x="15529" y="43726"/>
                      <a:pt x="15711" y="44180"/>
                    </a:cubicBezTo>
                    <a:cubicBezTo>
                      <a:pt x="15704" y="44180"/>
                      <a:pt x="15697" y="44179"/>
                      <a:pt x="15689" y="44179"/>
                    </a:cubicBezTo>
                    <a:cubicBezTo>
                      <a:pt x="15640" y="44179"/>
                      <a:pt x="15590" y="44198"/>
                      <a:pt x="15544" y="44233"/>
                    </a:cubicBezTo>
                    <a:cubicBezTo>
                      <a:pt x="15444" y="44306"/>
                      <a:pt x="15373" y="44444"/>
                      <a:pt x="15365" y="44574"/>
                    </a:cubicBezTo>
                    <a:cubicBezTo>
                      <a:pt x="15359" y="44686"/>
                      <a:pt x="14996" y="45213"/>
                      <a:pt x="14317" y="45730"/>
                    </a:cubicBezTo>
                    <a:cubicBezTo>
                      <a:pt x="13713" y="46190"/>
                      <a:pt x="12702" y="46761"/>
                      <a:pt x="11330" y="46866"/>
                    </a:cubicBezTo>
                    <a:cubicBezTo>
                      <a:pt x="11071" y="46886"/>
                      <a:pt x="10874" y="47110"/>
                      <a:pt x="10892" y="47366"/>
                    </a:cubicBezTo>
                    <a:cubicBezTo>
                      <a:pt x="10901" y="47514"/>
                      <a:pt x="10942" y="47649"/>
                      <a:pt x="11009" y="47767"/>
                    </a:cubicBezTo>
                    <a:cubicBezTo>
                      <a:pt x="11071" y="47875"/>
                      <a:pt x="11157" y="47967"/>
                      <a:pt x="11265" y="48044"/>
                    </a:cubicBezTo>
                    <a:cubicBezTo>
                      <a:pt x="11268" y="48046"/>
                      <a:pt x="11271" y="48047"/>
                      <a:pt x="11276" y="48047"/>
                    </a:cubicBezTo>
                    <a:lnTo>
                      <a:pt x="16320" y="48004"/>
                    </a:lnTo>
                    <a:cubicBezTo>
                      <a:pt x="16323" y="48004"/>
                      <a:pt x="16324" y="48004"/>
                      <a:pt x="16327" y="48002"/>
                    </a:cubicBezTo>
                    <a:lnTo>
                      <a:pt x="16707" y="47785"/>
                    </a:lnTo>
                    <a:lnTo>
                      <a:pt x="17274" y="48063"/>
                    </a:lnTo>
                    <a:cubicBezTo>
                      <a:pt x="17277" y="48063"/>
                      <a:pt x="17278" y="48064"/>
                      <a:pt x="17281" y="48064"/>
                    </a:cubicBezTo>
                    <a:lnTo>
                      <a:pt x="18608" y="48052"/>
                    </a:lnTo>
                    <a:cubicBezTo>
                      <a:pt x="18614" y="48052"/>
                      <a:pt x="18619" y="48049"/>
                      <a:pt x="18622" y="48044"/>
                    </a:cubicBezTo>
                    <a:cubicBezTo>
                      <a:pt x="18625" y="48040"/>
                      <a:pt x="18917" y="47519"/>
                      <a:pt x="18913" y="47119"/>
                    </a:cubicBezTo>
                    <a:cubicBezTo>
                      <a:pt x="18913" y="47064"/>
                      <a:pt x="18901" y="46972"/>
                      <a:pt x="18875" y="46836"/>
                    </a:cubicBezTo>
                    <a:cubicBezTo>
                      <a:pt x="18731" y="46062"/>
                      <a:pt x="18217" y="44177"/>
                      <a:pt x="18213" y="44158"/>
                    </a:cubicBezTo>
                    <a:cubicBezTo>
                      <a:pt x="18211" y="44156"/>
                      <a:pt x="18211" y="44155"/>
                      <a:pt x="18210" y="44153"/>
                    </a:cubicBezTo>
                    <a:cubicBezTo>
                      <a:pt x="18207" y="44149"/>
                      <a:pt x="18164" y="44098"/>
                      <a:pt x="18064" y="44098"/>
                    </a:cubicBezTo>
                    <a:cubicBezTo>
                      <a:pt x="18008" y="44098"/>
                      <a:pt x="17934" y="44114"/>
                      <a:pt x="17839" y="44164"/>
                    </a:cubicBezTo>
                    <a:cubicBezTo>
                      <a:pt x="17805" y="44043"/>
                      <a:pt x="17619" y="43365"/>
                      <a:pt x="17474" y="42840"/>
                    </a:cubicBezTo>
                    <a:cubicBezTo>
                      <a:pt x="17436" y="42704"/>
                      <a:pt x="17400" y="42575"/>
                      <a:pt x="17371" y="42469"/>
                    </a:cubicBezTo>
                    <a:cubicBezTo>
                      <a:pt x="17766" y="42338"/>
                      <a:pt x="18031" y="42234"/>
                      <a:pt x="18033" y="42232"/>
                    </a:cubicBezTo>
                    <a:cubicBezTo>
                      <a:pt x="18040" y="42229"/>
                      <a:pt x="18045" y="42222"/>
                      <a:pt x="18042" y="42213"/>
                    </a:cubicBezTo>
                    <a:cubicBezTo>
                      <a:pt x="18037" y="42199"/>
                      <a:pt x="17560" y="40751"/>
                      <a:pt x="17078" y="39018"/>
                    </a:cubicBezTo>
                    <a:cubicBezTo>
                      <a:pt x="17640" y="38452"/>
                      <a:pt x="17981" y="38117"/>
                      <a:pt x="18122" y="37997"/>
                    </a:cubicBezTo>
                    <a:cubicBezTo>
                      <a:pt x="18684" y="37519"/>
                      <a:pt x="18778" y="36943"/>
                      <a:pt x="18789" y="36851"/>
                    </a:cubicBezTo>
                    <a:cubicBezTo>
                      <a:pt x="18898" y="36833"/>
                      <a:pt x="19702" y="36680"/>
                      <a:pt x="20358" y="35928"/>
                    </a:cubicBezTo>
                    <a:cubicBezTo>
                      <a:pt x="21368" y="34765"/>
                      <a:pt x="24426" y="32255"/>
                      <a:pt x="25340" y="31513"/>
                    </a:cubicBezTo>
                    <a:cubicBezTo>
                      <a:pt x="25461" y="31414"/>
                      <a:pt x="25537" y="31354"/>
                      <a:pt x="25555" y="31339"/>
                    </a:cubicBezTo>
                    <a:lnTo>
                      <a:pt x="25814" y="31339"/>
                    </a:lnTo>
                    <a:cubicBezTo>
                      <a:pt x="25927" y="31337"/>
                      <a:pt x="26041" y="31337"/>
                      <a:pt x="26155" y="31337"/>
                    </a:cubicBezTo>
                    <a:cubicBezTo>
                      <a:pt x="27869" y="31337"/>
                      <a:pt x="29490" y="31336"/>
                      <a:pt x="30508" y="31005"/>
                    </a:cubicBezTo>
                    <a:cubicBezTo>
                      <a:pt x="30703" y="30942"/>
                      <a:pt x="30882" y="30830"/>
                      <a:pt x="31023" y="30681"/>
                    </a:cubicBezTo>
                    <a:cubicBezTo>
                      <a:pt x="31024" y="30680"/>
                      <a:pt x="31027" y="30677"/>
                      <a:pt x="31029" y="30675"/>
                    </a:cubicBezTo>
                    <a:lnTo>
                      <a:pt x="31036" y="30668"/>
                    </a:lnTo>
                    <a:cubicBezTo>
                      <a:pt x="31041" y="30663"/>
                      <a:pt x="31044" y="30659"/>
                      <a:pt x="31049" y="30654"/>
                    </a:cubicBezTo>
                    <a:cubicBezTo>
                      <a:pt x="31177" y="30512"/>
                      <a:pt x="31271" y="30337"/>
                      <a:pt x="31321" y="30153"/>
                    </a:cubicBezTo>
                    <a:cubicBezTo>
                      <a:pt x="31339" y="30083"/>
                      <a:pt x="31358" y="30010"/>
                      <a:pt x="31374" y="29936"/>
                    </a:cubicBezTo>
                    <a:cubicBezTo>
                      <a:pt x="31406" y="29806"/>
                      <a:pt x="31433" y="29668"/>
                      <a:pt x="31459" y="29529"/>
                    </a:cubicBezTo>
                    <a:cubicBezTo>
                      <a:pt x="31565" y="28951"/>
                      <a:pt x="31711" y="27817"/>
                      <a:pt x="31501" y="26705"/>
                    </a:cubicBezTo>
                    <a:cubicBezTo>
                      <a:pt x="31500" y="26695"/>
                      <a:pt x="31497" y="26682"/>
                      <a:pt x="31495" y="26670"/>
                    </a:cubicBezTo>
                    <a:lnTo>
                      <a:pt x="31492" y="26657"/>
                    </a:lnTo>
                    <a:cubicBezTo>
                      <a:pt x="31485" y="26620"/>
                      <a:pt x="31477" y="26584"/>
                      <a:pt x="31470" y="26546"/>
                    </a:cubicBezTo>
                    <a:lnTo>
                      <a:pt x="31468" y="26540"/>
                    </a:lnTo>
                    <a:cubicBezTo>
                      <a:pt x="31465" y="26531"/>
                      <a:pt x="31464" y="26523"/>
                      <a:pt x="31462" y="26516"/>
                    </a:cubicBezTo>
                    <a:cubicBezTo>
                      <a:pt x="31461" y="26505"/>
                      <a:pt x="31458" y="26495"/>
                      <a:pt x="31455" y="26484"/>
                    </a:cubicBezTo>
                    <a:lnTo>
                      <a:pt x="31453" y="26473"/>
                    </a:lnTo>
                    <a:cubicBezTo>
                      <a:pt x="31450" y="26466"/>
                      <a:pt x="31448" y="26457"/>
                      <a:pt x="31447" y="26448"/>
                    </a:cubicBezTo>
                    <a:cubicBezTo>
                      <a:pt x="31444" y="26439"/>
                      <a:pt x="31442" y="26429"/>
                      <a:pt x="31439" y="26420"/>
                    </a:cubicBezTo>
                    <a:lnTo>
                      <a:pt x="31435" y="26404"/>
                    </a:lnTo>
                    <a:cubicBezTo>
                      <a:pt x="31433" y="26398"/>
                      <a:pt x="31432" y="26390"/>
                      <a:pt x="31430" y="26383"/>
                    </a:cubicBezTo>
                    <a:cubicBezTo>
                      <a:pt x="31412" y="26314"/>
                      <a:pt x="31394" y="26248"/>
                      <a:pt x="31374" y="26183"/>
                    </a:cubicBezTo>
                    <a:cubicBezTo>
                      <a:pt x="31365" y="26154"/>
                      <a:pt x="31356" y="26125"/>
                      <a:pt x="31347" y="26093"/>
                    </a:cubicBezTo>
                    <a:cubicBezTo>
                      <a:pt x="31338" y="26064"/>
                      <a:pt x="31327" y="26036"/>
                      <a:pt x="31318" y="26007"/>
                    </a:cubicBezTo>
                    <a:lnTo>
                      <a:pt x="31315" y="25999"/>
                    </a:lnTo>
                    <a:cubicBezTo>
                      <a:pt x="31315" y="25998"/>
                      <a:pt x="31315" y="25998"/>
                      <a:pt x="31315" y="25998"/>
                    </a:cubicBezTo>
                    <a:cubicBezTo>
                      <a:pt x="31285" y="25908"/>
                      <a:pt x="31252" y="25819"/>
                      <a:pt x="31217" y="25733"/>
                    </a:cubicBezTo>
                    <a:lnTo>
                      <a:pt x="31211" y="25718"/>
                    </a:lnTo>
                    <a:cubicBezTo>
                      <a:pt x="31203" y="25699"/>
                      <a:pt x="31196" y="25683"/>
                      <a:pt x="31189" y="25666"/>
                    </a:cubicBezTo>
                    <a:lnTo>
                      <a:pt x="31180" y="25643"/>
                    </a:lnTo>
                    <a:cubicBezTo>
                      <a:pt x="31173" y="25627"/>
                      <a:pt x="31165" y="25612"/>
                      <a:pt x="31159" y="25595"/>
                    </a:cubicBezTo>
                    <a:lnTo>
                      <a:pt x="31147" y="25571"/>
                    </a:lnTo>
                    <a:cubicBezTo>
                      <a:pt x="31141" y="25554"/>
                      <a:pt x="31133" y="25539"/>
                      <a:pt x="31127" y="25524"/>
                    </a:cubicBezTo>
                    <a:lnTo>
                      <a:pt x="31111" y="25489"/>
                    </a:lnTo>
                    <a:cubicBezTo>
                      <a:pt x="31105" y="25477"/>
                      <a:pt x="31100" y="25465"/>
                      <a:pt x="31094" y="25453"/>
                    </a:cubicBezTo>
                    <a:cubicBezTo>
                      <a:pt x="31091" y="25446"/>
                      <a:pt x="31088" y="25440"/>
                      <a:pt x="31085" y="25436"/>
                    </a:cubicBezTo>
                    <a:lnTo>
                      <a:pt x="31080" y="25425"/>
                    </a:lnTo>
                    <a:cubicBezTo>
                      <a:pt x="31068" y="25401"/>
                      <a:pt x="31056" y="25375"/>
                      <a:pt x="31044" y="25351"/>
                    </a:cubicBezTo>
                    <a:lnTo>
                      <a:pt x="31039" y="25342"/>
                    </a:lnTo>
                    <a:cubicBezTo>
                      <a:pt x="31036" y="25336"/>
                      <a:pt x="31033" y="25331"/>
                      <a:pt x="31030" y="25325"/>
                    </a:cubicBezTo>
                    <a:cubicBezTo>
                      <a:pt x="30971" y="25050"/>
                      <a:pt x="30859" y="24844"/>
                      <a:pt x="30793" y="24739"/>
                    </a:cubicBezTo>
                    <a:cubicBezTo>
                      <a:pt x="31012" y="24556"/>
                      <a:pt x="31295" y="24088"/>
                      <a:pt x="31250" y="23692"/>
                    </a:cubicBezTo>
                    <a:cubicBezTo>
                      <a:pt x="31200" y="23247"/>
                      <a:pt x="30703" y="22679"/>
                      <a:pt x="30650" y="22618"/>
                    </a:cubicBezTo>
                    <a:cubicBezTo>
                      <a:pt x="30647" y="22503"/>
                      <a:pt x="30594" y="20733"/>
                      <a:pt x="29860" y="16731"/>
                    </a:cubicBezTo>
                    <a:cubicBezTo>
                      <a:pt x="29838" y="16573"/>
                      <a:pt x="29823" y="16382"/>
                      <a:pt x="29805" y="16163"/>
                    </a:cubicBezTo>
                    <a:cubicBezTo>
                      <a:pt x="29737" y="15345"/>
                      <a:pt x="29635" y="14110"/>
                      <a:pt x="29155" y="12770"/>
                    </a:cubicBezTo>
                    <a:cubicBezTo>
                      <a:pt x="28890" y="12034"/>
                      <a:pt x="28537" y="11338"/>
                      <a:pt x="28106" y="10705"/>
                    </a:cubicBezTo>
                    <a:cubicBezTo>
                      <a:pt x="27598" y="9963"/>
                      <a:pt x="26966" y="9280"/>
                      <a:pt x="26227" y="8679"/>
                    </a:cubicBezTo>
                    <a:cubicBezTo>
                      <a:pt x="26089" y="8567"/>
                      <a:pt x="25923" y="8497"/>
                      <a:pt x="25747" y="8477"/>
                    </a:cubicBezTo>
                    <a:cubicBezTo>
                      <a:pt x="25588" y="8459"/>
                      <a:pt x="25394" y="8444"/>
                      <a:pt x="25199" y="8444"/>
                    </a:cubicBezTo>
                    <a:cubicBezTo>
                      <a:pt x="25023" y="8444"/>
                      <a:pt x="24846" y="8456"/>
                      <a:pt x="24693" y="8491"/>
                    </a:cubicBezTo>
                    <a:lnTo>
                      <a:pt x="24352" y="7961"/>
                    </a:lnTo>
                    <a:cubicBezTo>
                      <a:pt x="24349" y="7955"/>
                      <a:pt x="24343" y="7953"/>
                      <a:pt x="24337" y="7953"/>
                    </a:cubicBezTo>
                    <a:cubicBezTo>
                      <a:pt x="24264" y="7964"/>
                      <a:pt x="24193" y="7974"/>
                      <a:pt x="24123" y="7985"/>
                    </a:cubicBezTo>
                    <a:cubicBezTo>
                      <a:pt x="24123" y="7986"/>
                      <a:pt x="24122" y="7986"/>
                      <a:pt x="24122" y="7986"/>
                    </a:cubicBezTo>
                    <a:cubicBezTo>
                      <a:pt x="24084" y="7992"/>
                      <a:pt x="24048" y="7999"/>
                      <a:pt x="24011" y="8005"/>
                    </a:cubicBezTo>
                    <a:cubicBezTo>
                      <a:pt x="23817" y="7835"/>
                      <a:pt x="23337" y="7397"/>
                      <a:pt x="22895" y="6875"/>
                    </a:cubicBezTo>
                    <a:cubicBezTo>
                      <a:pt x="23040" y="6584"/>
                      <a:pt x="23005" y="6254"/>
                      <a:pt x="22924" y="6135"/>
                    </a:cubicBezTo>
                    <a:cubicBezTo>
                      <a:pt x="22774" y="5919"/>
                      <a:pt x="22674" y="5472"/>
                      <a:pt x="22781" y="5330"/>
                    </a:cubicBezTo>
                    <a:cubicBezTo>
                      <a:pt x="22963" y="5090"/>
                      <a:pt x="23539" y="4224"/>
                      <a:pt x="23340" y="3179"/>
                    </a:cubicBezTo>
                    <a:cubicBezTo>
                      <a:pt x="23319" y="3077"/>
                      <a:pt x="23296" y="2976"/>
                      <a:pt x="23272" y="2877"/>
                    </a:cubicBezTo>
                    <a:cubicBezTo>
                      <a:pt x="22963" y="1622"/>
                      <a:pt x="22489" y="779"/>
                      <a:pt x="21901" y="442"/>
                    </a:cubicBezTo>
                    <a:cubicBezTo>
                      <a:pt x="21703" y="328"/>
                      <a:pt x="21493" y="271"/>
                      <a:pt x="21273" y="271"/>
                    </a:cubicBezTo>
                    <a:cubicBezTo>
                      <a:pt x="21142" y="271"/>
                      <a:pt x="21008" y="291"/>
                      <a:pt x="20871" y="331"/>
                    </a:cubicBezTo>
                    <a:cubicBezTo>
                      <a:pt x="20206" y="111"/>
                      <a:pt x="19596" y="1"/>
                      <a:pt x="1905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7" name="Google Shape;317;p25">
                <a:extLst>
                  <a:ext uri="{FF2B5EF4-FFF2-40B4-BE49-F238E27FC236}">
                    <a16:creationId xmlns:a16="http://schemas.microsoft.com/office/drawing/2014/main" id="{81500A54-3DA4-4B06-0383-1DFC6AE5F46A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80175" cy="183400"/>
              </a:xfrm>
              <a:custGeom>
                <a:avLst/>
                <a:gdLst/>
                <a:ahLst/>
                <a:cxnLst/>
                <a:rect l="l" t="t" r="r" b="b"/>
                <a:pathLst>
                  <a:path w="7207" h="7336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160" y="3966"/>
                      <a:pt x="494" y="4277"/>
                      <a:pt x="494" y="4277"/>
                    </a:cubicBezTo>
                    <a:cubicBezTo>
                      <a:pt x="592" y="4344"/>
                      <a:pt x="657" y="4365"/>
                      <a:pt x="787" y="4365"/>
                    </a:cubicBezTo>
                    <a:cubicBezTo>
                      <a:pt x="878" y="4365"/>
                      <a:pt x="1001" y="4355"/>
                      <a:pt x="1188" y="4343"/>
                    </a:cubicBezTo>
                    <a:cubicBezTo>
                      <a:pt x="1243" y="4340"/>
                      <a:pt x="1292" y="4337"/>
                      <a:pt x="1334" y="4337"/>
                    </a:cubicBezTo>
                    <a:cubicBezTo>
                      <a:pt x="1642" y="4337"/>
                      <a:pt x="1642" y="4456"/>
                      <a:pt x="1835" y="5081"/>
                    </a:cubicBezTo>
                    <a:cubicBezTo>
                      <a:pt x="1960" y="5484"/>
                      <a:pt x="2381" y="5571"/>
                      <a:pt x="2723" y="5571"/>
                    </a:cubicBezTo>
                    <a:cubicBezTo>
                      <a:pt x="2984" y="5571"/>
                      <a:pt x="3198" y="5520"/>
                      <a:pt x="3198" y="5520"/>
                    </a:cubicBezTo>
                    <a:cubicBezTo>
                      <a:pt x="3198" y="5466"/>
                      <a:pt x="3200" y="5411"/>
                      <a:pt x="3204" y="5355"/>
                    </a:cubicBezTo>
                    <a:cubicBezTo>
                      <a:pt x="3249" y="4803"/>
                      <a:pt x="3811" y="4481"/>
                      <a:pt x="4142" y="4481"/>
                    </a:cubicBezTo>
                    <a:cubicBezTo>
                      <a:pt x="4168" y="4481"/>
                      <a:pt x="4192" y="4483"/>
                      <a:pt x="4215" y="4487"/>
                    </a:cubicBezTo>
                    <a:cubicBezTo>
                      <a:pt x="4524" y="4540"/>
                      <a:pt x="4608" y="4941"/>
                      <a:pt x="4342" y="5656"/>
                    </a:cubicBezTo>
                    <a:cubicBezTo>
                      <a:pt x="4292" y="5788"/>
                      <a:pt x="4243" y="5902"/>
                      <a:pt x="4195" y="5999"/>
                    </a:cubicBezTo>
                    <a:cubicBezTo>
                      <a:pt x="4130" y="6128"/>
                      <a:pt x="4066" y="6226"/>
                      <a:pt x="4004" y="6300"/>
                    </a:cubicBezTo>
                    <a:cubicBezTo>
                      <a:pt x="4180" y="6711"/>
                      <a:pt x="4557" y="7220"/>
                      <a:pt x="5354" y="7318"/>
                    </a:cubicBezTo>
                    <a:cubicBezTo>
                      <a:pt x="5449" y="7330"/>
                      <a:pt x="5538" y="7335"/>
                      <a:pt x="5621" y="7335"/>
                    </a:cubicBezTo>
                    <a:cubicBezTo>
                      <a:pt x="6142" y="7335"/>
                      <a:pt x="6418" y="7116"/>
                      <a:pt x="6549" y="6861"/>
                    </a:cubicBezTo>
                    <a:cubicBezTo>
                      <a:pt x="6697" y="6573"/>
                      <a:pt x="6661" y="6241"/>
                      <a:pt x="6582" y="6129"/>
                    </a:cubicBezTo>
                    <a:lnTo>
                      <a:pt x="6584" y="6129"/>
                    </a:lnTo>
                    <a:cubicBezTo>
                      <a:pt x="6426" y="5900"/>
                      <a:pt x="6332" y="5449"/>
                      <a:pt x="6441" y="5304"/>
                    </a:cubicBezTo>
                    <a:cubicBezTo>
                      <a:pt x="6550" y="5160"/>
                      <a:pt x="7206" y="4269"/>
                      <a:pt x="6999" y="3165"/>
                    </a:cubicBezTo>
                    <a:cubicBezTo>
                      <a:pt x="6976" y="3063"/>
                      <a:pt x="6953" y="2963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8" name="Google Shape;318;p25">
                <a:extLst>
                  <a:ext uri="{FF2B5EF4-FFF2-40B4-BE49-F238E27FC236}">
                    <a16:creationId xmlns:a16="http://schemas.microsoft.com/office/drawing/2014/main" id="{FA03A822-0D0D-1965-4D04-208106B67F63}"/>
                  </a:ext>
                </a:extLst>
              </p:cNvPr>
              <p:cNvSpPr/>
              <p:nvPr/>
            </p:nvSpPr>
            <p:spPr>
              <a:xfrm>
                <a:off x="1947800" y="2258950"/>
                <a:ext cx="173225" cy="82225"/>
              </a:xfrm>
              <a:custGeom>
                <a:avLst/>
                <a:gdLst/>
                <a:ahLst/>
                <a:cxnLst/>
                <a:rect l="l" t="t" r="r" b="b"/>
                <a:pathLst>
                  <a:path w="6929" h="3289" extrusionOk="0">
                    <a:moveTo>
                      <a:pt x="2733" y="1"/>
                    </a:moveTo>
                    <a:cubicBezTo>
                      <a:pt x="947" y="1"/>
                      <a:pt x="197" y="1218"/>
                      <a:pt x="43" y="2426"/>
                    </a:cubicBezTo>
                    <a:cubicBezTo>
                      <a:pt x="1" y="2762"/>
                      <a:pt x="11" y="3048"/>
                      <a:pt x="51" y="3289"/>
                    </a:cubicBezTo>
                    <a:cubicBezTo>
                      <a:pt x="51" y="3289"/>
                      <a:pt x="282" y="1356"/>
                      <a:pt x="1991" y="965"/>
                    </a:cubicBezTo>
                    <a:lnTo>
                      <a:pt x="1991" y="965"/>
                    </a:lnTo>
                    <a:cubicBezTo>
                      <a:pt x="1356" y="1735"/>
                      <a:pt x="1582" y="2619"/>
                      <a:pt x="1582" y="2619"/>
                    </a:cubicBezTo>
                    <a:cubicBezTo>
                      <a:pt x="1582" y="2619"/>
                      <a:pt x="1973" y="1512"/>
                      <a:pt x="3015" y="1223"/>
                    </a:cubicBezTo>
                    <a:lnTo>
                      <a:pt x="3015" y="1223"/>
                    </a:lnTo>
                    <a:cubicBezTo>
                      <a:pt x="2776" y="1589"/>
                      <a:pt x="3110" y="2460"/>
                      <a:pt x="3110" y="2460"/>
                    </a:cubicBezTo>
                    <a:cubicBezTo>
                      <a:pt x="3110" y="2460"/>
                      <a:pt x="3453" y="1341"/>
                      <a:pt x="5429" y="1068"/>
                    </a:cubicBezTo>
                    <a:cubicBezTo>
                      <a:pt x="6418" y="1624"/>
                      <a:pt x="6918" y="2839"/>
                      <a:pt x="6929" y="2866"/>
                    </a:cubicBezTo>
                    <a:cubicBezTo>
                      <a:pt x="6929" y="2866"/>
                      <a:pt x="6929" y="2866"/>
                      <a:pt x="6929" y="2865"/>
                    </a:cubicBezTo>
                    <a:cubicBezTo>
                      <a:pt x="6540" y="1282"/>
                      <a:pt x="5869" y="271"/>
                      <a:pt x="4946" y="271"/>
                    </a:cubicBezTo>
                    <a:cubicBezTo>
                      <a:pt x="4817" y="271"/>
                      <a:pt x="4683" y="291"/>
                      <a:pt x="4543" y="332"/>
                    </a:cubicBezTo>
                    <a:cubicBezTo>
                      <a:pt x="3847" y="101"/>
                      <a:pt x="3247" y="1"/>
                      <a:pt x="2733" y="1"/>
                    </a:cubicBezTo>
                    <a:close/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19" name="Google Shape;319;p25">
                <a:extLst>
                  <a:ext uri="{FF2B5EF4-FFF2-40B4-BE49-F238E27FC236}">
                    <a16:creationId xmlns:a16="http://schemas.microsoft.com/office/drawing/2014/main" id="{D912B388-ABD6-6181-BA7C-6A8C381F3974}"/>
                  </a:ext>
                </a:extLst>
              </p:cNvPr>
              <p:cNvSpPr/>
              <p:nvPr/>
            </p:nvSpPr>
            <p:spPr>
              <a:xfrm>
                <a:off x="2027750" y="2370925"/>
                <a:ext cx="35275" cy="50175"/>
              </a:xfrm>
              <a:custGeom>
                <a:avLst/>
                <a:gdLst/>
                <a:ahLst/>
                <a:cxnLst/>
                <a:rect l="l" t="t" r="r" b="b"/>
                <a:pathLst>
                  <a:path w="1411" h="2007" extrusionOk="0">
                    <a:moveTo>
                      <a:pt x="946" y="1"/>
                    </a:moveTo>
                    <a:cubicBezTo>
                      <a:pt x="615" y="1"/>
                      <a:pt x="51" y="323"/>
                      <a:pt x="6" y="876"/>
                    </a:cubicBezTo>
                    <a:cubicBezTo>
                      <a:pt x="2" y="932"/>
                      <a:pt x="0" y="987"/>
                      <a:pt x="0" y="1041"/>
                    </a:cubicBezTo>
                    <a:cubicBezTo>
                      <a:pt x="3" y="1343"/>
                      <a:pt x="79" y="1602"/>
                      <a:pt x="176" y="1774"/>
                    </a:cubicBezTo>
                    <a:cubicBezTo>
                      <a:pt x="244" y="1897"/>
                      <a:pt x="321" y="1976"/>
                      <a:pt x="391" y="1994"/>
                    </a:cubicBezTo>
                    <a:cubicBezTo>
                      <a:pt x="421" y="2002"/>
                      <a:pt x="451" y="2007"/>
                      <a:pt x="481" y="2007"/>
                    </a:cubicBezTo>
                    <a:cubicBezTo>
                      <a:pt x="500" y="2007"/>
                      <a:pt x="519" y="2005"/>
                      <a:pt x="538" y="2001"/>
                    </a:cubicBezTo>
                    <a:cubicBezTo>
                      <a:pt x="626" y="1985"/>
                      <a:pt x="715" y="1929"/>
                      <a:pt x="806" y="1821"/>
                    </a:cubicBezTo>
                    <a:cubicBezTo>
                      <a:pt x="868" y="1747"/>
                      <a:pt x="932" y="1647"/>
                      <a:pt x="997" y="1520"/>
                    </a:cubicBezTo>
                    <a:cubicBezTo>
                      <a:pt x="1045" y="1423"/>
                      <a:pt x="1094" y="1309"/>
                      <a:pt x="1144" y="1177"/>
                    </a:cubicBezTo>
                    <a:cubicBezTo>
                      <a:pt x="1410" y="462"/>
                      <a:pt x="1326" y="61"/>
                      <a:pt x="1017" y="7"/>
                    </a:cubicBezTo>
                    <a:cubicBezTo>
                      <a:pt x="994" y="3"/>
                      <a:pt x="971" y="1"/>
                      <a:pt x="94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0" name="Google Shape;320;p25">
                <a:extLst>
                  <a:ext uri="{FF2B5EF4-FFF2-40B4-BE49-F238E27FC236}">
                    <a16:creationId xmlns:a16="http://schemas.microsoft.com/office/drawing/2014/main" id="{70B6A49C-EBE8-EE4B-D5B9-1064C3520BB5}"/>
                  </a:ext>
                </a:extLst>
              </p:cNvPr>
              <p:cNvSpPr/>
              <p:nvPr/>
            </p:nvSpPr>
            <p:spPr>
              <a:xfrm>
                <a:off x="2033450" y="2377150"/>
                <a:ext cx="16575" cy="40500"/>
              </a:xfrm>
              <a:custGeom>
                <a:avLst/>
                <a:gdLst/>
                <a:ahLst/>
                <a:cxnLst/>
                <a:rect l="l" t="t" r="r" b="b"/>
                <a:pathLst>
                  <a:path w="663" h="1620" extrusionOk="0">
                    <a:moveTo>
                      <a:pt x="645" y="0"/>
                    </a:moveTo>
                    <a:cubicBezTo>
                      <a:pt x="643" y="0"/>
                      <a:pt x="641" y="1"/>
                      <a:pt x="639" y="1"/>
                    </a:cubicBezTo>
                    <a:cubicBezTo>
                      <a:pt x="1" y="298"/>
                      <a:pt x="75" y="647"/>
                      <a:pt x="136" y="927"/>
                    </a:cubicBezTo>
                    <a:cubicBezTo>
                      <a:pt x="149" y="992"/>
                      <a:pt x="163" y="1054"/>
                      <a:pt x="166" y="1112"/>
                    </a:cubicBezTo>
                    <a:cubicBezTo>
                      <a:pt x="166" y="1116"/>
                      <a:pt x="168" y="1121"/>
                      <a:pt x="171" y="1122"/>
                    </a:cubicBezTo>
                    <a:cubicBezTo>
                      <a:pt x="174" y="1125"/>
                      <a:pt x="178" y="1127"/>
                      <a:pt x="183" y="1127"/>
                    </a:cubicBezTo>
                    <a:cubicBezTo>
                      <a:pt x="189" y="1126"/>
                      <a:pt x="195" y="1126"/>
                      <a:pt x="200" y="1126"/>
                    </a:cubicBezTo>
                    <a:cubicBezTo>
                      <a:pt x="244" y="1126"/>
                      <a:pt x="273" y="1141"/>
                      <a:pt x="281" y="1171"/>
                    </a:cubicBezTo>
                    <a:cubicBezTo>
                      <a:pt x="298" y="1224"/>
                      <a:pt x="252" y="1318"/>
                      <a:pt x="149" y="1377"/>
                    </a:cubicBezTo>
                    <a:cubicBezTo>
                      <a:pt x="143" y="1381"/>
                      <a:pt x="140" y="1389"/>
                      <a:pt x="143" y="1396"/>
                    </a:cubicBezTo>
                    <a:cubicBezTo>
                      <a:pt x="208" y="1554"/>
                      <a:pt x="322" y="1615"/>
                      <a:pt x="327" y="1616"/>
                    </a:cubicBezTo>
                    <a:cubicBezTo>
                      <a:pt x="328" y="1618"/>
                      <a:pt x="331" y="1619"/>
                      <a:pt x="334" y="1619"/>
                    </a:cubicBezTo>
                    <a:cubicBezTo>
                      <a:pt x="339" y="1619"/>
                      <a:pt x="345" y="1615"/>
                      <a:pt x="348" y="1610"/>
                    </a:cubicBezTo>
                    <a:cubicBezTo>
                      <a:pt x="351" y="1602"/>
                      <a:pt x="348" y="1592"/>
                      <a:pt x="340" y="1589"/>
                    </a:cubicBezTo>
                    <a:cubicBezTo>
                      <a:pt x="340" y="1589"/>
                      <a:pt x="239" y="1534"/>
                      <a:pt x="177" y="1396"/>
                    </a:cubicBezTo>
                    <a:cubicBezTo>
                      <a:pt x="275" y="1334"/>
                      <a:pt x="334" y="1233"/>
                      <a:pt x="311" y="1162"/>
                    </a:cubicBezTo>
                    <a:cubicBezTo>
                      <a:pt x="298" y="1119"/>
                      <a:pt x="258" y="1095"/>
                      <a:pt x="201" y="1095"/>
                    </a:cubicBezTo>
                    <a:cubicBezTo>
                      <a:pt x="200" y="1095"/>
                      <a:pt x="198" y="1095"/>
                      <a:pt x="196" y="1095"/>
                    </a:cubicBezTo>
                    <a:cubicBezTo>
                      <a:pt x="192" y="1039"/>
                      <a:pt x="180" y="981"/>
                      <a:pt x="166" y="919"/>
                    </a:cubicBezTo>
                    <a:cubicBezTo>
                      <a:pt x="105" y="638"/>
                      <a:pt x="37" y="316"/>
                      <a:pt x="652" y="30"/>
                    </a:cubicBezTo>
                    <a:cubicBezTo>
                      <a:pt x="660" y="27"/>
                      <a:pt x="663" y="17"/>
                      <a:pt x="660" y="9"/>
                    </a:cubicBezTo>
                    <a:cubicBezTo>
                      <a:pt x="656" y="3"/>
                      <a:pt x="651" y="0"/>
                      <a:pt x="645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1" name="Google Shape;321;p25">
                <a:extLst>
                  <a:ext uri="{FF2B5EF4-FFF2-40B4-BE49-F238E27FC236}">
                    <a16:creationId xmlns:a16="http://schemas.microsoft.com/office/drawing/2014/main" id="{D24E4FA2-A311-976A-1C1B-2C187FCDBD98}"/>
                  </a:ext>
                </a:extLst>
              </p:cNvPr>
              <p:cNvSpPr/>
              <p:nvPr/>
            </p:nvSpPr>
            <p:spPr>
              <a:xfrm>
                <a:off x="1955725" y="2365850"/>
                <a:ext cx="86100" cy="124475"/>
              </a:xfrm>
              <a:custGeom>
                <a:avLst/>
                <a:gdLst/>
                <a:ahLst/>
                <a:cxnLst/>
                <a:rect l="l" t="t" r="r" b="b"/>
                <a:pathLst>
                  <a:path w="3444" h="4979" extrusionOk="0">
                    <a:moveTo>
                      <a:pt x="177" y="1"/>
                    </a:moveTo>
                    <a:cubicBezTo>
                      <a:pt x="177" y="1"/>
                      <a:pt x="176" y="90"/>
                      <a:pt x="176" y="246"/>
                    </a:cubicBezTo>
                    <a:cubicBezTo>
                      <a:pt x="177" y="678"/>
                      <a:pt x="202" y="1617"/>
                      <a:pt x="364" y="2545"/>
                    </a:cubicBezTo>
                    <a:cubicBezTo>
                      <a:pt x="252" y="2514"/>
                      <a:pt x="174" y="2501"/>
                      <a:pt x="120" y="2501"/>
                    </a:cubicBezTo>
                    <a:cubicBezTo>
                      <a:pt x="1" y="2501"/>
                      <a:pt x="3" y="2565"/>
                      <a:pt x="35" y="2633"/>
                    </a:cubicBezTo>
                    <a:cubicBezTo>
                      <a:pt x="82" y="2732"/>
                      <a:pt x="486" y="3010"/>
                      <a:pt x="486" y="3010"/>
                    </a:cubicBezTo>
                    <a:cubicBezTo>
                      <a:pt x="486" y="3010"/>
                      <a:pt x="620" y="3877"/>
                      <a:pt x="853" y="4576"/>
                    </a:cubicBezTo>
                    <a:cubicBezTo>
                      <a:pt x="920" y="4778"/>
                      <a:pt x="1094" y="4926"/>
                      <a:pt x="1304" y="4957"/>
                    </a:cubicBezTo>
                    <a:cubicBezTo>
                      <a:pt x="1407" y="4973"/>
                      <a:pt x="1514" y="4978"/>
                      <a:pt x="1610" y="4978"/>
                    </a:cubicBezTo>
                    <a:cubicBezTo>
                      <a:pt x="1622" y="4978"/>
                      <a:pt x="1635" y="4978"/>
                      <a:pt x="1647" y="4978"/>
                    </a:cubicBezTo>
                    <a:cubicBezTo>
                      <a:pt x="1665" y="4978"/>
                      <a:pt x="1682" y="4978"/>
                      <a:pt x="1698" y="4976"/>
                    </a:cubicBezTo>
                    <a:cubicBezTo>
                      <a:pt x="1866" y="4964"/>
                      <a:pt x="2027" y="4896"/>
                      <a:pt x="2153" y="4782"/>
                    </a:cubicBezTo>
                    <a:cubicBezTo>
                      <a:pt x="2407" y="4554"/>
                      <a:pt x="2855" y="4158"/>
                      <a:pt x="3172" y="3913"/>
                    </a:cubicBezTo>
                    <a:cubicBezTo>
                      <a:pt x="3263" y="3843"/>
                      <a:pt x="3334" y="3752"/>
                      <a:pt x="3380" y="3649"/>
                    </a:cubicBezTo>
                    <a:cubicBezTo>
                      <a:pt x="3408" y="3583"/>
                      <a:pt x="3428" y="3510"/>
                      <a:pt x="3434" y="3437"/>
                    </a:cubicBezTo>
                    <a:cubicBezTo>
                      <a:pt x="3436" y="3421"/>
                      <a:pt x="3436" y="3404"/>
                      <a:pt x="3437" y="3387"/>
                    </a:cubicBezTo>
                    <a:cubicBezTo>
                      <a:pt x="3443" y="2950"/>
                      <a:pt x="3430" y="2474"/>
                      <a:pt x="3419" y="2203"/>
                    </a:cubicBezTo>
                    <a:cubicBezTo>
                      <a:pt x="3399" y="2207"/>
                      <a:pt x="3378" y="2209"/>
                      <a:pt x="3358" y="2209"/>
                    </a:cubicBezTo>
                    <a:cubicBezTo>
                      <a:pt x="3329" y="2209"/>
                      <a:pt x="3301" y="2205"/>
                      <a:pt x="3272" y="2197"/>
                    </a:cubicBezTo>
                    <a:cubicBezTo>
                      <a:pt x="3204" y="2177"/>
                      <a:pt x="3125" y="2098"/>
                      <a:pt x="3057" y="1977"/>
                    </a:cubicBezTo>
                    <a:cubicBezTo>
                      <a:pt x="3007" y="1886"/>
                      <a:pt x="2961" y="1774"/>
                      <a:pt x="2931" y="1644"/>
                    </a:cubicBezTo>
                    <a:cubicBezTo>
                      <a:pt x="2901" y="1524"/>
                      <a:pt x="2883" y="1388"/>
                      <a:pt x="2881" y="1243"/>
                    </a:cubicBezTo>
                    <a:cubicBezTo>
                      <a:pt x="2881" y="1243"/>
                      <a:pt x="2666" y="1294"/>
                      <a:pt x="2404" y="1294"/>
                    </a:cubicBezTo>
                    <a:cubicBezTo>
                      <a:pt x="2062" y="1294"/>
                      <a:pt x="1642" y="1207"/>
                      <a:pt x="1518" y="805"/>
                    </a:cubicBezTo>
                    <a:cubicBezTo>
                      <a:pt x="1325" y="180"/>
                      <a:pt x="1325" y="61"/>
                      <a:pt x="1018" y="61"/>
                    </a:cubicBezTo>
                    <a:cubicBezTo>
                      <a:pt x="975" y="61"/>
                      <a:pt x="927" y="64"/>
                      <a:pt x="871" y="67"/>
                    </a:cubicBezTo>
                    <a:cubicBezTo>
                      <a:pt x="685" y="78"/>
                      <a:pt x="562" y="88"/>
                      <a:pt x="472" y="88"/>
                    </a:cubicBezTo>
                    <a:cubicBezTo>
                      <a:pt x="341" y="88"/>
                      <a:pt x="276" y="68"/>
                      <a:pt x="177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2" name="Google Shape;322;p25">
                <a:extLst>
                  <a:ext uri="{FF2B5EF4-FFF2-40B4-BE49-F238E27FC236}">
                    <a16:creationId xmlns:a16="http://schemas.microsoft.com/office/drawing/2014/main" id="{82B511C3-4684-12D9-B715-2B2BC545018B}"/>
                  </a:ext>
                </a:extLst>
              </p:cNvPr>
              <p:cNvSpPr/>
              <p:nvPr/>
            </p:nvSpPr>
            <p:spPr>
              <a:xfrm>
                <a:off x="2087500" y="2339450"/>
                <a:ext cx="38825" cy="71725"/>
              </a:xfrm>
              <a:custGeom>
                <a:avLst/>
                <a:gdLst/>
                <a:ahLst/>
                <a:cxnLst/>
                <a:rect l="l" t="t" r="r" b="b"/>
                <a:pathLst>
                  <a:path w="1553" h="2869" extrusionOk="0">
                    <a:moveTo>
                      <a:pt x="1420" y="1"/>
                    </a:moveTo>
                    <a:cubicBezTo>
                      <a:pt x="1415" y="1"/>
                      <a:pt x="1412" y="4"/>
                      <a:pt x="1412" y="8"/>
                    </a:cubicBezTo>
                    <a:cubicBezTo>
                      <a:pt x="1414" y="17"/>
                      <a:pt x="1415" y="33"/>
                      <a:pt x="1417" y="51"/>
                    </a:cubicBezTo>
                    <a:cubicBezTo>
                      <a:pt x="1536" y="1152"/>
                      <a:pt x="1035" y="2147"/>
                      <a:pt x="5" y="2853"/>
                    </a:cubicBezTo>
                    <a:cubicBezTo>
                      <a:pt x="2" y="2856"/>
                      <a:pt x="0" y="2861"/>
                      <a:pt x="3" y="2865"/>
                    </a:cubicBezTo>
                    <a:cubicBezTo>
                      <a:pt x="5" y="2867"/>
                      <a:pt x="8" y="2868"/>
                      <a:pt x="9" y="2868"/>
                    </a:cubicBezTo>
                    <a:cubicBezTo>
                      <a:pt x="11" y="2868"/>
                      <a:pt x="13" y="2868"/>
                      <a:pt x="14" y="2867"/>
                    </a:cubicBezTo>
                    <a:cubicBezTo>
                      <a:pt x="1049" y="2158"/>
                      <a:pt x="1553" y="1157"/>
                      <a:pt x="1433" y="49"/>
                    </a:cubicBezTo>
                    <a:cubicBezTo>
                      <a:pt x="1430" y="31"/>
                      <a:pt x="1429" y="17"/>
                      <a:pt x="1429" y="8"/>
                    </a:cubicBezTo>
                    <a:cubicBezTo>
                      <a:pt x="1429" y="4"/>
                      <a:pt x="1424" y="1"/>
                      <a:pt x="142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3" name="Google Shape;323;p25">
                <a:extLst>
                  <a:ext uri="{FF2B5EF4-FFF2-40B4-BE49-F238E27FC236}">
                    <a16:creationId xmlns:a16="http://schemas.microsoft.com/office/drawing/2014/main" id="{F457E7BF-05C3-34B0-2849-DCA5ABC79E71}"/>
                  </a:ext>
                </a:extLst>
              </p:cNvPr>
              <p:cNvSpPr/>
              <p:nvPr/>
            </p:nvSpPr>
            <p:spPr>
              <a:xfrm>
                <a:off x="2029475" y="2265575"/>
                <a:ext cx="47225" cy="22700"/>
              </a:xfrm>
              <a:custGeom>
                <a:avLst/>
                <a:gdLst/>
                <a:ahLst/>
                <a:cxnLst/>
                <a:rect l="l" t="t" r="r" b="b"/>
                <a:pathLst>
                  <a:path w="1889" h="908" extrusionOk="0">
                    <a:moveTo>
                      <a:pt x="1685" y="0"/>
                    </a:moveTo>
                    <a:cubicBezTo>
                      <a:pt x="1244" y="0"/>
                      <a:pt x="842" y="210"/>
                      <a:pt x="567" y="399"/>
                    </a:cubicBezTo>
                    <a:cubicBezTo>
                      <a:pt x="228" y="635"/>
                      <a:pt x="7" y="893"/>
                      <a:pt x="4" y="894"/>
                    </a:cubicBezTo>
                    <a:cubicBezTo>
                      <a:pt x="1" y="899"/>
                      <a:pt x="1" y="903"/>
                      <a:pt x="5" y="906"/>
                    </a:cubicBezTo>
                    <a:cubicBezTo>
                      <a:pt x="7" y="908"/>
                      <a:pt x="8" y="908"/>
                      <a:pt x="10" y="908"/>
                    </a:cubicBezTo>
                    <a:cubicBezTo>
                      <a:pt x="11" y="908"/>
                      <a:pt x="14" y="906"/>
                      <a:pt x="16" y="905"/>
                    </a:cubicBezTo>
                    <a:cubicBezTo>
                      <a:pt x="24" y="895"/>
                      <a:pt x="786" y="17"/>
                      <a:pt x="1683" y="17"/>
                    </a:cubicBezTo>
                    <a:cubicBezTo>
                      <a:pt x="1748" y="17"/>
                      <a:pt x="1813" y="21"/>
                      <a:pt x="1879" y="31"/>
                    </a:cubicBezTo>
                    <a:cubicBezTo>
                      <a:pt x="1884" y="31"/>
                      <a:pt x="1887" y="28"/>
                      <a:pt x="1888" y="23"/>
                    </a:cubicBezTo>
                    <a:cubicBezTo>
                      <a:pt x="1888" y="19"/>
                      <a:pt x="1885" y="16"/>
                      <a:pt x="1881" y="14"/>
                    </a:cubicBezTo>
                    <a:cubicBezTo>
                      <a:pt x="1815" y="5"/>
                      <a:pt x="1750" y="0"/>
                      <a:pt x="168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4" name="Google Shape;324;p25">
                <a:extLst>
                  <a:ext uri="{FF2B5EF4-FFF2-40B4-BE49-F238E27FC236}">
                    <a16:creationId xmlns:a16="http://schemas.microsoft.com/office/drawing/2014/main" id="{1B2445F3-D57B-B396-D75A-9189D56BE95F}"/>
                  </a:ext>
                </a:extLst>
              </p:cNvPr>
              <p:cNvSpPr/>
              <p:nvPr/>
            </p:nvSpPr>
            <p:spPr>
              <a:xfrm>
                <a:off x="1964400" y="2382675"/>
                <a:ext cx="2900" cy="17575"/>
              </a:xfrm>
              <a:custGeom>
                <a:avLst/>
                <a:gdLst/>
                <a:ahLst/>
                <a:cxnLst/>
                <a:rect l="l" t="t" r="r" b="b"/>
                <a:pathLst>
                  <a:path w="116" h="703" extrusionOk="0">
                    <a:moveTo>
                      <a:pt x="55" y="0"/>
                    </a:moveTo>
                    <a:cubicBezTo>
                      <a:pt x="23" y="0"/>
                      <a:pt x="0" y="158"/>
                      <a:pt x="2" y="353"/>
                    </a:cubicBezTo>
                    <a:cubicBezTo>
                      <a:pt x="3" y="546"/>
                      <a:pt x="30" y="703"/>
                      <a:pt x="60" y="703"/>
                    </a:cubicBezTo>
                    <a:cubicBezTo>
                      <a:pt x="60" y="703"/>
                      <a:pt x="61" y="703"/>
                      <a:pt x="61" y="703"/>
                    </a:cubicBezTo>
                    <a:cubicBezTo>
                      <a:pt x="92" y="703"/>
                      <a:pt x="115" y="545"/>
                      <a:pt x="114" y="351"/>
                    </a:cubicBezTo>
                    <a:cubicBezTo>
                      <a:pt x="112" y="158"/>
                      <a:pt x="86" y="0"/>
                      <a:pt x="5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5" name="Google Shape;325;p25">
                <a:extLst>
                  <a:ext uri="{FF2B5EF4-FFF2-40B4-BE49-F238E27FC236}">
                    <a16:creationId xmlns:a16="http://schemas.microsoft.com/office/drawing/2014/main" id="{B0FBBE5D-FCD0-7848-13EB-70927C360752}"/>
                  </a:ext>
                </a:extLst>
              </p:cNvPr>
              <p:cNvSpPr/>
              <p:nvPr/>
            </p:nvSpPr>
            <p:spPr>
              <a:xfrm>
                <a:off x="1974375" y="2454300"/>
                <a:ext cx="15725" cy="950"/>
              </a:xfrm>
              <a:custGeom>
                <a:avLst/>
                <a:gdLst/>
                <a:ahLst/>
                <a:cxnLst/>
                <a:rect l="l" t="t" r="r" b="b"/>
                <a:pathLst>
                  <a:path w="629" h="38" extrusionOk="0">
                    <a:moveTo>
                      <a:pt x="613" y="1"/>
                    </a:moveTo>
                    <a:lnTo>
                      <a:pt x="16" y="5"/>
                    </a:lnTo>
                    <a:cubicBezTo>
                      <a:pt x="7" y="5"/>
                      <a:pt x="1" y="13"/>
                      <a:pt x="1" y="22"/>
                    </a:cubicBezTo>
                    <a:cubicBezTo>
                      <a:pt x="1" y="31"/>
                      <a:pt x="9" y="37"/>
                      <a:pt x="16" y="37"/>
                    </a:cubicBezTo>
                    <a:lnTo>
                      <a:pt x="613" y="33"/>
                    </a:lnTo>
                    <a:cubicBezTo>
                      <a:pt x="620" y="33"/>
                      <a:pt x="628" y="25"/>
                      <a:pt x="628" y="16"/>
                    </a:cubicBezTo>
                    <a:cubicBezTo>
                      <a:pt x="628" y="8"/>
                      <a:pt x="620" y="1"/>
                      <a:pt x="61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6" name="Google Shape;326;p25">
                <a:extLst>
                  <a:ext uri="{FF2B5EF4-FFF2-40B4-BE49-F238E27FC236}">
                    <a16:creationId xmlns:a16="http://schemas.microsoft.com/office/drawing/2014/main" id="{95668579-86D3-6B8F-84E5-DA06BC5030E5}"/>
                  </a:ext>
                </a:extLst>
              </p:cNvPr>
              <p:cNvSpPr/>
              <p:nvPr/>
            </p:nvSpPr>
            <p:spPr>
              <a:xfrm>
                <a:off x="1977125" y="2460850"/>
                <a:ext cx="5800" cy="19275"/>
              </a:xfrm>
              <a:custGeom>
                <a:avLst/>
                <a:gdLst/>
                <a:ahLst/>
                <a:cxnLst/>
                <a:rect l="l" t="t" r="r" b="b"/>
                <a:pathLst>
                  <a:path w="232" h="771" extrusionOk="0">
                    <a:moveTo>
                      <a:pt x="192" y="1"/>
                    </a:moveTo>
                    <a:lnTo>
                      <a:pt x="17" y="2"/>
                    </a:lnTo>
                    <a:cubicBezTo>
                      <a:pt x="12" y="2"/>
                      <a:pt x="8" y="5"/>
                      <a:pt x="5" y="9"/>
                    </a:cubicBezTo>
                    <a:cubicBezTo>
                      <a:pt x="2" y="12"/>
                      <a:pt x="0" y="16"/>
                      <a:pt x="0" y="21"/>
                    </a:cubicBezTo>
                    <a:cubicBezTo>
                      <a:pt x="3" y="42"/>
                      <a:pt x="74" y="546"/>
                      <a:pt x="200" y="763"/>
                    </a:cubicBezTo>
                    <a:cubicBezTo>
                      <a:pt x="203" y="767"/>
                      <a:pt x="208" y="770"/>
                      <a:pt x="214" y="770"/>
                    </a:cubicBezTo>
                    <a:cubicBezTo>
                      <a:pt x="217" y="770"/>
                      <a:pt x="218" y="769"/>
                      <a:pt x="221" y="767"/>
                    </a:cubicBezTo>
                    <a:cubicBezTo>
                      <a:pt x="229" y="763"/>
                      <a:pt x="232" y="754"/>
                      <a:pt x="227" y="746"/>
                    </a:cubicBezTo>
                    <a:cubicBezTo>
                      <a:pt x="117" y="558"/>
                      <a:pt x="48" y="128"/>
                      <a:pt x="35" y="34"/>
                    </a:cubicBezTo>
                    <a:lnTo>
                      <a:pt x="192" y="33"/>
                    </a:lnTo>
                    <a:cubicBezTo>
                      <a:pt x="201" y="33"/>
                      <a:pt x="208" y="27"/>
                      <a:pt x="208" y="18"/>
                    </a:cubicBezTo>
                    <a:cubicBezTo>
                      <a:pt x="208" y="9"/>
                      <a:pt x="200" y="1"/>
                      <a:pt x="19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7" name="Google Shape;327;p25">
                <a:extLst>
                  <a:ext uri="{FF2B5EF4-FFF2-40B4-BE49-F238E27FC236}">
                    <a16:creationId xmlns:a16="http://schemas.microsoft.com/office/drawing/2014/main" id="{A13F336A-B5E6-98DE-5DEA-252717A51C3A}"/>
                  </a:ext>
                </a:extLst>
              </p:cNvPr>
              <p:cNvSpPr/>
              <p:nvPr/>
            </p:nvSpPr>
            <p:spPr>
              <a:xfrm>
                <a:off x="2040200" y="2416450"/>
                <a:ext cx="101350" cy="75150"/>
              </a:xfrm>
              <a:custGeom>
                <a:avLst/>
                <a:gdLst/>
                <a:ahLst/>
                <a:cxnLst/>
                <a:rect l="l" t="t" r="r" b="b"/>
                <a:pathLst>
                  <a:path w="4054" h="3006" extrusionOk="0">
                    <a:moveTo>
                      <a:pt x="310" y="0"/>
                    </a:moveTo>
                    <a:cubicBezTo>
                      <a:pt x="217" y="108"/>
                      <a:pt x="128" y="164"/>
                      <a:pt x="41" y="180"/>
                    </a:cubicBezTo>
                    <a:cubicBezTo>
                      <a:pt x="51" y="450"/>
                      <a:pt x="64" y="926"/>
                      <a:pt x="58" y="1363"/>
                    </a:cubicBezTo>
                    <a:cubicBezTo>
                      <a:pt x="58" y="1380"/>
                      <a:pt x="57" y="1397"/>
                      <a:pt x="55" y="1413"/>
                    </a:cubicBezTo>
                    <a:cubicBezTo>
                      <a:pt x="49" y="1486"/>
                      <a:pt x="29" y="1559"/>
                      <a:pt x="1" y="1625"/>
                    </a:cubicBezTo>
                    <a:cubicBezTo>
                      <a:pt x="29" y="1680"/>
                      <a:pt x="46" y="1712"/>
                      <a:pt x="46" y="1712"/>
                    </a:cubicBezTo>
                    <a:cubicBezTo>
                      <a:pt x="46" y="1712"/>
                      <a:pt x="154" y="1853"/>
                      <a:pt x="284" y="2062"/>
                    </a:cubicBezTo>
                    <a:cubicBezTo>
                      <a:pt x="441" y="2315"/>
                      <a:pt x="632" y="2669"/>
                      <a:pt x="708" y="3005"/>
                    </a:cubicBezTo>
                    <a:cubicBezTo>
                      <a:pt x="1234" y="2686"/>
                      <a:pt x="2465" y="2025"/>
                      <a:pt x="4054" y="1766"/>
                    </a:cubicBezTo>
                    <a:cubicBezTo>
                      <a:pt x="4054" y="1766"/>
                      <a:pt x="4030" y="1747"/>
                      <a:pt x="3986" y="1707"/>
                    </a:cubicBezTo>
                    <a:cubicBezTo>
                      <a:pt x="3807" y="1551"/>
                      <a:pt x="3307" y="1098"/>
                      <a:pt x="2853" y="561"/>
                    </a:cubicBezTo>
                    <a:cubicBezTo>
                      <a:pt x="2722" y="816"/>
                      <a:pt x="2446" y="1035"/>
                      <a:pt x="1925" y="1035"/>
                    </a:cubicBezTo>
                    <a:cubicBezTo>
                      <a:pt x="1842" y="1035"/>
                      <a:pt x="1753" y="1030"/>
                      <a:pt x="1658" y="1018"/>
                    </a:cubicBezTo>
                    <a:cubicBezTo>
                      <a:pt x="1402" y="986"/>
                      <a:pt x="1190" y="912"/>
                      <a:pt x="1012" y="812"/>
                    </a:cubicBezTo>
                    <a:cubicBezTo>
                      <a:pt x="640" y="602"/>
                      <a:pt x="428" y="279"/>
                      <a:pt x="310" y="0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8" name="Google Shape;328;p25">
                <a:extLst>
                  <a:ext uri="{FF2B5EF4-FFF2-40B4-BE49-F238E27FC236}">
                    <a16:creationId xmlns:a16="http://schemas.microsoft.com/office/drawing/2014/main" id="{65B612C7-3923-B632-8700-CE353BC60FF7}"/>
                  </a:ext>
                </a:extLst>
              </p:cNvPr>
              <p:cNvSpPr/>
              <p:nvPr/>
            </p:nvSpPr>
            <p:spPr>
              <a:xfrm>
                <a:off x="1998175" y="2457075"/>
                <a:ext cx="49125" cy="33225"/>
              </a:xfrm>
              <a:custGeom>
                <a:avLst/>
                <a:gdLst/>
                <a:ahLst/>
                <a:cxnLst/>
                <a:rect l="l" t="t" r="r" b="b"/>
                <a:pathLst>
                  <a:path w="1965" h="1329" extrusionOk="0">
                    <a:moveTo>
                      <a:pt x="1682" y="0"/>
                    </a:moveTo>
                    <a:cubicBezTo>
                      <a:pt x="1636" y="103"/>
                      <a:pt x="1565" y="194"/>
                      <a:pt x="1474" y="264"/>
                    </a:cubicBezTo>
                    <a:cubicBezTo>
                      <a:pt x="1157" y="509"/>
                      <a:pt x="709" y="905"/>
                      <a:pt x="455" y="1133"/>
                    </a:cubicBezTo>
                    <a:cubicBezTo>
                      <a:pt x="329" y="1247"/>
                      <a:pt x="168" y="1315"/>
                      <a:pt x="0" y="1327"/>
                    </a:cubicBezTo>
                    <a:cubicBezTo>
                      <a:pt x="2" y="1329"/>
                      <a:pt x="2" y="1329"/>
                      <a:pt x="2" y="1329"/>
                    </a:cubicBezTo>
                    <a:lnTo>
                      <a:pt x="217" y="1327"/>
                    </a:lnTo>
                    <a:cubicBezTo>
                      <a:pt x="368" y="1326"/>
                      <a:pt x="517" y="1285"/>
                      <a:pt x="647" y="1209"/>
                    </a:cubicBezTo>
                    <a:lnTo>
                      <a:pt x="1965" y="437"/>
                    </a:lnTo>
                    <a:cubicBezTo>
                      <a:pt x="1835" y="228"/>
                      <a:pt x="1727" y="87"/>
                      <a:pt x="1727" y="87"/>
                    </a:cubicBezTo>
                    <a:cubicBezTo>
                      <a:pt x="1727" y="87"/>
                      <a:pt x="1710" y="55"/>
                      <a:pt x="168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29" name="Google Shape;329;p25">
                <a:extLst>
                  <a:ext uri="{FF2B5EF4-FFF2-40B4-BE49-F238E27FC236}">
                    <a16:creationId xmlns:a16="http://schemas.microsoft.com/office/drawing/2014/main" id="{FAD3DD98-99D6-32F0-EA6A-D61C40264C4D}"/>
                  </a:ext>
                </a:extLst>
              </p:cNvPr>
              <p:cNvSpPr/>
              <p:nvPr/>
            </p:nvSpPr>
            <p:spPr>
              <a:xfrm>
                <a:off x="2065500" y="2430450"/>
                <a:ext cx="74350" cy="28700"/>
              </a:xfrm>
              <a:custGeom>
                <a:avLst/>
                <a:gdLst/>
                <a:ahLst/>
                <a:cxnLst/>
                <a:rect l="l" t="t" r="r" b="b"/>
                <a:pathLst>
                  <a:path w="2974" h="1148" extrusionOk="0">
                    <a:moveTo>
                      <a:pt x="1841" y="1"/>
                    </a:moveTo>
                    <a:cubicBezTo>
                      <a:pt x="1710" y="256"/>
                      <a:pt x="1434" y="475"/>
                      <a:pt x="913" y="475"/>
                    </a:cubicBezTo>
                    <a:cubicBezTo>
                      <a:pt x="830" y="475"/>
                      <a:pt x="741" y="470"/>
                      <a:pt x="646" y="458"/>
                    </a:cubicBezTo>
                    <a:cubicBezTo>
                      <a:pt x="390" y="426"/>
                      <a:pt x="176" y="352"/>
                      <a:pt x="0" y="252"/>
                    </a:cubicBezTo>
                    <a:lnTo>
                      <a:pt x="0" y="252"/>
                    </a:lnTo>
                    <a:cubicBezTo>
                      <a:pt x="0" y="252"/>
                      <a:pt x="828" y="1131"/>
                      <a:pt x="2974" y="1147"/>
                    </a:cubicBezTo>
                    <a:cubicBezTo>
                      <a:pt x="2795" y="991"/>
                      <a:pt x="2294" y="538"/>
                      <a:pt x="184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0" name="Google Shape;330;p25">
                <a:extLst>
                  <a:ext uri="{FF2B5EF4-FFF2-40B4-BE49-F238E27FC236}">
                    <a16:creationId xmlns:a16="http://schemas.microsoft.com/office/drawing/2014/main" id="{838E09E0-3138-7DFF-9CE3-5A3F87E88BB8}"/>
                  </a:ext>
                </a:extLst>
              </p:cNvPr>
              <p:cNvSpPr/>
              <p:nvPr/>
            </p:nvSpPr>
            <p:spPr>
              <a:xfrm>
                <a:off x="2045625" y="2442575"/>
                <a:ext cx="23125" cy="40000"/>
              </a:xfrm>
              <a:custGeom>
                <a:avLst/>
                <a:gdLst/>
                <a:ahLst/>
                <a:cxnLst/>
                <a:rect l="l" t="t" r="r" b="b"/>
                <a:pathLst>
                  <a:path w="925" h="1600" extrusionOk="0">
                    <a:moveTo>
                      <a:pt x="12" y="0"/>
                    </a:moveTo>
                    <a:lnTo>
                      <a:pt x="0" y="9"/>
                    </a:lnTo>
                    <a:cubicBezTo>
                      <a:pt x="6" y="17"/>
                      <a:pt x="611" y="780"/>
                      <a:pt x="909" y="1600"/>
                    </a:cubicBezTo>
                    <a:lnTo>
                      <a:pt x="924" y="1595"/>
                    </a:lnTo>
                    <a:cubicBezTo>
                      <a:pt x="626" y="773"/>
                      <a:pt x="18" y="8"/>
                      <a:pt x="12" y="0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1" name="Google Shape;331;p25">
                <a:extLst>
                  <a:ext uri="{FF2B5EF4-FFF2-40B4-BE49-F238E27FC236}">
                    <a16:creationId xmlns:a16="http://schemas.microsoft.com/office/drawing/2014/main" id="{940B81DB-C2E2-CE63-0FB4-B8712656ABC2}"/>
                  </a:ext>
                </a:extLst>
              </p:cNvPr>
              <p:cNvSpPr/>
              <p:nvPr/>
            </p:nvSpPr>
            <p:spPr>
              <a:xfrm>
                <a:off x="2027675" y="2399375"/>
                <a:ext cx="14375" cy="56175"/>
              </a:xfrm>
              <a:custGeom>
                <a:avLst/>
                <a:gdLst/>
                <a:ahLst/>
                <a:cxnLst/>
                <a:rect l="l" t="t" r="r" b="b"/>
                <a:pathLst>
                  <a:path w="575" h="2247" extrusionOk="0">
                    <a:moveTo>
                      <a:pt x="0" y="0"/>
                    </a:moveTo>
                    <a:cubicBezTo>
                      <a:pt x="14" y="239"/>
                      <a:pt x="76" y="467"/>
                      <a:pt x="173" y="641"/>
                    </a:cubicBezTo>
                    <a:cubicBezTo>
                      <a:pt x="241" y="762"/>
                      <a:pt x="321" y="844"/>
                      <a:pt x="392" y="863"/>
                    </a:cubicBezTo>
                    <a:cubicBezTo>
                      <a:pt x="423" y="872"/>
                      <a:pt x="453" y="877"/>
                      <a:pt x="484" y="877"/>
                    </a:cubicBezTo>
                    <a:cubicBezTo>
                      <a:pt x="501" y="877"/>
                      <a:pt x="518" y="875"/>
                      <a:pt x="535" y="873"/>
                    </a:cubicBezTo>
                    <a:cubicBezTo>
                      <a:pt x="544" y="1122"/>
                      <a:pt x="558" y="1601"/>
                      <a:pt x="550" y="2046"/>
                    </a:cubicBezTo>
                    <a:cubicBezTo>
                      <a:pt x="550" y="2065"/>
                      <a:pt x="550" y="2081"/>
                      <a:pt x="548" y="2095"/>
                    </a:cubicBezTo>
                    <a:cubicBezTo>
                      <a:pt x="544" y="2145"/>
                      <a:pt x="533" y="2195"/>
                      <a:pt x="518" y="2242"/>
                    </a:cubicBezTo>
                    <a:lnTo>
                      <a:pt x="533" y="2246"/>
                    </a:lnTo>
                    <a:cubicBezTo>
                      <a:pt x="548" y="2198"/>
                      <a:pt x="559" y="2148"/>
                      <a:pt x="564" y="2096"/>
                    </a:cubicBezTo>
                    <a:cubicBezTo>
                      <a:pt x="565" y="2081"/>
                      <a:pt x="567" y="2066"/>
                      <a:pt x="567" y="2048"/>
                    </a:cubicBezTo>
                    <a:cubicBezTo>
                      <a:pt x="574" y="1595"/>
                      <a:pt x="559" y="1110"/>
                      <a:pt x="550" y="863"/>
                    </a:cubicBezTo>
                    <a:lnTo>
                      <a:pt x="550" y="853"/>
                    </a:lnTo>
                    <a:lnTo>
                      <a:pt x="541" y="856"/>
                    </a:lnTo>
                    <a:cubicBezTo>
                      <a:pt x="522" y="859"/>
                      <a:pt x="504" y="861"/>
                      <a:pt x="486" y="861"/>
                    </a:cubicBezTo>
                    <a:cubicBezTo>
                      <a:pt x="456" y="861"/>
                      <a:pt x="427" y="857"/>
                      <a:pt x="397" y="848"/>
                    </a:cubicBezTo>
                    <a:cubicBezTo>
                      <a:pt x="329" y="830"/>
                      <a:pt x="252" y="751"/>
                      <a:pt x="186" y="633"/>
                    </a:cubicBezTo>
                    <a:cubicBezTo>
                      <a:pt x="91" y="462"/>
                      <a:pt x="30" y="236"/>
                      <a:pt x="15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2" name="Google Shape;332;p25">
                <a:extLst>
                  <a:ext uri="{FF2B5EF4-FFF2-40B4-BE49-F238E27FC236}">
                    <a16:creationId xmlns:a16="http://schemas.microsoft.com/office/drawing/2014/main" id="{B61F2A37-5242-BD51-9896-4AD2CF411CE2}"/>
                  </a:ext>
                </a:extLst>
              </p:cNvPr>
              <p:cNvSpPr/>
              <p:nvPr/>
            </p:nvSpPr>
            <p:spPr>
              <a:xfrm>
                <a:off x="1960100" y="2365850"/>
                <a:ext cx="68925" cy="41500"/>
              </a:xfrm>
              <a:custGeom>
                <a:avLst/>
                <a:gdLst/>
                <a:ahLst/>
                <a:cxnLst/>
                <a:rect l="l" t="t" r="r" b="b"/>
                <a:pathLst>
                  <a:path w="2757" h="1660" extrusionOk="0">
                    <a:moveTo>
                      <a:pt x="2" y="1"/>
                    </a:moveTo>
                    <a:cubicBezTo>
                      <a:pt x="2" y="1"/>
                      <a:pt x="1" y="90"/>
                      <a:pt x="1" y="246"/>
                    </a:cubicBezTo>
                    <a:cubicBezTo>
                      <a:pt x="35" y="245"/>
                      <a:pt x="85" y="243"/>
                      <a:pt x="145" y="243"/>
                    </a:cubicBezTo>
                    <a:cubicBezTo>
                      <a:pt x="423" y="243"/>
                      <a:pt x="919" y="274"/>
                      <a:pt x="1032" y="490"/>
                    </a:cubicBezTo>
                    <a:cubicBezTo>
                      <a:pt x="1179" y="767"/>
                      <a:pt x="1026" y="1660"/>
                      <a:pt x="2430" y="1660"/>
                    </a:cubicBezTo>
                    <a:cubicBezTo>
                      <a:pt x="2530" y="1660"/>
                      <a:pt x="2639" y="1655"/>
                      <a:pt x="2756" y="1646"/>
                    </a:cubicBezTo>
                    <a:cubicBezTo>
                      <a:pt x="2726" y="1524"/>
                      <a:pt x="2708" y="1390"/>
                      <a:pt x="2706" y="1244"/>
                    </a:cubicBezTo>
                    <a:cubicBezTo>
                      <a:pt x="2706" y="1244"/>
                      <a:pt x="2492" y="1295"/>
                      <a:pt x="2231" y="1295"/>
                    </a:cubicBezTo>
                    <a:cubicBezTo>
                      <a:pt x="1889" y="1295"/>
                      <a:pt x="1468" y="1208"/>
                      <a:pt x="1343" y="805"/>
                    </a:cubicBezTo>
                    <a:cubicBezTo>
                      <a:pt x="1150" y="180"/>
                      <a:pt x="1150" y="61"/>
                      <a:pt x="842" y="61"/>
                    </a:cubicBezTo>
                    <a:cubicBezTo>
                      <a:pt x="800" y="61"/>
                      <a:pt x="751" y="64"/>
                      <a:pt x="696" y="67"/>
                    </a:cubicBezTo>
                    <a:cubicBezTo>
                      <a:pt x="509" y="79"/>
                      <a:pt x="386" y="89"/>
                      <a:pt x="295" y="89"/>
                    </a:cubicBezTo>
                    <a:cubicBezTo>
                      <a:pt x="165" y="89"/>
                      <a:pt x="100" y="68"/>
                      <a:pt x="2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3" name="Google Shape;333;p25">
                <a:extLst>
                  <a:ext uri="{FF2B5EF4-FFF2-40B4-BE49-F238E27FC236}">
                    <a16:creationId xmlns:a16="http://schemas.microsoft.com/office/drawing/2014/main" id="{78FF6E32-17FD-7493-DC34-5C9E3976E9E0}"/>
                  </a:ext>
                </a:extLst>
              </p:cNvPr>
              <p:cNvSpPr/>
              <p:nvPr/>
            </p:nvSpPr>
            <p:spPr>
              <a:xfrm>
                <a:off x="1958600" y="2371275"/>
                <a:ext cx="22025" cy="8675"/>
              </a:xfrm>
              <a:custGeom>
                <a:avLst/>
                <a:gdLst/>
                <a:ahLst/>
                <a:cxnLst/>
                <a:rect l="l" t="t" r="r" b="b"/>
                <a:pathLst>
                  <a:path w="881" h="347" extrusionOk="0">
                    <a:moveTo>
                      <a:pt x="53" y="0"/>
                    </a:moveTo>
                    <a:cubicBezTo>
                      <a:pt x="34" y="0"/>
                      <a:pt x="17" y="12"/>
                      <a:pt x="14" y="32"/>
                    </a:cubicBezTo>
                    <a:cubicBezTo>
                      <a:pt x="8" y="64"/>
                      <a:pt x="3" y="96"/>
                      <a:pt x="3" y="124"/>
                    </a:cubicBezTo>
                    <a:cubicBezTo>
                      <a:pt x="0" y="188"/>
                      <a:pt x="51" y="241"/>
                      <a:pt x="115" y="241"/>
                    </a:cubicBezTo>
                    <a:cubicBezTo>
                      <a:pt x="116" y="241"/>
                      <a:pt x="118" y="241"/>
                      <a:pt x="120" y="241"/>
                    </a:cubicBezTo>
                    <a:cubicBezTo>
                      <a:pt x="148" y="240"/>
                      <a:pt x="180" y="239"/>
                      <a:pt x="216" y="239"/>
                    </a:cubicBezTo>
                    <a:cubicBezTo>
                      <a:pt x="381" y="239"/>
                      <a:pt x="623" y="258"/>
                      <a:pt x="849" y="345"/>
                    </a:cubicBezTo>
                    <a:cubicBezTo>
                      <a:pt x="851" y="346"/>
                      <a:pt x="853" y="347"/>
                      <a:pt x="855" y="347"/>
                    </a:cubicBezTo>
                    <a:cubicBezTo>
                      <a:pt x="870" y="347"/>
                      <a:pt x="880" y="329"/>
                      <a:pt x="868" y="315"/>
                    </a:cubicBezTo>
                    <a:cubicBezTo>
                      <a:pt x="741" y="177"/>
                      <a:pt x="402" y="2"/>
                      <a:pt x="53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4" name="Google Shape;334;p25">
                <a:extLst>
                  <a:ext uri="{FF2B5EF4-FFF2-40B4-BE49-F238E27FC236}">
                    <a16:creationId xmlns:a16="http://schemas.microsoft.com/office/drawing/2014/main" id="{EF9462C3-9AA7-03F4-4DD0-4C1E9CF57992}"/>
                  </a:ext>
                </a:extLst>
              </p:cNvPr>
              <p:cNvSpPr/>
              <p:nvPr/>
            </p:nvSpPr>
            <p:spPr>
              <a:xfrm>
                <a:off x="1963325" y="2422875"/>
                <a:ext cx="2350" cy="12100"/>
              </a:xfrm>
              <a:custGeom>
                <a:avLst/>
                <a:gdLst/>
                <a:ahLst/>
                <a:cxnLst/>
                <a:rect l="l" t="t" r="r" b="b"/>
                <a:pathLst>
                  <a:path w="94" h="484" extrusionOk="0">
                    <a:moveTo>
                      <a:pt x="11" y="0"/>
                    </a:moveTo>
                    <a:cubicBezTo>
                      <a:pt x="10" y="0"/>
                      <a:pt x="9" y="0"/>
                      <a:pt x="8" y="1"/>
                    </a:cubicBezTo>
                    <a:cubicBezTo>
                      <a:pt x="4" y="1"/>
                      <a:pt x="1" y="5"/>
                      <a:pt x="2" y="10"/>
                    </a:cubicBezTo>
                    <a:lnTo>
                      <a:pt x="76" y="476"/>
                    </a:lnTo>
                    <a:cubicBezTo>
                      <a:pt x="76" y="481"/>
                      <a:pt x="81" y="484"/>
                      <a:pt x="84" y="484"/>
                    </a:cubicBezTo>
                    <a:lnTo>
                      <a:pt x="85" y="484"/>
                    </a:lnTo>
                    <a:cubicBezTo>
                      <a:pt x="90" y="482"/>
                      <a:pt x="93" y="479"/>
                      <a:pt x="92" y="475"/>
                    </a:cubicBezTo>
                    <a:lnTo>
                      <a:pt x="17" y="7"/>
                    </a:lnTo>
                    <a:cubicBezTo>
                      <a:pt x="17" y="3"/>
                      <a:pt x="14" y="0"/>
                      <a:pt x="11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5" name="Google Shape;335;p25">
                <a:extLst>
                  <a:ext uri="{FF2B5EF4-FFF2-40B4-BE49-F238E27FC236}">
                    <a16:creationId xmlns:a16="http://schemas.microsoft.com/office/drawing/2014/main" id="{D59ECEAB-981F-1DB0-693C-A1A995484A06}"/>
                  </a:ext>
                </a:extLst>
              </p:cNvPr>
              <p:cNvSpPr/>
              <p:nvPr/>
            </p:nvSpPr>
            <p:spPr>
              <a:xfrm>
                <a:off x="2027550" y="2370725"/>
                <a:ext cx="34175" cy="50600"/>
              </a:xfrm>
              <a:custGeom>
                <a:avLst/>
                <a:gdLst/>
                <a:ahLst/>
                <a:cxnLst/>
                <a:rect l="l" t="t" r="r" b="b"/>
                <a:pathLst>
                  <a:path w="1367" h="2024" extrusionOk="0">
                    <a:moveTo>
                      <a:pt x="947" y="18"/>
                    </a:moveTo>
                    <a:cubicBezTo>
                      <a:pt x="975" y="18"/>
                      <a:pt x="999" y="19"/>
                      <a:pt x="1023" y="24"/>
                    </a:cubicBezTo>
                    <a:cubicBezTo>
                      <a:pt x="1118" y="40"/>
                      <a:pt x="1191" y="90"/>
                      <a:pt x="1240" y="174"/>
                    </a:cubicBezTo>
                    <a:cubicBezTo>
                      <a:pt x="1349" y="366"/>
                      <a:pt x="1315" y="723"/>
                      <a:pt x="1144" y="1184"/>
                    </a:cubicBezTo>
                    <a:cubicBezTo>
                      <a:pt x="1096" y="1311"/>
                      <a:pt x="1046" y="1426"/>
                      <a:pt x="997" y="1523"/>
                    </a:cubicBezTo>
                    <a:cubicBezTo>
                      <a:pt x="935" y="1647"/>
                      <a:pt x="872" y="1747"/>
                      <a:pt x="808" y="1823"/>
                    </a:cubicBezTo>
                    <a:cubicBezTo>
                      <a:pt x="723" y="1925"/>
                      <a:pt x="634" y="1984"/>
                      <a:pt x="544" y="2002"/>
                    </a:cubicBezTo>
                    <a:cubicBezTo>
                      <a:pt x="526" y="2005"/>
                      <a:pt x="508" y="2007"/>
                      <a:pt x="490" y="2007"/>
                    </a:cubicBezTo>
                    <a:cubicBezTo>
                      <a:pt x="461" y="2007"/>
                      <a:pt x="431" y="2003"/>
                      <a:pt x="400" y="1994"/>
                    </a:cubicBezTo>
                    <a:cubicBezTo>
                      <a:pt x="334" y="1976"/>
                      <a:pt x="257" y="1897"/>
                      <a:pt x="190" y="1779"/>
                    </a:cubicBezTo>
                    <a:cubicBezTo>
                      <a:pt x="82" y="1584"/>
                      <a:pt x="19" y="1319"/>
                      <a:pt x="17" y="1049"/>
                    </a:cubicBezTo>
                    <a:cubicBezTo>
                      <a:pt x="16" y="995"/>
                      <a:pt x="19" y="940"/>
                      <a:pt x="23" y="884"/>
                    </a:cubicBezTo>
                    <a:cubicBezTo>
                      <a:pt x="43" y="636"/>
                      <a:pt x="175" y="405"/>
                      <a:pt x="394" y="236"/>
                    </a:cubicBezTo>
                    <a:cubicBezTo>
                      <a:pt x="567" y="102"/>
                      <a:pt x="782" y="19"/>
                      <a:pt x="947" y="18"/>
                    </a:cubicBezTo>
                    <a:close/>
                    <a:moveTo>
                      <a:pt x="951" y="1"/>
                    </a:moveTo>
                    <a:cubicBezTo>
                      <a:pt x="781" y="1"/>
                      <a:pt x="564" y="84"/>
                      <a:pt x="385" y="224"/>
                    </a:cubicBezTo>
                    <a:cubicBezTo>
                      <a:pt x="161" y="396"/>
                      <a:pt x="28" y="630"/>
                      <a:pt x="7" y="884"/>
                    </a:cubicBezTo>
                    <a:cubicBezTo>
                      <a:pt x="2" y="939"/>
                      <a:pt x="1" y="995"/>
                      <a:pt x="1" y="1049"/>
                    </a:cubicBezTo>
                    <a:cubicBezTo>
                      <a:pt x="4" y="1322"/>
                      <a:pt x="67" y="1590"/>
                      <a:pt x="176" y="1787"/>
                    </a:cubicBezTo>
                    <a:cubicBezTo>
                      <a:pt x="244" y="1909"/>
                      <a:pt x="325" y="1990"/>
                      <a:pt x="397" y="2009"/>
                    </a:cubicBezTo>
                    <a:cubicBezTo>
                      <a:pt x="428" y="2019"/>
                      <a:pt x="460" y="2023"/>
                      <a:pt x="491" y="2023"/>
                    </a:cubicBezTo>
                    <a:cubicBezTo>
                      <a:pt x="510" y="2023"/>
                      <a:pt x="529" y="2020"/>
                      <a:pt x="547" y="2017"/>
                    </a:cubicBezTo>
                    <a:cubicBezTo>
                      <a:pt x="641" y="1999"/>
                      <a:pt x="734" y="1937"/>
                      <a:pt x="820" y="1834"/>
                    </a:cubicBezTo>
                    <a:cubicBezTo>
                      <a:pt x="885" y="1756"/>
                      <a:pt x="950" y="1655"/>
                      <a:pt x="1012" y="1531"/>
                    </a:cubicBezTo>
                    <a:cubicBezTo>
                      <a:pt x="1061" y="1432"/>
                      <a:pt x="1111" y="1317"/>
                      <a:pt x="1159" y="1188"/>
                    </a:cubicBezTo>
                    <a:cubicBezTo>
                      <a:pt x="1335" y="717"/>
                      <a:pt x="1367" y="364"/>
                      <a:pt x="1253" y="166"/>
                    </a:cubicBezTo>
                    <a:cubicBezTo>
                      <a:pt x="1203" y="78"/>
                      <a:pt x="1126" y="25"/>
                      <a:pt x="1026" y="7"/>
                    </a:cubicBezTo>
                    <a:cubicBezTo>
                      <a:pt x="1002" y="3"/>
                      <a:pt x="977" y="1"/>
                      <a:pt x="95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6" name="Google Shape;336;p25">
                <a:extLst>
                  <a:ext uri="{FF2B5EF4-FFF2-40B4-BE49-F238E27FC236}">
                    <a16:creationId xmlns:a16="http://schemas.microsoft.com/office/drawing/2014/main" id="{43291EFC-DFE5-71F0-FB84-A3A390F0C2AD}"/>
                  </a:ext>
                </a:extLst>
              </p:cNvPr>
              <p:cNvSpPr/>
              <p:nvPr/>
            </p:nvSpPr>
            <p:spPr>
              <a:xfrm>
                <a:off x="1982600" y="2282875"/>
                <a:ext cx="101175" cy="41775"/>
              </a:xfrm>
              <a:custGeom>
                <a:avLst/>
                <a:gdLst/>
                <a:ahLst/>
                <a:cxnLst/>
                <a:rect l="l" t="t" r="r" b="b"/>
                <a:pathLst>
                  <a:path w="4047" h="1671" extrusionOk="0">
                    <a:moveTo>
                      <a:pt x="600" y="0"/>
                    </a:moveTo>
                    <a:cubicBezTo>
                      <a:pt x="598" y="0"/>
                      <a:pt x="596" y="1"/>
                      <a:pt x="594" y="2"/>
                    </a:cubicBezTo>
                    <a:cubicBezTo>
                      <a:pt x="588" y="8"/>
                      <a:pt x="1" y="595"/>
                      <a:pt x="182" y="1664"/>
                    </a:cubicBezTo>
                    <a:cubicBezTo>
                      <a:pt x="182" y="1667"/>
                      <a:pt x="185" y="1670"/>
                      <a:pt x="190" y="1670"/>
                    </a:cubicBezTo>
                    <a:cubicBezTo>
                      <a:pt x="193" y="1670"/>
                      <a:pt x="196" y="1668"/>
                      <a:pt x="198" y="1665"/>
                    </a:cubicBezTo>
                    <a:cubicBezTo>
                      <a:pt x="490" y="840"/>
                      <a:pt x="1134" y="405"/>
                      <a:pt x="1605" y="280"/>
                    </a:cubicBezTo>
                    <a:lnTo>
                      <a:pt x="1605" y="280"/>
                    </a:lnTo>
                    <a:cubicBezTo>
                      <a:pt x="1378" y="648"/>
                      <a:pt x="1697" y="1470"/>
                      <a:pt x="1711" y="1506"/>
                    </a:cubicBezTo>
                    <a:cubicBezTo>
                      <a:pt x="1712" y="1509"/>
                      <a:pt x="1715" y="1511"/>
                      <a:pt x="1718" y="1511"/>
                    </a:cubicBezTo>
                    <a:cubicBezTo>
                      <a:pt x="1721" y="1511"/>
                      <a:pt x="1724" y="1509"/>
                      <a:pt x="1726" y="1505"/>
                    </a:cubicBezTo>
                    <a:cubicBezTo>
                      <a:pt x="1727" y="1503"/>
                      <a:pt x="1815" y="1229"/>
                      <a:pt x="2144" y="923"/>
                    </a:cubicBezTo>
                    <a:cubicBezTo>
                      <a:pt x="2447" y="640"/>
                      <a:pt x="3021" y="270"/>
                      <a:pt x="4039" y="119"/>
                    </a:cubicBezTo>
                    <a:cubicBezTo>
                      <a:pt x="4043" y="119"/>
                      <a:pt x="4046" y="114"/>
                      <a:pt x="4045" y="110"/>
                    </a:cubicBezTo>
                    <a:cubicBezTo>
                      <a:pt x="4045" y="106"/>
                      <a:pt x="4042" y="103"/>
                      <a:pt x="4038" y="103"/>
                    </a:cubicBezTo>
                    <a:cubicBezTo>
                      <a:pt x="4037" y="103"/>
                      <a:pt x="4037" y="104"/>
                      <a:pt x="4036" y="104"/>
                    </a:cubicBezTo>
                    <a:cubicBezTo>
                      <a:pt x="3013" y="255"/>
                      <a:pt x="2436" y="628"/>
                      <a:pt x="2132" y="913"/>
                    </a:cubicBezTo>
                    <a:cubicBezTo>
                      <a:pt x="1853" y="1173"/>
                      <a:pt x="1746" y="1411"/>
                      <a:pt x="1718" y="1481"/>
                    </a:cubicBezTo>
                    <a:cubicBezTo>
                      <a:pt x="1670" y="1349"/>
                      <a:pt x="1406" y="593"/>
                      <a:pt x="1629" y="270"/>
                    </a:cubicBezTo>
                    <a:cubicBezTo>
                      <a:pt x="1630" y="267"/>
                      <a:pt x="1630" y="264"/>
                      <a:pt x="1629" y="261"/>
                    </a:cubicBezTo>
                    <a:cubicBezTo>
                      <a:pt x="1627" y="258"/>
                      <a:pt x="1624" y="258"/>
                      <a:pt x="1621" y="258"/>
                    </a:cubicBezTo>
                    <a:cubicBezTo>
                      <a:pt x="1149" y="378"/>
                      <a:pt x="496" y="808"/>
                      <a:pt x="193" y="1631"/>
                    </a:cubicBezTo>
                    <a:cubicBezTo>
                      <a:pt x="28" y="590"/>
                      <a:pt x="599" y="19"/>
                      <a:pt x="605" y="13"/>
                    </a:cubicBezTo>
                    <a:cubicBezTo>
                      <a:pt x="608" y="10"/>
                      <a:pt x="608" y="5"/>
                      <a:pt x="605" y="2"/>
                    </a:cubicBezTo>
                    <a:cubicBezTo>
                      <a:pt x="604" y="1"/>
                      <a:pt x="602" y="0"/>
                      <a:pt x="60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7" name="Google Shape;337;p25">
                <a:extLst>
                  <a:ext uri="{FF2B5EF4-FFF2-40B4-BE49-F238E27FC236}">
                    <a16:creationId xmlns:a16="http://schemas.microsoft.com/office/drawing/2014/main" id="{B4D2324D-9CB6-B662-7B27-34CC7B5D299E}"/>
                  </a:ext>
                </a:extLst>
              </p:cNvPr>
              <p:cNvSpPr/>
              <p:nvPr/>
            </p:nvSpPr>
            <p:spPr>
              <a:xfrm>
                <a:off x="1996725" y="2420750"/>
                <a:ext cx="45275" cy="69750"/>
              </a:xfrm>
              <a:custGeom>
                <a:avLst/>
                <a:gdLst/>
                <a:ahLst/>
                <a:cxnLst/>
                <a:rect l="l" t="t" r="r" b="b"/>
                <a:pathLst>
                  <a:path w="1811" h="2790" extrusionOk="0">
                    <a:moveTo>
                      <a:pt x="1779" y="1"/>
                    </a:moveTo>
                    <a:cubicBezTo>
                      <a:pt x="1776" y="1"/>
                      <a:pt x="1773" y="4"/>
                      <a:pt x="1773" y="8"/>
                    </a:cubicBezTo>
                    <a:cubicBezTo>
                      <a:pt x="1782" y="255"/>
                      <a:pt x="1797" y="740"/>
                      <a:pt x="1790" y="1191"/>
                    </a:cubicBezTo>
                    <a:cubicBezTo>
                      <a:pt x="1790" y="1210"/>
                      <a:pt x="1788" y="1225"/>
                      <a:pt x="1788" y="1240"/>
                    </a:cubicBezTo>
                    <a:cubicBezTo>
                      <a:pt x="1780" y="1313"/>
                      <a:pt x="1762" y="1384"/>
                      <a:pt x="1733" y="1450"/>
                    </a:cubicBezTo>
                    <a:cubicBezTo>
                      <a:pt x="1688" y="1552"/>
                      <a:pt x="1617" y="1643"/>
                      <a:pt x="1527" y="1712"/>
                    </a:cubicBezTo>
                    <a:cubicBezTo>
                      <a:pt x="1206" y="1959"/>
                      <a:pt x="750" y="2364"/>
                      <a:pt x="508" y="2582"/>
                    </a:cubicBezTo>
                    <a:cubicBezTo>
                      <a:pt x="384" y="2692"/>
                      <a:pt x="225" y="2761"/>
                      <a:pt x="58" y="2774"/>
                    </a:cubicBezTo>
                    <a:cubicBezTo>
                      <a:pt x="43" y="2774"/>
                      <a:pt x="26" y="2776"/>
                      <a:pt x="7" y="2776"/>
                    </a:cubicBezTo>
                    <a:cubicBezTo>
                      <a:pt x="4" y="2776"/>
                      <a:pt x="1" y="2779"/>
                      <a:pt x="1" y="2782"/>
                    </a:cubicBezTo>
                    <a:cubicBezTo>
                      <a:pt x="1" y="2786"/>
                      <a:pt x="4" y="2789"/>
                      <a:pt x="7" y="2789"/>
                    </a:cubicBezTo>
                    <a:cubicBezTo>
                      <a:pt x="26" y="2789"/>
                      <a:pt x="43" y="2788"/>
                      <a:pt x="60" y="2786"/>
                    </a:cubicBezTo>
                    <a:cubicBezTo>
                      <a:pt x="228" y="2774"/>
                      <a:pt x="390" y="2705"/>
                      <a:pt x="516" y="2591"/>
                    </a:cubicBezTo>
                    <a:cubicBezTo>
                      <a:pt x="760" y="2373"/>
                      <a:pt x="1214" y="1970"/>
                      <a:pt x="1535" y="1722"/>
                    </a:cubicBezTo>
                    <a:cubicBezTo>
                      <a:pt x="1626" y="1652"/>
                      <a:pt x="1699" y="1559"/>
                      <a:pt x="1746" y="1455"/>
                    </a:cubicBezTo>
                    <a:cubicBezTo>
                      <a:pt x="1774" y="1387"/>
                      <a:pt x="1794" y="1316"/>
                      <a:pt x="1800" y="1241"/>
                    </a:cubicBezTo>
                    <a:cubicBezTo>
                      <a:pt x="1802" y="1226"/>
                      <a:pt x="1803" y="1210"/>
                      <a:pt x="1803" y="1191"/>
                    </a:cubicBezTo>
                    <a:cubicBezTo>
                      <a:pt x="1811" y="740"/>
                      <a:pt x="1796" y="255"/>
                      <a:pt x="1786" y="7"/>
                    </a:cubicBezTo>
                    <a:cubicBezTo>
                      <a:pt x="1786" y="4"/>
                      <a:pt x="1782" y="1"/>
                      <a:pt x="177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8" name="Google Shape;338;p25">
                <a:extLst>
                  <a:ext uri="{FF2B5EF4-FFF2-40B4-BE49-F238E27FC236}">
                    <a16:creationId xmlns:a16="http://schemas.microsoft.com/office/drawing/2014/main" id="{48321AE3-6C6D-CD58-44F5-B72AF0856C78}"/>
                  </a:ext>
                </a:extLst>
              </p:cNvPr>
              <p:cNvSpPr/>
              <p:nvPr/>
            </p:nvSpPr>
            <p:spPr>
              <a:xfrm>
                <a:off x="1692575" y="3097825"/>
                <a:ext cx="273575" cy="321525"/>
              </a:xfrm>
              <a:custGeom>
                <a:avLst/>
                <a:gdLst/>
                <a:ahLst/>
                <a:cxnLst/>
                <a:rect l="l" t="t" r="r" b="b"/>
                <a:pathLst>
                  <a:path w="10943" h="12861" extrusionOk="0">
                    <a:moveTo>
                      <a:pt x="9776" y="1"/>
                    </a:moveTo>
                    <a:cubicBezTo>
                      <a:pt x="8596" y="1267"/>
                      <a:pt x="7217" y="2733"/>
                      <a:pt x="5873" y="4157"/>
                    </a:cubicBezTo>
                    <a:cubicBezTo>
                      <a:pt x="2847" y="7367"/>
                      <a:pt x="0" y="10361"/>
                      <a:pt x="0" y="10361"/>
                    </a:cubicBezTo>
                    <a:cubicBezTo>
                      <a:pt x="0" y="10361"/>
                      <a:pt x="44" y="10555"/>
                      <a:pt x="123" y="10789"/>
                    </a:cubicBezTo>
                    <a:cubicBezTo>
                      <a:pt x="226" y="11089"/>
                      <a:pt x="387" y="11455"/>
                      <a:pt x="587" y="11558"/>
                    </a:cubicBezTo>
                    <a:cubicBezTo>
                      <a:pt x="790" y="11663"/>
                      <a:pt x="1077" y="11864"/>
                      <a:pt x="1312" y="12138"/>
                    </a:cubicBezTo>
                    <a:cubicBezTo>
                      <a:pt x="1486" y="12343"/>
                      <a:pt x="1632" y="12587"/>
                      <a:pt x="1685" y="12861"/>
                    </a:cubicBezTo>
                    <a:cubicBezTo>
                      <a:pt x="2507" y="12794"/>
                      <a:pt x="4770" y="11429"/>
                      <a:pt x="5944" y="10296"/>
                    </a:cubicBezTo>
                    <a:cubicBezTo>
                      <a:pt x="6285" y="9968"/>
                      <a:pt x="7061" y="9415"/>
                      <a:pt x="7733" y="8726"/>
                    </a:cubicBezTo>
                    <a:cubicBezTo>
                      <a:pt x="8784" y="7652"/>
                      <a:pt x="10051" y="6344"/>
                      <a:pt x="10943" y="5442"/>
                    </a:cubicBezTo>
                    <a:cubicBezTo>
                      <a:pt x="10582" y="4144"/>
                      <a:pt x="10216" y="2674"/>
                      <a:pt x="10032" y="1496"/>
                    </a:cubicBezTo>
                    <a:cubicBezTo>
                      <a:pt x="9942" y="913"/>
                      <a:pt x="9855" y="419"/>
                      <a:pt x="9776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39" name="Google Shape;339;p25">
                <a:extLst>
                  <a:ext uri="{FF2B5EF4-FFF2-40B4-BE49-F238E27FC236}">
                    <a16:creationId xmlns:a16="http://schemas.microsoft.com/office/drawing/2014/main" id="{1C61F3A5-F90B-546A-A2F6-63442FD1A127}"/>
                  </a:ext>
                </a:extLst>
              </p:cNvPr>
              <p:cNvSpPr/>
              <p:nvPr/>
            </p:nvSpPr>
            <p:spPr>
              <a:xfrm>
                <a:off x="1766450" y="2878275"/>
                <a:ext cx="566425" cy="454550"/>
              </a:xfrm>
              <a:custGeom>
                <a:avLst/>
                <a:gdLst/>
                <a:ahLst/>
                <a:cxnLst/>
                <a:rect l="l" t="t" r="r" b="b"/>
                <a:pathLst>
                  <a:path w="22657" h="18182" extrusionOk="0">
                    <a:moveTo>
                      <a:pt x="21611" y="1"/>
                    </a:moveTo>
                    <a:cubicBezTo>
                      <a:pt x="21550" y="24"/>
                      <a:pt x="21454" y="31"/>
                      <a:pt x="21334" y="31"/>
                    </a:cubicBezTo>
                    <a:cubicBezTo>
                      <a:pt x="21196" y="31"/>
                      <a:pt x="21027" y="22"/>
                      <a:pt x="20843" y="22"/>
                    </a:cubicBezTo>
                    <a:cubicBezTo>
                      <a:pt x="20665" y="22"/>
                      <a:pt x="20473" y="30"/>
                      <a:pt x="20284" y="61"/>
                    </a:cubicBezTo>
                    <a:cubicBezTo>
                      <a:pt x="20119" y="88"/>
                      <a:pt x="20010" y="138"/>
                      <a:pt x="19916" y="194"/>
                    </a:cubicBezTo>
                    <a:cubicBezTo>
                      <a:pt x="19696" y="326"/>
                      <a:pt x="19554" y="496"/>
                      <a:pt x="18945" y="497"/>
                    </a:cubicBezTo>
                    <a:cubicBezTo>
                      <a:pt x="18942" y="497"/>
                      <a:pt x="18940" y="497"/>
                      <a:pt x="18937" y="497"/>
                    </a:cubicBezTo>
                    <a:cubicBezTo>
                      <a:pt x="18354" y="497"/>
                      <a:pt x="17765" y="333"/>
                      <a:pt x="17441" y="226"/>
                    </a:cubicBezTo>
                    <a:cubicBezTo>
                      <a:pt x="17284" y="175"/>
                      <a:pt x="17190" y="135"/>
                      <a:pt x="17190" y="135"/>
                    </a:cubicBezTo>
                    <a:cubicBezTo>
                      <a:pt x="17190" y="135"/>
                      <a:pt x="17181" y="176"/>
                      <a:pt x="17137" y="231"/>
                    </a:cubicBezTo>
                    <a:cubicBezTo>
                      <a:pt x="17046" y="343"/>
                      <a:pt x="16806" y="519"/>
                      <a:pt x="16193" y="541"/>
                    </a:cubicBezTo>
                    <a:cubicBezTo>
                      <a:pt x="16167" y="542"/>
                      <a:pt x="16142" y="543"/>
                      <a:pt x="16118" y="543"/>
                    </a:cubicBezTo>
                    <a:cubicBezTo>
                      <a:pt x="15718" y="543"/>
                      <a:pt x="15593" y="404"/>
                      <a:pt x="15458" y="279"/>
                    </a:cubicBezTo>
                    <a:cubicBezTo>
                      <a:pt x="15350" y="177"/>
                      <a:pt x="15236" y="85"/>
                      <a:pt x="14962" y="85"/>
                    </a:cubicBezTo>
                    <a:cubicBezTo>
                      <a:pt x="14887" y="85"/>
                      <a:pt x="14799" y="92"/>
                      <a:pt x="14696" y="108"/>
                    </a:cubicBezTo>
                    <a:cubicBezTo>
                      <a:pt x="14454" y="146"/>
                      <a:pt x="14230" y="226"/>
                      <a:pt x="14030" y="328"/>
                    </a:cubicBezTo>
                    <a:cubicBezTo>
                      <a:pt x="13668" y="508"/>
                      <a:pt x="13385" y="752"/>
                      <a:pt x="13220" y="914"/>
                    </a:cubicBezTo>
                    <a:cubicBezTo>
                      <a:pt x="13117" y="1015"/>
                      <a:pt x="13057" y="1087"/>
                      <a:pt x="13054" y="1090"/>
                    </a:cubicBezTo>
                    <a:cubicBezTo>
                      <a:pt x="13054" y="1090"/>
                      <a:pt x="6058" y="1664"/>
                      <a:pt x="1753" y="2918"/>
                    </a:cubicBezTo>
                    <a:cubicBezTo>
                      <a:pt x="581" y="3353"/>
                      <a:pt x="1" y="4189"/>
                      <a:pt x="713" y="6918"/>
                    </a:cubicBezTo>
                    <a:cubicBezTo>
                      <a:pt x="1064" y="8265"/>
                      <a:pt x="2003" y="10679"/>
                      <a:pt x="2918" y="12939"/>
                    </a:cubicBezTo>
                    <a:cubicBezTo>
                      <a:pt x="3666" y="14790"/>
                      <a:pt x="4399" y="16537"/>
                      <a:pt x="4778" y="17508"/>
                    </a:cubicBezTo>
                    <a:cubicBezTo>
                      <a:pt x="4877" y="17758"/>
                      <a:pt x="4951" y="17956"/>
                      <a:pt x="4996" y="18092"/>
                    </a:cubicBezTo>
                    <a:cubicBezTo>
                      <a:pt x="5202" y="18155"/>
                      <a:pt x="5440" y="18181"/>
                      <a:pt x="5697" y="18181"/>
                    </a:cubicBezTo>
                    <a:cubicBezTo>
                      <a:pt x="5844" y="18181"/>
                      <a:pt x="5996" y="18173"/>
                      <a:pt x="6152" y="18157"/>
                    </a:cubicBezTo>
                    <a:cubicBezTo>
                      <a:pt x="6502" y="18123"/>
                      <a:pt x="6868" y="18053"/>
                      <a:pt x="7215" y="17971"/>
                    </a:cubicBezTo>
                    <a:cubicBezTo>
                      <a:pt x="7611" y="17877"/>
                      <a:pt x="7982" y="17767"/>
                      <a:pt x="8277" y="17670"/>
                    </a:cubicBezTo>
                    <a:cubicBezTo>
                      <a:pt x="8686" y="17536"/>
                      <a:pt x="8954" y="17429"/>
                      <a:pt x="8954" y="17429"/>
                    </a:cubicBezTo>
                    <a:cubicBezTo>
                      <a:pt x="8954" y="17429"/>
                      <a:pt x="8475" y="15982"/>
                      <a:pt x="7988" y="14224"/>
                    </a:cubicBezTo>
                    <a:cubicBezTo>
                      <a:pt x="7627" y="12926"/>
                      <a:pt x="7261" y="11456"/>
                      <a:pt x="7077" y="10278"/>
                    </a:cubicBezTo>
                    <a:cubicBezTo>
                      <a:pt x="6987" y="9695"/>
                      <a:pt x="6900" y="9201"/>
                      <a:pt x="6821" y="8783"/>
                    </a:cubicBezTo>
                    <a:cubicBezTo>
                      <a:pt x="6525" y="7212"/>
                      <a:pt x="6325" y="6729"/>
                      <a:pt x="6325" y="6729"/>
                    </a:cubicBezTo>
                    <a:cubicBezTo>
                      <a:pt x="6325" y="6729"/>
                      <a:pt x="7420" y="6685"/>
                      <a:pt x="8807" y="6638"/>
                    </a:cubicBezTo>
                    <a:cubicBezTo>
                      <a:pt x="10326" y="6587"/>
                      <a:pt x="12194" y="6530"/>
                      <a:pt x="13357" y="6520"/>
                    </a:cubicBezTo>
                    <a:cubicBezTo>
                      <a:pt x="13445" y="6519"/>
                      <a:pt x="13536" y="6519"/>
                      <a:pt x="13632" y="6519"/>
                    </a:cubicBezTo>
                    <a:cubicBezTo>
                      <a:pt x="14316" y="6519"/>
                      <a:pt x="15210" y="6534"/>
                      <a:pt x="16165" y="6534"/>
                    </a:cubicBezTo>
                    <a:cubicBezTo>
                      <a:pt x="16268" y="6534"/>
                      <a:pt x="16372" y="6534"/>
                      <a:pt x="16476" y="6534"/>
                    </a:cubicBezTo>
                    <a:cubicBezTo>
                      <a:pt x="18356" y="6527"/>
                      <a:pt x="20292" y="6570"/>
                      <a:pt x="21429" y="6200"/>
                    </a:cubicBezTo>
                    <a:cubicBezTo>
                      <a:pt x="21822" y="6073"/>
                      <a:pt x="22125" y="5758"/>
                      <a:pt x="22232" y="5360"/>
                    </a:cubicBezTo>
                    <a:cubicBezTo>
                      <a:pt x="22432" y="4613"/>
                      <a:pt x="22656" y="3218"/>
                      <a:pt x="22412" y="1920"/>
                    </a:cubicBezTo>
                    <a:cubicBezTo>
                      <a:pt x="22379" y="1744"/>
                      <a:pt x="22338" y="1570"/>
                      <a:pt x="22285" y="1399"/>
                    </a:cubicBezTo>
                    <a:cubicBezTo>
                      <a:pt x="22153" y="961"/>
                      <a:pt x="21969" y="537"/>
                      <a:pt x="21714" y="151"/>
                    </a:cubicBezTo>
                    <a:cubicBezTo>
                      <a:pt x="21681" y="101"/>
                      <a:pt x="21647" y="51"/>
                      <a:pt x="21611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0" name="Google Shape;340;p25">
                <a:extLst>
                  <a:ext uri="{FF2B5EF4-FFF2-40B4-BE49-F238E27FC236}">
                    <a16:creationId xmlns:a16="http://schemas.microsoft.com/office/drawing/2014/main" id="{70C021BC-4C50-152C-4D2A-1CE371A4B47C}"/>
                  </a:ext>
                </a:extLst>
              </p:cNvPr>
              <p:cNvSpPr/>
              <p:nvPr/>
            </p:nvSpPr>
            <p:spPr>
              <a:xfrm>
                <a:off x="1839575" y="2882025"/>
                <a:ext cx="493300" cy="445550"/>
              </a:xfrm>
              <a:custGeom>
                <a:avLst/>
                <a:gdLst/>
                <a:ahLst/>
                <a:cxnLst/>
                <a:rect l="l" t="t" r="r" b="b"/>
                <a:pathLst>
                  <a:path w="19732" h="17822" extrusionOk="0">
                    <a:moveTo>
                      <a:pt x="18789" y="1"/>
                    </a:moveTo>
                    <a:lnTo>
                      <a:pt x="18683" y="23"/>
                    </a:lnTo>
                    <a:lnTo>
                      <a:pt x="16991" y="44"/>
                    </a:lnTo>
                    <a:lnTo>
                      <a:pt x="14516" y="78"/>
                    </a:lnTo>
                    <a:lnTo>
                      <a:pt x="14212" y="81"/>
                    </a:lnTo>
                    <a:lnTo>
                      <a:pt x="13850" y="85"/>
                    </a:lnTo>
                    <a:lnTo>
                      <a:pt x="12533" y="129"/>
                    </a:lnTo>
                    <a:lnTo>
                      <a:pt x="11105" y="178"/>
                    </a:lnTo>
                    <a:lnTo>
                      <a:pt x="10985" y="181"/>
                    </a:lnTo>
                    <a:lnTo>
                      <a:pt x="10205" y="762"/>
                    </a:lnTo>
                    <a:cubicBezTo>
                      <a:pt x="10205" y="762"/>
                      <a:pt x="10235" y="764"/>
                      <a:pt x="10295" y="765"/>
                    </a:cubicBezTo>
                    <a:cubicBezTo>
                      <a:pt x="10740" y="776"/>
                      <a:pt x="12791" y="835"/>
                      <a:pt x="14843" y="1023"/>
                    </a:cubicBezTo>
                    <a:cubicBezTo>
                      <a:pt x="17059" y="1226"/>
                      <a:pt x="17253" y="4395"/>
                      <a:pt x="15078" y="4861"/>
                    </a:cubicBezTo>
                    <a:cubicBezTo>
                      <a:pt x="14157" y="5058"/>
                      <a:pt x="13038" y="5179"/>
                      <a:pt x="11677" y="5187"/>
                    </a:cubicBezTo>
                    <a:cubicBezTo>
                      <a:pt x="3553" y="5232"/>
                      <a:pt x="1" y="5337"/>
                      <a:pt x="66" y="7200"/>
                    </a:cubicBezTo>
                    <a:cubicBezTo>
                      <a:pt x="131" y="9036"/>
                      <a:pt x="3837" y="13548"/>
                      <a:pt x="4290" y="17821"/>
                    </a:cubicBezTo>
                    <a:cubicBezTo>
                      <a:pt x="4686" y="17727"/>
                      <a:pt x="5057" y="17617"/>
                      <a:pt x="5354" y="17520"/>
                    </a:cubicBezTo>
                    <a:cubicBezTo>
                      <a:pt x="5761" y="17386"/>
                      <a:pt x="6029" y="17279"/>
                      <a:pt x="6029" y="17279"/>
                    </a:cubicBezTo>
                    <a:cubicBezTo>
                      <a:pt x="6029" y="17279"/>
                      <a:pt x="5550" y="15832"/>
                      <a:pt x="5063" y="14074"/>
                    </a:cubicBezTo>
                    <a:cubicBezTo>
                      <a:pt x="4702" y="12776"/>
                      <a:pt x="4336" y="11306"/>
                      <a:pt x="4152" y="10128"/>
                    </a:cubicBezTo>
                    <a:cubicBezTo>
                      <a:pt x="4062" y="9545"/>
                      <a:pt x="3975" y="9051"/>
                      <a:pt x="3896" y="8633"/>
                    </a:cubicBezTo>
                    <a:cubicBezTo>
                      <a:pt x="3600" y="7062"/>
                      <a:pt x="3400" y="6579"/>
                      <a:pt x="3400" y="6579"/>
                    </a:cubicBezTo>
                    <a:cubicBezTo>
                      <a:pt x="3400" y="6579"/>
                      <a:pt x="4495" y="6535"/>
                      <a:pt x="5882" y="6488"/>
                    </a:cubicBezTo>
                    <a:cubicBezTo>
                      <a:pt x="7401" y="6437"/>
                      <a:pt x="9271" y="6380"/>
                      <a:pt x="10432" y="6370"/>
                    </a:cubicBezTo>
                    <a:cubicBezTo>
                      <a:pt x="10520" y="6369"/>
                      <a:pt x="10612" y="6369"/>
                      <a:pt x="10708" y="6369"/>
                    </a:cubicBezTo>
                    <a:cubicBezTo>
                      <a:pt x="11393" y="6369"/>
                      <a:pt x="12285" y="6384"/>
                      <a:pt x="13240" y="6384"/>
                    </a:cubicBezTo>
                    <a:cubicBezTo>
                      <a:pt x="13343" y="6384"/>
                      <a:pt x="13447" y="6384"/>
                      <a:pt x="13551" y="6384"/>
                    </a:cubicBezTo>
                    <a:cubicBezTo>
                      <a:pt x="15431" y="6377"/>
                      <a:pt x="17367" y="6420"/>
                      <a:pt x="18504" y="6050"/>
                    </a:cubicBezTo>
                    <a:cubicBezTo>
                      <a:pt x="18897" y="5923"/>
                      <a:pt x="19200" y="5608"/>
                      <a:pt x="19307" y="5210"/>
                    </a:cubicBezTo>
                    <a:cubicBezTo>
                      <a:pt x="19507" y="4463"/>
                      <a:pt x="19731" y="3068"/>
                      <a:pt x="19487" y="1770"/>
                    </a:cubicBezTo>
                    <a:cubicBezTo>
                      <a:pt x="19484" y="1758"/>
                      <a:pt x="19483" y="1744"/>
                      <a:pt x="19480" y="1732"/>
                    </a:cubicBezTo>
                    <a:cubicBezTo>
                      <a:pt x="19480" y="1727"/>
                      <a:pt x="19478" y="1724"/>
                      <a:pt x="19478" y="1721"/>
                    </a:cubicBezTo>
                    <a:cubicBezTo>
                      <a:pt x="19475" y="1705"/>
                      <a:pt x="19471" y="1688"/>
                      <a:pt x="19468" y="1673"/>
                    </a:cubicBezTo>
                    <a:cubicBezTo>
                      <a:pt x="19466" y="1664"/>
                      <a:pt x="19465" y="1656"/>
                      <a:pt x="19463" y="1649"/>
                    </a:cubicBezTo>
                    <a:cubicBezTo>
                      <a:pt x="19460" y="1636"/>
                      <a:pt x="19457" y="1623"/>
                      <a:pt x="19454" y="1611"/>
                    </a:cubicBezTo>
                    <a:cubicBezTo>
                      <a:pt x="19452" y="1600"/>
                      <a:pt x="19451" y="1589"/>
                      <a:pt x="19448" y="1580"/>
                    </a:cubicBezTo>
                    <a:cubicBezTo>
                      <a:pt x="19445" y="1568"/>
                      <a:pt x="19443" y="1556"/>
                      <a:pt x="19440" y="1546"/>
                    </a:cubicBezTo>
                    <a:cubicBezTo>
                      <a:pt x="19437" y="1535"/>
                      <a:pt x="19434" y="1523"/>
                      <a:pt x="19433" y="1512"/>
                    </a:cubicBezTo>
                    <a:cubicBezTo>
                      <a:pt x="19430" y="1500"/>
                      <a:pt x="19427" y="1489"/>
                      <a:pt x="19424" y="1477"/>
                    </a:cubicBezTo>
                    <a:cubicBezTo>
                      <a:pt x="19421" y="1467"/>
                      <a:pt x="19418" y="1456"/>
                      <a:pt x="19416" y="1447"/>
                    </a:cubicBezTo>
                    <a:cubicBezTo>
                      <a:pt x="19412" y="1433"/>
                      <a:pt x="19409" y="1420"/>
                      <a:pt x="19406" y="1406"/>
                    </a:cubicBezTo>
                    <a:cubicBezTo>
                      <a:pt x="19403" y="1397"/>
                      <a:pt x="19401" y="1390"/>
                      <a:pt x="19398" y="1380"/>
                    </a:cubicBezTo>
                    <a:lnTo>
                      <a:pt x="19384" y="1330"/>
                    </a:lnTo>
                    <a:cubicBezTo>
                      <a:pt x="19383" y="1324"/>
                      <a:pt x="19381" y="1320"/>
                      <a:pt x="19380" y="1315"/>
                    </a:cubicBezTo>
                    <a:cubicBezTo>
                      <a:pt x="19374" y="1293"/>
                      <a:pt x="19368" y="1271"/>
                      <a:pt x="19360" y="1249"/>
                    </a:cubicBezTo>
                    <a:cubicBezTo>
                      <a:pt x="19343" y="1190"/>
                      <a:pt x="19324" y="1131"/>
                      <a:pt x="19304" y="1073"/>
                    </a:cubicBezTo>
                    <a:cubicBezTo>
                      <a:pt x="19303" y="1067"/>
                      <a:pt x="19301" y="1065"/>
                      <a:pt x="19301" y="1065"/>
                    </a:cubicBezTo>
                    <a:cubicBezTo>
                      <a:pt x="19175" y="693"/>
                      <a:pt x="19007" y="334"/>
                      <a:pt x="18789" y="1"/>
                    </a:cubicBezTo>
                    <a:close/>
                  </a:path>
                </a:pathLst>
              </a:custGeom>
              <a:solidFill>
                <a:srgbClr val="E67CB9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1" name="Google Shape;341;p25">
                <a:extLst>
                  <a:ext uri="{FF2B5EF4-FFF2-40B4-BE49-F238E27FC236}">
                    <a16:creationId xmlns:a16="http://schemas.microsoft.com/office/drawing/2014/main" id="{F1E45E00-56A3-5235-0F92-1C684A2AD96A}"/>
                  </a:ext>
                </a:extLst>
              </p:cNvPr>
              <p:cNvSpPr/>
              <p:nvPr/>
            </p:nvSpPr>
            <p:spPr>
              <a:xfrm>
                <a:off x="1684250" y="3367525"/>
                <a:ext cx="41150" cy="44775"/>
              </a:xfrm>
              <a:custGeom>
                <a:avLst/>
                <a:gdLst/>
                <a:ahLst/>
                <a:cxnLst/>
                <a:rect l="l" t="t" r="r" b="b"/>
                <a:pathLst>
                  <a:path w="1646" h="1791" extrusionOk="0">
                    <a:moveTo>
                      <a:pt x="456" y="1"/>
                    </a:moveTo>
                    <a:lnTo>
                      <a:pt x="424" y="29"/>
                    </a:lnTo>
                    <a:lnTo>
                      <a:pt x="0" y="417"/>
                    </a:lnTo>
                    <a:cubicBezTo>
                      <a:pt x="64" y="490"/>
                      <a:pt x="118" y="611"/>
                      <a:pt x="174" y="799"/>
                    </a:cubicBezTo>
                    <a:cubicBezTo>
                      <a:pt x="387" y="1496"/>
                      <a:pt x="568" y="1693"/>
                      <a:pt x="1023" y="1791"/>
                    </a:cubicBezTo>
                    <a:lnTo>
                      <a:pt x="1176" y="1682"/>
                    </a:lnTo>
                    <a:lnTo>
                      <a:pt x="1645" y="1349"/>
                    </a:lnTo>
                    <a:cubicBezTo>
                      <a:pt x="1410" y="1076"/>
                      <a:pt x="1123" y="875"/>
                      <a:pt x="920" y="770"/>
                    </a:cubicBezTo>
                    <a:cubicBezTo>
                      <a:pt x="720" y="667"/>
                      <a:pt x="559" y="301"/>
                      <a:pt x="45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2" name="Google Shape;342;p25">
                <a:extLst>
                  <a:ext uri="{FF2B5EF4-FFF2-40B4-BE49-F238E27FC236}">
                    <a16:creationId xmlns:a16="http://schemas.microsoft.com/office/drawing/2014/main" id="{D232C9D2-6ADA-BCA9-D6AD-BDCFFA8CEB51}"/>
                  </a:ext>
                </a:extLst>
              </p:cNvPr>
              <p:cNvSpPr/>
              <p:nvPr/>
            </p:nvSpPr>
            <p:spPr>
              <a:xfrm>
                <a:off x="1692875" y="3367525"/>
                <a:ext cx="32525" cy="42050"/>
              </a:xfrm>
              <a:custGeom>
                <a:avLst/>
                <a:gdLst/>
                <a:ahLst/>
                <a:cxnLst/>
                <a:rect l="l" t="t" r="r" b="b"/>
                <a:pathLst>
                  <a:path w="1301" h="1682" extrusionOk="0">
                    <a:moveTo>
                      <a:pt x="111" y="1"/>
                    </a:moveTo>
                    <a:lnTo>
                      <a:pt x="79" y="29"/>
                    </a:lnTo>
                    <a:cubicBezTo>
                      <a:pt x="79" y="29"/>
                      <a:pt x="1" y="761"/>
                      <a:pt x="394" y="1000"/>
                    </a:cubicBezTo>
                    <a:cubicBezTo>
                      <a:pt x="664" y="1164"/>
                      <a:pt x="784" y="1493"/>
                      <a:pt x="831" y="1682"/>
                    </a:cubicBezTo>
                    <a:lnTo>
                      <a:pt x="1300" y="1349"/>
                    </a:lnTo>
                    <a:cubicBezTo>
                      <a:pt x="1065" y="1076"/>
                      <a:pt x="778" y="875"/>
                      <a:pt x="575" y="770"/>
                    </a:cubicBezTo>
                    <a:cubicBezTo>
                      <a:pt x="375" y="667"/>
                      <a:pt x="214" y="301"/>
                      <a:pt x="111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3" name="Google Shape;343;p25">
                <a:extLst>
                  <a:ext uri="{FF2B5EF4-FFF2-40B4-BE49-F238E27FC236}">
                    <a16:creationId xmlns:a16="http://schemas.microsoft.com/office/drawing/2014/main" id="{3E042F45-0613-B188-BC33-71F9DD5B9073}"/>
                  </a:ext>
                </a:extLst>
              </p:cNvPr>
              <p:cNvSpPr/>
              <p:nvPr/>
            </p:nvSpPr>
            <p:spPr>
              <a:xfrm>
                <a:off x="1847600" y="26873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3"/>
                      <a:pt x="9599" y="102"/>
                      <a:pt x="9565" y="175"/>
                    </a:cubicBezTo>
                    <a:cubicBezTo>
                      <a:pt x="9516" y="272"/>
                      <a:pt x="9454" y="395"/>
                      <a:pt x="9384" y="536"/>
                    </a:cubicBezTo>
                    <a:cubicBezTo>
                      <a:pt x="8938" y="1422"/>
                      <a:pt x="8103" y="3029"/>
                      <a:pt x="7574" y="3760"/>
                    </a:cubicBezTo>
                    <a:cubicBezTo>
                      <a:pt x="6291" y="3903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lnTo>
                      <a:pt x="8048" y="5823"/>
                    </a:lnTo>
                    <a:cubicBezTo>
                      <a:pt x="8288" y="5822"/>
                      <a:pt x="8516" y="5734"/>
                      <a:pt x="8694" y="5575"/>
                    </a:cubicBezTo>
                    <a:cubicBezTo>
                      <a:pt x="9228" y="5096"/>
                      <a:pt x="10414" y="3994"/>
                      <a:pt x="11275" y="2891"/>
                    </a:cubicBezTo>
                    <a:cubicBezTo>
                      <a:pt x="11285" y="2879"/>
                      <a:pt x="11296" y="2865"/>
                      <a:pt x="11307" y="2852"/>
                    </a:cubicBezTo>
                    <a:cubicBezTo>
                      <a:pt x="11438" y="2682"/>
                      <a:pt x="11561" y="2512"/>
                      <a:pt x="11673" y="2346"/>
                    </a:cubicBezTo>
                    <a:cubicBezTo>
                      <a:pt x="11597" y="2231"/>
                      <a:pt x="11511" y="2115"/>
                      <a:pt x="11411" y="2006"/>
                    </a:cubicBezTo>
                    <a:cubicBezTo>
                      <a:pt x="11373" y="1966"/>
                      <a:pt x="11334" y="1926"/>
                      <a:pt x="11293" y="1888"/>
                    </a:cubicBezTo>
                    <a:cubicBezTo>
                      <a:pt x="10738" y="1373"/>
                      <a:pt x="10104" y="1214"/>
                      <a:pt x="10128" y="1123"/>
                    </a:cubicBezTo>
                    <a:cubicBezTo>
                      <a:pt x="10132" y="1108"/>
                      <a:pt x="10151" y="1102"/>
                      <a:pt x="10180" y="1102"/>
                    </a:cubicBezTo>
                    <a:cubicBezTo>
                      <a:pt x="10289" y="1102"/>
                      <a:pt x="10535" y="1187"/>
                      <a:pt x="10656" y="1187"/>
                    </a:cubicBezTo>
                    <a:cubicBezTo>
                      <a:pt x="10690" y="1187"/>
                      <a:pt x="10714" y="1180"/>
                      <a:pt x="10722" y="1163"/>
                    </a:cubicBezTo>
                    <a:cubicBezTo>
                      <a:pt x="10796" y="1008"/>
                      <a:pt x="10287" y="454"/>
                      <a:pt x="9789" y="95"/>
                    </a:cubicBezTo>
                    <a:cubicBezTo>
                      <a:pt x="9742" y="62"/>
                      <a:pt x="9696" y="30"/>
                      <a:pt x="9651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4" name="Google Shape;344;p25">
                <a:extLst>
                  <a:ext uri="{FF2B5EF4-FFF2-40B4-BE49-F238E27FC236}">
                    <a16:creationId xmlns:a16="http://schemas.microsoft.com/office/drawing/2014/main" id="{0E13127E-E4B0-C154-2A8F-E94053E006CD}"/>
                  </a:ext>
                </a:extLst>
              </p:cNvPr>
              <p:cNvSpPr/>
              <p:nvPr/>
            </p:nvSpPr>
            <p:spPr>
              <a:xfrm>
                <a:off x="1753275" y="2776425"/>
                <a:ext cx="102750" cy="58275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1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0"/>
                      <a:pt x="66" y="1495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4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3"/>
                      <a:pt x="357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3"/>
                    </a:lnTo>
                    <a:lnTo>
                      <a:pt x="602" y="1883"/>
                    </a:lnTo>
                    <a:cubicBezTo>
                      <a:pt x="543" y="1934"/>
                      <a:pt x="540" y="2025"/>
                      <a:pt x="596" y="2081"/>
                    </a:cubicBezTo>
                    <a:lnTo>
                      <a:pt x="685" y="2171"/>
                    </a:lnTo>
                    <a:cubicBezTo>
                      <a:pt x="711" y="2196"/>
                      <a:pt x="745" y="2209"/>
                      <a:pt x="779" y="2209"/>
                    </a:cubicBezTo>
                    <a:cubicBezTo>
                      <a:pt x="806" y="2209"/>
                      <a:pt x="833" y="2202"/>
                      <a:pt x="856" y="2186"/>
                    </a:cubicBezTo>
                    <a:lnTo>
                      <a:pt x="1349" y="1856"/>
                    </a:lnTo>
                    <a:cubicBezTo>
                      <a:pt x="1349" y="1856"/>
                      <a:pt x="1588" y="2119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3" y="2330"/>
                      <a:pt x="4110" y="2328"/>
                      <a:pt x="4110" y="2328"/>
                    </a:cubicBezTo>
                    <a:cubicBezTo>
                      <a:pt x="3772" y="1815"/>
                      <a:pt x="3913" y="786"/>
                      <a:pt x="3913" y="786"/>
                    </a:cubicBezTo>
                    <a:cubicBezTo>
                      <a:pt x="3913" y="786"/>
                      <a:pt x="2447" y="101"/>
                      <a:pt x="934" y="2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5" name="Google Shape;345;p25">
                <a:extLst>
                  <a:ext uri="{FF2B5EF4-FFF2-40B4-BE49-F238E27FC236}">
                    <a16:creationId xmlns:a16="http://schemas.microsoft.com/office/drawing/2014/main" id="{5F4C9C95-6DF8-F355-5060-1A94E3BAF82A}"/>
                  </a:ext>
                </a:extLst>
              </p:cNvPr>
              <p:cNvSpPr/>
              <p:nvPr/>
            </p:nvSpPr>
            <p:spPr>
              <a:xfrm>
                <a:off x="1948025" y="2470000"/>
                <a:ext cx="373600" cy="435525"/>
              </a:xfrm>
              <a:custGeom>
                <a:avLst/>
                <a:gdLst/>
                <a:ahLst/>
                <a:cxnLst/>
                <a:rect l="l" t="t" r="r" b="b"/>
                <a:pathLst>
                  <a:path w="14944" h="17421" extrusionOk="0">
                    <a:moveTo>
                      <a:pt x="8860" y="0"/>
                    </a:moveTo>
                    <a:cubicBezTo>
                      <a:pt x="8682" y="0"/>
                      <a:pt x="8502" y="13"/>
                      <a:pt x="8348" y="48"/>
                    </a:cubicBezTo>
                    <a:cubicBezTo>
                      <a:pt x="8309" y="59"/>
                      <a:pt x="8270" y="70"/>
                      <a:pt x="8233" y="82"/>
                    </a:cubicBezTo>
                    <a:cubicBezTo>
                      <a:pt x="7742" y="257"/>
                      <a:pt x="5092" y="1169"/>
                      <a:pt x="4172" y="1674"/>
                    </a:cubicBezTo>
                    <a:cubicBezTo>
                      <a:pt x="4168" y="1677"/>
                      <a:pt x="4163" y="1680"/>
                      <a:pt x="4157" y="1683"/>
                    </a:cubicBezTo>
                    <a:cubicBezTo>
                      <a:pt x="3253" y="2186"/>
                      <a:pt x="2927" y="2945"/>
                      <a:pt x="2927" y="2945"/>
                    </a:cubicBezTo>
                    <a:cubicBezTo>
                      <a:pt x="2927" y="2945"/>
                      <a:pt x="1944" y="5809"/>
                      <a:pt x="1" y="8520"/>
                    </a:cubicBezTo>
                    <a:cubicBezTo>
                      <a:pt x="134" y="8543"/>
                      <a:pt x="304" y="8625"/>
                      <a:pt x="481" y="8740"/>
                    </a:cubicBezTo>
                    <a:cubicBezTo>
                      <a:pt x="526" y="8769"/>
                      <a:pt x="572" y="8800"/>
                      <a:pt x="619" y="8834"/>
                    </a:cubicBezTo>
                    <a:cubicBezTo>
                      <a:pt x="672" y="8872"/>
                      <a:pt x="725" y="8913"/>
                      <a:pt x="778" y="8955"/>
                    </a:cubicBezTo>
                    <a:cubicBezTo>
                      <a:pt x="1176" y="9272"/>
                      <a:pt x="1538" y="9673"/>
                      <a:pt x="1559" y="9852"/>
                    </a:cubicBezTo>
                    <a:cubicBezTo>
                      <a:pt x="1561" y="9871"/>
                      <a:pt x="1559" y="9888"/>
                      <a:pt x="1552" y="9903"/>
                    </a:cubicBezTo>
                    <a:cubicBezTo>
                      <a:pt x="1544" y="9920"/>
                      <a:pt x="1520" y="9927"/>
                      <a:pt x="1486" y="9927"/>
                    </a:cubicBezTo>
                    <a:cubicBezTo>
                      <a:pt x="1366" y="9927"/>
                      <a:pt x="1118" y="9841"/>
                      <a:pt x="1010" y="9841"/>
                    </a:cubicBezTo>
                    <a:cubicBezTo>
                      <a:pt x="981" y="9841"/>
                      <a:pt x="962" y="9847"/>
                      <a:pt x="958" y="9862"/>
                    </a:cubicBezTo>
                    <a:cubicBezTo>
                      <a:pt x="934" y="9953"/>
                      <a:pt x="1570" y="10112"/>
                      <a:pt x="2123" y="10627"/>
                    </a:cubicBezTo>
                    <a:cubicBezTo>
                      <a:pt x="2164" y="10665"/>
                      <a:pt x="2203" y="10704"/>
                      <a:pt x="2241" y="10745"/>
                    </a:cubicBezTo>
                    <a:cubicBezTo>
                      <a:pt x="2296" y="10806"/>
                      <a:pt x="2347" y="10868"/>
                      <a:pt x="2395" y="10932"/>
                    </a:cubicBezTo>
                    <a:cubicBezTo>
                      <a:pt x="2395" y="10933"/>
                      <a:pt x="2397" y="10933"/>
                      <a:pt x="2399" y="10935"/>
                    </a:cubicBezTo>
                    <a:cubicBezTo>
                      <a:pt x="2435" y="10985"/>
                      <a:pt x="2470" y="11035"/>
                      <a:pt x="2503" y="11085"/>
                    </a:cubicBezTo>
                    <a:cubicBezTo>
                      <a:pt x="2777" y="11506"/>
                      <a:pt x="2889" y="11915"/>
                      <a:pt x="2889" y="11915"/>
                    </a:cubicBezTo>
                    <a:lnTo>
                      <a:pt x="4830" y="9797"/>
                    </a:lnTo>
                    <a:cubicBezTo>
                      <a:pt x="4830" y="9797"/>
                      <a:pt x="5133" y="11494"/>
                      <a:pt x="5535" y="13273"/>
                    </a:cubicBezTo>
                    <a:cubicBezTo>
                      <a:pt x="5558" y="13370"/>
                      <a:pt x="5581" y="13469"/>
                      <a:pt x="5604" y="13566"/>
                    </a:cubicBezTo>
                    <a:cubicBezTo>
                      <a:pt x="5763" y="14255"/>
                      <a:pt x="5935" y="14944"/>
                      <a:pt x="6110" y="15539"/>
                    </a:cubicBezTo>
                    <a:cubicBezTo>
                      <a:pt x="6110" y="15539"/>
                      <a:pt x="5426" y="16247"/>
                      <a:pt x="5410" y="16753"/>
                    </a:cubicBezTo>
                    <a:cubicBezTo>
                      <a:pt x="5393" y="17257"/>
                      <a:pt x="5791" y="17421"/>
                      <a:pt x="5791" y="17421"/>
                    </a:cubicBezTo>
                    <a:cubicBezTo>
                      <a:pt x="5794" y="17418"/>
                      <a:pt x="5854" y="17345"/>
                      <a:pt x="5960" y="17242"/>
                    </a:cubicBezTo>
                    <a:cubicBezTo>
                      <a:pt x="6217" y="16989"/>
                      <a:pt x="6756" y="16544"/>
                      <a:pt x="7433" y="16439"/>
                    </a:cubicBezTo>
                    <a:cubicBezTo>
                      <a:pt x="7536" y="16423"/>
                      <a:pt x="7624" y="16416"/>
                      <a:pt x="7699" y="16416"/>
                    </a:cubicBezTo>
                    <a:cubicBezTo>
                      <a:pt x="8308" y="16416"/>
                      <a:pt x="8127" y="16874"/>
                      <a:pt x="8857" y="16874"/>
                    </a:cubicBezTo>
                    <a:cubicBezTo>
                      <a:pt x="8880" y="16874"/>
                      <a:pt x="8905" y="16873"/>
                      <a:pt x="8930" y="16872"/>
                    </a:cubicBezTo>
                    <a:cubicBezTo>
                      <a:pt x="9843" y="16837"/>
                      <a:pt x="9927" y="16466"/>
                      <a:pt x="9927" y="16466"/>
                    </a:cubicBezTo>
                    <a:cubicBezTo>
                      <a:pt x="9927" y="16466"/>
                      <a:pt x="10804" y="16827"/>
                      <a:pt x="11671" y="16827"/>
                    </a:cubicBezTo>
                    <a:cubicBezTo>
                      <a:pt x="11675" y="16827"/>
                      <a:pt x="11679" y="16827"/>
                      <a:pt x="11682" y="16827"/>
                    </a:cubicBezTo>
                    <a:cubicBezTo>
                      <a:pt x="12552" y="16825"/>
                      <a:pt x="12468" y="16483"/>
                      <a:pt x="13021" y="16392"/>
                    </a:cubicBezTo>
                    <a:cubicBezTo>
                      <a:pt x="13210" y="16361"/>
                      <a:pt x="13402" y="16353"/>
                      <a:pt x="13580" y="16353"/>
                    </a:cubicBezTo>
                    <a:cubicBezTo>
                      <a:pt x="13764" y="16353"/>
                      <a:pt x="13933" y="16362"/>
                      <a:pt x="14071" y="16362"/>
                    </a:cubicBezTo>
                    <a:cubicBezTo>
                      <a:pt x="14191" y="16362"/>
                      <a:pt x="14287" y="16355"/>
                      <a:pt x="14348" y="16332"/>
                    </a:cubicBezTo>
                    <a:cubicBezTo>
                      <a:pt x="14374" y="16322"/>
                      <a:pt x="14404" y="16303"/>
                      <a:pt x="14436" y="16279"/>
                    </a:cubicBezTo>
                    <a:lnTo>
                      <a:pt x="14436" y="16277"/>
                    </a:lnTo>
                    <a:cubicBezTo>
                      <a:pt x="14645" y="16110"/>
                      <a:pt x="14943" y="15636"/>
                      <a:pt x="14898" y="15236"/>
                    </a:cubicBezTo>
                    <a:cubicBezTo>
                      <a:pt x="14845" y="14774"/>
                      <a:pt x="14298" y="14167"/>
                      <a:pt x="14298" y="14167"/>
                    </a:cubicBezTo>
                    <a:cubicBezTo>
                      <a:pt x="14298" y="14167"/>
                      <a:pt x="14272" y="12443"/>
                      <a:pt x="13506" y="8275"/>
                    </a:cubicBezTo>
                    <a:cubicBezTo>
                      <a:pt x="13336" y="6924"/>
                      <a:pt x="13470" y="3155"/>
                      <a:pt x="9881" y="232"/>
                    </a:cubicBezTo>
                    <a:cubicBezTo>
                      <a:pt x="9746" y="121"/>
                      <a:pt x="9581" y="53"/>
                      <a:pt x="9409" y="33"/>
                    </a:cubicBezTo>
                    <a:cubicBezTo>
                      <a:pt x="9258" y="16"/>
                      <a:pt x="9061" y="0"/>
                      <a:pt x="8860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6" name="Google Shape;346;p25">
                <a:extLst>
                  <a:ext uri="{FF2B5EF4-FFF2-40B4-BE49-F238E27FC236}">
                    <a16:creationId xmlns:a16="http://schemas.microsoft.com/office/drawing/2014/main" id="{39B84AA5-B811-E312-E9D8-E44B4FB5CEDE}"/>
                  </a:ext>
                </a:extLst>
              </p:cNvPr>
              <p:cNvSpPr/>
              <p:nvPr/>
            </p:nvSpPr>
            <p:spPr>
              <a:xfrm>
                <a:off x="2082850" y="2470825"/>
                <a:ext cx="238775" cy="434700"/>
              </a:xfrm>
              <a:custGeom>
                <a:avLst/>
                <a:gdLst/>
                <a:ahLst/>
                <a:cxnLst/>
                <a:rect l="l" t="t" r="r" b="b"/>
                <a:pathLst>
                  <a:path w="9551" h="17388" extrusionOk="0">
                    <a:moveTo>
                      <a:pt x="4016" y="0"/>
                    </a:moveTo>
                    <a:lnTo>
                      <a:pt x="4016" y="0"/>
                    </a:lnTo>
                    <a:cubicBezTo>
                      <a:pt x="4016" y="0"/>
                      <a:pt x="7142" y="3331"/>
                      <a:pt x="7866" y="10264"/>
                    </a:cubicBezTo>
                    <a:cubicBezTo>
                      <a:pt x="8075" y="12273"/>
                      <a:pt x="6501" y="14013"/>
                      <a:pt x="4485" y="14013"/>
                    </a:cubicBezTo>
                    <a:cubicBezTo>
                      <a:pt x="4474" y="14013"/>
                      <a:pt x="4464" y="14013"/>
                      <a:pt x="4453" y="14013"/>
                    </a:cubicBezTo>
                    <a:cubicBezTo>
                      <a:pt x="2976" y="14001"/>
                      <a:pt x="1336" y="13755"/>
                      <a:pt x="142" y="13240"/>
                    </a:cubicBezTo>
                    <a:lnTo>
                      <a:pt x="142" y="13240"/>
                    </a:lnTo>
                    <a:cubicBezTo>
                      <a:pt x="321" y="14025"/>
                      <a:pt x="518" y="14828"/>
                      <a:pt x="717" y="15506"/>
                    </a:cubicBezTo>
                    <a:cubicBezTo>
                      <a:pt x="717" y="15506"/>
                      <a:pt x="33" y="16214"/>
                      <a:pt x="17" y="16720"/>
                    </a:cubicBezTo>
                    <a:cubicBezTo>
                      <a:pt x="0" y="17224"/>
                      <a:pt x="398" y="17388"/>
                      <a:pt x="398" y="17388"/>
                    </a:cubicBezTo>
                    <a:cubicBezTo>
                      <a:pt x="401" y="17385"/>
                      <a:pt x="461" y="17312"/>
                      <a:pt x="567" y="17209"/>
                    </a:cubicBezTo>
                    <a:cubicBezTo>
                      <a:pt x="824" y="16956"/>
                      <a:pt x="1363" y="16511"/>
                      <a:pt x="2040" y="16406"/>
                    </a:cubicBezTo>
                    <a:cubicBezTo>
                      <a:pt x="2143" y="16390"/>
                      <a:pt x="2231" y="16383"/>
                      <a:pt x="2306" y="16383"/>
                    </a:cubicBezTo>
                    <a:cubicBezTo>
                      <a:pt x="2915" y="16383"/>
                      <a:pt x="2734" y="16841"/>
                      <a:pt x="3464" y="16841"/>
                    </a:cubicBezTo>
                    <a:cubicBezTo>
                      <a:pt x="3487" y="16841"/>
                      <a:pt x="3512" y="16840"/>
                      <a:pt x="3537" y="16839"/>
                    </a:cubicBezTo>
                    <a:cubicBezTo>
                      <a:pt x="4450" y="16804"/>
                      <a:pt x="4534" y="16433"/>
                      <a:pt x="4534" y="16433"/>
                    </a:cubicBezTo>
                    <a:cubicBezTo>
                      <a:pt x="4534" y="16433"/>
                      <a:pt x="5411" y="16794"/>
                      <a:pt x="6278" y="16794"/>
                    </a:cubicBezTo>
                    <a:cubicBezTo>
                      <a:pt x="6282" y="16794"/>
                      <a:pt x="6286" y="16794"/>
                      <a:pt x="6289" y="16794"/>
                    </a:cubicBezTo>
                    <a:cubicBezTo>
                      <a:pt x="7159" y="16792"/>
                      <a:pt x="7075" y="16450"/>
                      <a:pt x="7628" y="16359"/>
                    </a:cubicBezTo>
                    <a:cubicBezTo>
                      <a:pt x="7817" y="16328"/>
                      <a:pt x="8009" y="16320"/>
                      <a:pt x="8187" y="16320"/>
                    </a:cubicBezTo>
                    <a:cubicBezTo>
                      <a:pt x="8371" y="16320"/>
                      <a:pt x="8540" y="16329"/>
                      <a:pt x="8678" y="16329"/>
                    </a:cubicBezTo>
                    <a:cubicBezTo>
                      <a:pt x="8798" y="16329"/>
                      <a:pt x="8894" y="16322"/>
                      <a:pt x="8955" y="16299"/>
                    </a:cubicBezTo>
                    <a:cubicBezTo>
                      <a:pt x="8981" y="16289"/>
                      <a:pt x="9011" y="16270"/>
                      <a:pt x="9043" y="16246"/>
                    </a:cubicBezTo>
                    <a:lnTo>
                      <a:pt x="9043" y="16244"/>
                    </a:lnTo>
                    <a:cubicBezTo>
                      <a:pt x="9252" y="16077"/>
                      <a:pt x="9550" y="15603"/>
                      <a:pt x="9505" y="15203"/>
                    </a:cubicBezTo>
                    <a:cubicBezTo>
                      <a:pt x="9452" y="14741"/>
                      <a:pt x="8905" y="14133"/>
                      <a:pt x="8905" y="14133"/>
                    </a:cubicBezTo>
                    <a:cubicBezTo>
                      <a:pt x="8905" y="14133"/>
                      <a:pt x="8879" y="12410"/>
                      <a:pt x="8113" y="8242"/>
                    </a:cubicBezTo>
                    <a:cubicBezTo>
                      <a:pt x="7943" y="6891"/>
                      <a:pt x="8077" y="3122"/>
                      <a:pt x="4488" y="199"/>
                    </a:cubicBezTo>
                    <a:cubicBezTo>
                      <a:pt x="4353" y="88"/>
                      <a:pt x="4188" y="20"/>
                      <a:pt x="4016" y="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7" name="Google Shape;347;p25">
                <a:extLst>
                  <a:ext uri="{FF2B5EF4-FFF2-40B4-BE49-F238E27FC236}">
                    <a16:creationId xmlns:a16="http://schemas.microsoft.com/office/drawing/2014/main" id="{7CB04580-219B-8A8F-7D8D-BCBB904592ED}"/>
                  </a:ext>
                </a:extLst>
              </p:cNvPr>
              <p:cNvSpPr/>
              <p:nvPr/>
            </p:nvSpPr>
            <p:spPr>
              <a:xfrm>
                <a:off x="2046150" y="2457750"/>
                <a:ext cx="110600" cy="54150"/>
              </a:xfrm>
              <a:custGeom>
                <a:avLst/>
                <a:gdLst/>
                <a:ahLst/>
                <a:cxnLst/>
                <a:rect l="l" t="t" r="r" b="b"/>
                <a:pathLst>
                  <a:path w="4424" h="2166" extrusionOk="0">
                    <a:moveTo>
                      <a:pt x="4078" y="1"/>
                    </a:moveTo>
                    <a:cubicBezTo>
                      <a:pt x="4007" y="11"/>
                      <a:pt x="3936" y="22"/>
                      <a:pt x="3864" y="33"/>
                    </a:cubicBezTo>
                    <a:cubicBezTo>
                      <a:pt x="2169" y="308"/>
                      <a:pt x="856" y="1013"/>
                      <a:pt x="296" y="1353"/>
                    </a:cubicBezTo>
                    <a:cubicBezTo>
                      <a:pt x="103" y="1470"/>
                      <a:pt x="0" y="1546"/>
                      <a:pt x="0" y="1546"/>
                    </a:cubicBezTo>
                    <a:lnTo>
                      <a:pt x="247" y="2165"/>
                    </a:lnTo>
                    <a:cubicBezTo>
                      <a:pt x="1167" y="1661"/>
                      <a:pt x="3817" y="747"/>
                      <a:pt x="4308" y="573"/>
                    </a:cubicBezTo>
                    <a:cubicBezTo>
                      <a:pt x="4345" y="560"/>
                      <a:pt x="4384" y="549"/>
                      <a:pt x="4423" y="540"/>
                    </a:cubicBezTo>
                    <a:cubicBezTo>
                      <a:pt x="4358" y="437"/>
                      <a:pt x="4251" y="270"/>
                      <a:pt x="4078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8" name="Google Shape;348;p25">
                <a:extLst>
                  <a:ext uri="{FF2B5EF4-FFF2-40B4-BE49-F238E27FC236}">
                    <a16:creationId xmlns:a16="http://schemas.microsoft.com/office/drawing/2014/main" id="{941BE858-4B2D-E3D9-D818-B5AB1411A5C3}"/>
                  </a:ext>
                </a:extLst>
              </p:cNvPr>
              <p:cNvSpPr/>
              <p:nvPr/>
            </p:nvSpPr>
            <p:spPr>
              <a:xfrm>
                <a:off x="2069925" y="2633600"/>
                <a:ext cx="3500" cy="9950"/>
              </a:xfrm>
              <a:custGeom>
                <a:avLst/>
                <a:gdLst/>
                <a:ahLst/>
                <a:cxnLst/>
                <a:rect l="l" t="t" r="r" b="b"/>
                <a:pathLst>
                  <a:path w="140" h="398" extrusionOk="0">
                    <a:moveTo>
                      <a:pt x="10" y="1"/>
                    </a:moveTo>
                    <a:cubicBezTo>
                      <a:pt x="9" y="1"/>
                      <a:pt x="9" y="1"/>
                      <a:pt x="8" y="1"/>
                    </a:cubicBezTo>
                    <a:cubicBezTo>
                      <a:pt x="4" y="3"/>
                      <a:pt x="1" y="7"/>
                      <a:pt x="2" y="12"/>
                    </a:cubicBezTo>
                    <a:cubicBezTo>
                      <a:pt x="45" y="136"/>
                      <a:pt x="84" y="265"/>
                      <a:pt x="123" y="392"/>
                    </a:cubicBezTo>
                    <a:cubicBezTo>
                      <a:pt x="125" y="395"/>
                      <a:pt x="128" y="398"/>
                      <a:pt x="131" y="398"/>
                    </a:cubicBezTo>
                    <a:lnTo>
                      <a:pt x="134" y="398"/>
                    </a:lnTo>
                    <a:cubicBezTo>
                      <a:pt x="137" y="396"/>
                      <a:pt x="140" y="392"/>
                      <a:pt x="138" y="387"/>
                    </a:cubicBezTo>
                    <a:cubicBezTo>
                      <a:pt x="101" y="260"/>
                      <a:pt x="60" y="131"/>
                      <a:pt x="17" y="7"/>
                    </a:cubicBezTo>
                    <a:cubicBezTo>
                      <a:pt x="17" y="3"/>
                      <a:pt x="13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49" name="Google Shape;349;p25">
                <a:extLst>
                  <a:ext uri="{FF2B5EF4-FFF2-40B4-BE49-F238E27FC236}">
                    <a16:creationId xmlns:a16="http://schemas.microsoft.com/office/drawing/2014/main" id="{A8B53407-7FD6-7F09-755A-7F2E7B9A5D5D}"/>
                  </a:ext>
                </a:extLst>
              </p:cNvPr>
              <p:cNvSpPr/>
              <p:nvPr/>
            </p:nvSpPr>
            <p:spPr>
              <a:xfrm>
                <a:off x="2023950" y="2546150"/>
                <a:ext cx="35775" cy="59550"/>
              </a:xfrm>
              <a:custGeom>
                <a:avLst/>
                <a:gdLst/>
                <a:ahLst/>
                <a:cxnLst/>
                <a:rect l="l" t="t" r="r" b="b"/>
                <a:pathLst>
                  <a:path w="1431" h="2382" extrusionOk="0">
                    <a:moveTo>
                      <a:pt x="10" y="1"/>
                    </a:moveTo>
                    <a:cubicBezTo>
                      <a:pt x="8" y="1"/>
                      <a:pt x="6" y="2"/>
                      <a:pt x="4" y="3"/>
                    </a:cubicBezTo>
                    <a:cubicBezTo>
                      <a:pt x="1" y="6"/>
                      <a:pt x="1" y="12"/>
                      <a:pt x="4" y="15"/>
                    </a:cubicBezTo>
                    <a:cubicBezTo>
                      <a:pt x="11" y="21"/>
                      <a:pt x="717" y="750"/>
                      <a:pt x="1414" y="2377"/>
                    </a:cubicBezTo>
                    <a:cubicBezTo>
                      <a:pt x="1415" y="2380"/>
                      <a:pt x="1418" y="2381"/>
                      <a:pt x="1422" y="2381"/>
                    </a:cubicBezTo>
                    <a:lnTo>
                      <a:pt x="1425" y="2381"/>
                    </a:lnTo>
                    <a:cubicBezTo>
                      <a:pt x="1429" y="2380"/>
                      <a:pt x="1431" y="2374"/>
                      <a:pt x="1429" y="2371"/>
                    </a:cubicBezTo>
                    <a:cubicBezTo>
                      <a:pt x="731" y="741"/>
                      <a:pt x="22" y="11"/>
                      <a:pt x="16" y="3"/>
                    </a:cubicBezTo>
                    <a:cubicBezTo>
                      <a:pt x="14" y="2"/>
                      <a:pt x="12" y="1"/>
                      <a:pt x="1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0" name="Google Shape;350;p25">
                <a:extLst>
                  <a:ext uri="{FF2B5EF4-FFF2-40B4-BE49-F238E27FC236}">
                    <a16:creationId xmlns:a16="http://schemas.microsoft.com/office/drawing/2014/main" id="{493C4CDF-CCD6-49C7-2B10-FCDD44F8D899}"/>
                  </a:ext>
                </a:extLst>
              </p:cNvPr>
              <p:cNvSpPr/>
              <p:nvPr/>
            </p:nvSpPr>
            <p:spPr>
              <a:xfrm>
                <a:off x="1971350" y="2629275"/>
                <a:ext cx="61800" cy="55325"/>
              </a:xfrm>
              <a:custGeom>
                <a:avLst/>
                <a:gdLst/>
                <a:ahLst/>
                <a:cxnLst/>
                <a:rect l="l" t="t" r="r" b="b"/>
                <a:pathLst>
                  <a:path w="2472" h="2213" extrusionOk="0">
                    <a:moveTo>
                      <a:pt x="2463" y="1"/>
                    </a:moveTo>
                    <a:cubicBezTo>
                      <a:pt x="2461" y="1"/>
                      <a:pt x="2459" y="1"/>
                      <a:pt x="2458" y="3"/>
                    </a:cubicBezTo>
                    <a:cubicBezTo>
                      <a:pt x="1511" y="1006"/>
                      <a:pt x="19" y="2187"/>
                      <a:pt x="5" y="2198"/>
                    </a:cubicBezTo>
                    <a:cubicBezTo>
                      <a:pt x="1" y="2201"/>
                      <a:pt x="1" y="2207"/>
                      <a:pt x="4" y="2210"/>
                    </a:cubicBezTo>
                    <a:cubicBezTo>
                      <a:pt x="5" y="2211"/>
                      <a:pt x="7" y="2213"/>
                      <a:pt x="10" y="2213"/>
                    </a:cubicBezTo>
                    <a:cubicBezTo>
                      <a:pt x="11" y="2213"/>
                      <a:pt x="13" y="2211"/>
                      <a:pt x="14" y="2211"/>
                    </a:cubicBezTo>
                    <a:cubicBezTo>
                      <a:pt x="30" y="2199"/>
                      <a:pt x="1522" y="1018"/>
                      <a:pt x="2468" y="13"/>
                    </a:cubicBezTo>
                    <a:cubicBezTo>
                      <a:pt x="2471" y="10"/>
                      <a:pt x="2471" y="6"/>
                      <a:pt x="2468" y="3"/>
                    </a:cubicBezTo>
                    <a:cubicBezTo>
                      <a:pt x="2467" y="1"/>
                      <a:pt x="2465" y="1"/>
                      <a:pt x="24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1" name="Google Shape;351;p25">
                <a:extLst>
                  <a:ext uri="{FF2B5EF4-FFF2-40B4-BE49-F238E27FC236}">
                    <a16:creationId xmlns:a16="http://schemas.microsoft.com/office/drawing/2014/main" id="{96F4008A-089E-1C2E-C9B1-E3139833630D}"/>
                  </a:ext>
                </a:extLst>
              </p:cNvPr>
              <p:cNvSpPr/>
              <p:nvPr/>
            </p:nvSpPr>
            <p:spPr>
              <a:xfrm>
                <a:off x="2031500" y="2645300"/>
                <a:ext cx="4825" cy="7450"/>
              </a:xfrm>
              <a:custGeom>
                <a:avLst/>
                <a:gdLst/>
                <a:ahLst/>
                <a:cxnLst/>
                <a:rect l="l" t="t" r="r" b="b"/>
                <a:pathLst>
                  <a:path w="193" h="298" extrusionOk="0">
                    <a:moveTo>
                      <a:pt x="184" y="0"/>
                    </a:moveTo>
                    <a:cubicBezTo>
                      <a:pt x="181" y="0"/>
                      <a:pt x="178" y="1"/>
                      <a:pt x="177" y="4"/>
                    </a:cubicBezTo>
                    <a:cubicBezTo>
                      <a:pt x="138" y="71"/>
                      <a:pt x="79" y="165"/>
                      <a:pt x="3" y="286"/>
                    </a:cubicBezTo>
                    <a:cubicBezTo>
                      <a:pt x="0" y="290"/>
                      <a:pt x="2" y="295"/>
                      <a:pt x="6" y="296"/>
                    </a:cubicBezTo>
                    <a:cubicBezTo>
                      <a:pt x="8" y="298"/>
                      <a:pt x="8" y="298"/>
                      <a:pt x="9" y="298"/>
                    </a:cubicBezTo>
                    <a:cubicBezTo>
                      <a:pt x="12" y="298"/>
                      <a:pt x="15" y="296"/>
                      <a:pt x="17" y="295"/>
                    </a:cubicBezTo>
                    <a:cubicBezTo>
                      <a:pt x="93" y="174"/>
                      <a:pt x="150" y="78"/>
                      <a:pt x="191" y="12"/>
                    </a:cubicBezTo>
                    <a:cubicBezTo>
                      <a:pt x="193" y="9"/>
                      <a:pt x="191" y="4"/>
                      <a:pt x="188" y="1"/>
                    </a:cubicBezTo>
                    <a:cubicBezTo>
                      <a:pt x="187" y="1"/>
                      <a:pt x="185" y="0"/>
                      <a:pt x="184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2" name="Google Shape;352;p25">
                <a:extLst>
                  <a:ext uri="{FF2B5EF4-FFF2-40B4-BE49-F238E27FC236}">
                    <a16:creationId xmlns:a16="http://schemas.microsoft.com/office/drawing/2014/main" id="{F931624D-CA00-2C1C-B491-99A366A09F9E}"/>
                  </a:ext>
                </a:extLst>
              </p:cNvPr>
              <p:cNvSpPr/>
              <p:nvPr/>
            </p:nvSpPr>
            <p:spPr>
              <a:xfrm>
                <a:off x="1990375" y="2666775"/>
                <a:ext cx="32425" cy="49725"/>
              </a:xfrm>
              <a:custGeom>
                <a:avLst/>
                <a:gdLst/>
                <a:ahLst/>
                <a:cxnLst/>
                <a:rect l="l" t="t" r="r" b="b"/>
                <a:pathLst>
                  <a:path w="1297" h="1989" extrusionOk="0">
                    <a:moveTo>
                      <a:pt x="1287" y="0"/>
                    </a:moveTo>
                    <a:cubicBezTo>
                      <a:pt x="1285" y="0"/>
                      <a:pt x="1283" y="1"/>
                      <a:pt x="1282" y="4"/>
                    </a:cubicBezTo>
                    <a:cubicBezTo>
                      <a:pt x="736" y="854"/>
                      <a:pt x="9" y="1964"/>
                      <a:pt x="3" y="1975"/>
                    </a:cubicBezTo>
                    <a:cubicBezTo>
                      <a:pt x="0" y="1979"/>
                      <a:pt x="2" y="1984"/>
                      <a:pt x="5" y="1987"/>
                    </a:cubicBezTo>
                    <a:cubicBezTo>
                      <a:pt x="6" y="1987"/>
                      <a:pt x="8" y="1988"/>
                      <a:pt x="9" y="1988"/>
                    </a:cubicBezTo>
                    <a:lnTo>
                      <a:pt x="9" y="1987"/>
                    </a:lnTo>
                    <a:cubicBezTo>
                      <a:pt x="12" y="1987"/>
                      <a:pt x="14" y="1987"/>
                      <a:pt x="15" y="1984"/>
                    </a:cubicBezTo>
                    <a:cubicBezTo>
                      <a:pt x="23" y="1973"/>
                      <a:pt x="750" y="861"/>
                      <a:pt x="1295" y="12"/>
                    </a:cubicBezTo>
                    <a:cubicBezTo>
                      <a:pt x="1297" y="9"/>
                      <a:pt x="1295" y="4"/>
                      <a:pt x="1292" y="1"/>
                    </a:cubicBezTo>
                    <a:cubicBezTo>
                      <a:pt x="1291" y="0"/>
                      <a:pt x="1289" y="0"/>
                      <a:pt x="1287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3" name="Google Shape;353;p25">
                <a:extLst>
                  <a:ext uri="{FF2B5EF4-FFF2-40B4-BE49-F238E27FC236}">
                    <a16:creationId xmlns:a16="http://schemas.microsoft.com/office/drawing/2014/main" id="{EFB16204-5EE8-B965-0823-3AD3B8A7CF68}"/>
                  </a:ext>
                </a:extLst>
              </p:cNvPr>
              <p:cNvSpPr/>
              <p:nvPr/>
            </p:nvSpPr>
            <p:spPr>
              <a:xfrm>
                <a:off x="1945450" y="2683000"/>
                <a:ext cx="14600" cy="20275"/>
              </a:xfrm>
              <a:custGeom>
                <a:avLst/>
                <a:gdLst/>
                <a:ahLst/>
                <a:cxnLst/>
                <a:rect l="l" t="t" r="r" b="b"/>
                <a:pathLst>
                  <a:path w="584" h="811" extrusionOk="0">
                    <a:moveTo>
                      <a:pt x="104" y="0"/>
                    </a:moveTo>
                    <a:cubicBezTo>
                      <a:pt x="104" y="0"/>
                      <a:pt x="1" y="380"/>
                      <a:pt x="289" y="811"/>
                    </a:cubicBezTo>
                    <a:lnTo>
                      <a:pt x="317" y="755"/>
                    </a:lnTo>
                    <a:cubicBezTo>
                      <a:pt x="440" y="512"/>
                      <a:pt x="534" y="323"/>
                      <a:pt x="584" y="220"/>
                    </a:cubicBezTo>
                    <a:cubicBezTo>
                      <a:pt x="407" y="105"/>
                      <a:pt x="237" y="23"/>
                      <a:pt x="104" y="0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4" name="Google Shape;354;p25">
                <a:extLst>
                  <a:ext uri="{FF2B5EF4-FFF2-40B4-BE49-F238E27FC236}">
                    <a16:creationId xmlns:a16="http://schemas.microsoft.com/office/drawing/2014/main" id="{B79D1961-2E81-771F-9434-102EEA3CDB49}"/>
                  </a:ext>
                </a:extLst>
              </p:cNvPr>
              <p:cNvSpPr/>
              <p:nvPr/>
            </p:nvSpPr>
            <p:spPr>
              <a:xfrm>
                <a:off x="2001425" y="2747100"/>
                <a:ext cx="18850" cy="20775"/>
              </a:xfrm>
              <a:custGeom>
                <a:avLst/>
                <a:gdLst/>
                <a:ahLst/>
                <a:cxnLst/>
                <a:rect l="l" t="t" r="r" b="b"/>
                <a:pathLst>
                  <a:path w="754" h="831" extrusionOk="0">
                    <a:moveTo>
                      <a:pt x="367" y="1"/>
                    </a:moveTo>
                    <a:cubicBezTo>
                      <a:pt x="255" y="169"/>
                      <a:pt x="131" y="338"/>
                      <a:pt x="0" y="508"/>
                    </a:cubicBezTo>
                    <a:cubicBezTo>
                      <a:pt x="313" y="819"/>
                      <a:pt x="691" y="831"/>
                      <a:pt x="746" y="831"/>
                    </a:cubicBezTo>
                    <a:cubicBezTo>
                      <a:pt x="751" y="831"/>
                      <a:pt x="753" y="831"/>
                      <a:pt x="753" y="831"/>
                    </a:cubicBezTo>
                    <a:cubicBezTo>
                      <a:pt x="753" y="831"/>
                      <a:pt x="641" y="422"/>
                      <a:pt x="367" y="1"/>
                    </a:cubicBezTo>
                    <a:close/>
                  </a:path>
                </a:pathLst>
              </a:custGeom>
              <a:solidFill>
                <a:srgbClr val="BC7A6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5" name="Google Shape;355;p25">
                <a:extLst>
                  <a:ext uri="{FF2B5EF4-FFF2-40B4-BE49-F238E27FC236}">
                    <a16:creationId xmlns:a16="http://schemas.microsoft.com/office/drawing/2014/main" id="{C86112B4-D84D-D4E1-66E0-EB421078E66A}"/>
                  </a:ext>
                </a:extLst>
              </p:cNvPr>
              <p:cNvSpPr/>
              <p:nvPr/>
            </p:nvSpPr>
            <p:spPr>
              <a:xfrm>
                <a:off x="2119750" y="2570075"/>
                <a:ext cx="127125" cy="102800"/>
              </a:xfrm>
              <a:custGeom>
                <a:avLst/>
                <a:gdLst/>
                <a:ahLst/>
                <a:cxnLst/>
                <a:rect l="l" t="t" r="r" b="b"/>
                <a:pathLst>
                  <a:path w="5085" h="4112" extrusionOk="0">
                    <a:moveTo>
                      <a:pt x="5075" y="0"/>
                    </a:moveTo>
                    <a:cubicBezTo>
                      <a:pt x="5072" y="0"/>
                      <a:pt x="5070" y="2"/>
                      <a:pt x="5068" y="5"/>
                    </a:cubicBezTo>
                    <a:cubicBezTo>
                      <a:pt x="4503" y="973"/>
                      <a:pt x="3156" y="2033"/>
                      <a:pt x="2128" y="2753"/>
                    </a:cubicBezTo>
                    <a:cubicBezTo>
                      <a:pt x="1011" y="3533"/>
                      <a:pt x="16" y="4092"/>
                      <a:pt x="7" y="4096"/>
                    </a:cubicBezTo>
                    <a:cubicBezTo>
                      <a:pt x="2" y="4099"/>
                      <a:pt x="1" y="4104"/>
                      <a:pt x="4" y="4108"/>
                    </a:cubicBezTo>
                    <a:cubicBezTo>
                      <a:pt x="5" y="4110"/>
                      <a:pt x="7" y="4111"/>
                      <a:pt x="10" y="4111"/>
                    </a:cubicBezTo>
                    <a:lnTo>
                      <a:pt x="15" y="4111"/>
                    </a:lnTo>
                    <a:cubicBezTo>
                      <a:pt x="24" y="4105"/>
                      <a:pt x="1019" y="3546"/>
                      <a:pt x="2135" y="2766"/>
                    </a:cubicBezTo>
                    <a:cubicBezTo>
                      <a:pt x="3167" y="2045"/>
                      <a:pt x="4515" y="982"/>
                      <a:pt x="5081" y="12"/>
                    </a:cubicBezTo>
                    <a:cubicBezTo>
                      <a:pt x="5084" y="9"/>
                      <a:pt x="5083" y="3"/>
                      <a:pt x="5078" y="2"/>
                    </a:cubicBezTo>
                    <a:cubicBezTo>
                      <a:pt x="5077" y="1"/>
                      <a:pt x="5076" y="0"/>
                      <a:pt x="507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6" name="Google Shape;356;p25">
                <a:extLst>
                  <a:ext uri="{FF2B5EF4-FFF2-40B4-BE49-F238E27FC236}">
                    <a16:creationId xmlns:a16="http://schemas.microsoft.com/office/drawing/2014/main" id="{789C4487-1425-72FD-1DEA-21A8EC0C0D82}"/>
                  </a:ext>
                </a:extLst>
              </p:cNvPr>
              <p:cNvSpPr/>
              <p:nvPr/>
            </p:nvSpPr>
            <p:spPr>
              <a:xfrm>
                <a:off x="2170250" y="2580925"/>
                <a:ext cx="78275" cy="126325"/>
              </a:xfrm>
              <a:custGeom>
                <a:avLst/>
                <a:gdLst/>
                <a:ahLst/>
                <a:cxnLst/>
                <a:rect l="l" t="t" r="r" b="b"/>
                <a:pathLst>
                  <a:path w="3131" h="5053" extrusionOk="0">
                    <a:moveTo>
                      <a:pt x="3122" y="1"/>
                    </a:moveTo>
                    <a:cubicBezTo>
                      <a:pt x="3119" y="1"/>
                      <a:pt x="3115" y="2"/>
                      <a:pt x="3114" y="6"/>
                    </a:cubicBezTo>
                    <a:cubicBezTo>
                      <a:pt x="3101" y="36"/>
                      <a:pt x="1754" y="3118"/>
                      <a:pt x="3" y="5041"/>
                    </a:cubicBezTo>
                    <a:cubicBezTo>
                      <a:pt x="0" y="5044"/>
                      <a:pt x="0" y="5048"/>
                      <a:pt x="3" y="5051"/>
                    </a:cubicBezTo>
                    <a:cubicBezTo>
                      <a:pt x="5" y="5053"/>
                      <a:pt x="6" y="5053"/>
                      <a:pt x="9" y="5053"/>
                    </a:cubicBezTo>
                    <a:cubicBezTo>
                      <a:pt x="11" y="5053"/>
                      <a:pt x="12" y="5053"/>
                      <a:pt x="14" y="5051"/>
                    </a:cubicBezTo>
                    <a:cubicBezTo>
                      <a:pt x="1768" y="3126"/>
                      <a:pt x="3116" y="42"/>
                      <a:pt x="3129" y="12"/>
                    </a:cubicBezTo>
                    <a:cubicBezTo>
                      <a:pt x="3131" y="7"/>
                      <a:pt x="3129" y="3"/>
                      <a:pt x="3125" y="1"/>
                    </a:cubicBezTo>
                    <a:cubicBezTo>
                      <a:pt x="3124" y="1"/>
                      <a:pt x="3123" y="1"/>
                      <a:pt x="3122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7" name="Google Shape;357;p25">
                <a:extLst>
                  <a:ext uri="{FF2B5EF4-FFF2-40B4-BE49-F238E27FC236}">
                    <a16:creationId xmlns:a16="http://schemas.microsoft.com/office/drawing/2014/main" id="{943CE77E-10DF-3196-897C-F9A77485E7BC}"/>
                  </a:ext>
                </a:extLst>
              </p:cNvPr>
              <p:cNvSpPr/>
              <p:nvPr/>
            </p:nvSpPr>
            <p:spPr>
              <a:xfrm>
                <a:off x="2142700" y="2481025"/>
                <a:ext cx="115225" cy="390600"/>
              </a:xfrm>
              <a:custGeom>
                <a:avLst/>
                <a:gdLst/>
                <a:ahLst/>
                <a:cxnLst/>
                <a:rect l="l" t="t" r="r" b="b"/>
                <a:pathLst>
                  <a:path w="4609" h="15624" extrusionOk="0">
                    <a:moveTo>
                      <a:pt x="9" y="1"/>
                    </a:moveTo>
                    <a:cubicBezTo>
                      <a:pt x="8" y="1"/>
                      <a:pt x="7" y="1"/>
                      <a:pt x="5" y="1"/>
                    </a:cubicBezTo>
                    <a:cubicBezTo>
                      <a:pt x="2" y="4"/>
                      <a:pt x="1" y="9"/>
                      <a:pt x="4" y="13"/>
                    </a:cubicBezTo>
                    <a:cubicBezTo>
                      <a:pt x="24" y="47"/>
                      <a:pt x="2102" y="3497"/>
                      <a:pt x="3291" y="6521"/>
                    </a:cubicBezTo>
                    <a:cubicBezTo>
                      <a:pt x="3679" y="7507"/>
                      <a:pt x="3922" y="8223"/>
                      <a:pt x="4036" y="8709"/>
                    </a:cubicBezTo>
                    <a:cubicBezTo>
                      <a:pt x="4133" y="9129"/>
                      <a:pt x="4134" y="9386"/>
                      <a:pt x="4041" y="9499"/>
                    </a:cubicBezTo>
                    <a:cubicBezTo>
                      <a:pt x="3995" y="9553"/>
                      <a:pt x="3930" y="9573"/>
                      <a:pt x="3847" y="9573"/>
                    </a:cubicBezTo>
                    <a:cubicBezTo>
                      <a:pt x="3788" y="9573"/>
                      <a:pt x="3720" y="9563"/>
                      <a:pt x="3644" y="9547"/>
                    </a:cubicBezTo>
                    <a:cubicBezTo>
                      <a:pt x="3641" y="9547"/>
                      <a:pt x="3639" y="9547"/>
                      <a:pt x="3636" y="9550"/>
                    </a:cubicBezTo>
                    <a:cubicBezTo>
                      <a:pt x="3635" y="9553"/>
                      <a:pt x="3635" y="9555"/>
                      <a:pt x="3635" y="9558"/>
                    </a:cubicBezTo>
                    <a:cubicBezTo>
                      <a:pt x="3951" y="10429"/>
                      <a:pt x="4556" y="13391"/>
                      <a:pt x="4593" y="15616"/>
                    </a:cubicBezTo>
                    <a:cubicBezTo>
                      <a:pt x="4593" y="15621"/>
                      <a:pt x="4596" y="15624"/>
                      <a:pt x="4601" y="15624"/>
                    </a:cubicBezTo>
                    <a:cubicBezTo>
                      <a:pt x="4606" y="15624"/>
                      <a:pt x="4609" y="15621"/>
                      <a:pt x="4609" y="15616"/>
                    </a:cubicBezTo>
                    <a:cubicBezTo>
                      <a:pt x="4571" y="13400"/>
                      <a:pt x="3972" y="10454"/>
                      <a:pt x="3654" y="9565"/>
                    </a:cubicBezTo>
                    <a:lnTo>
                      <a:pt x="3654" y="9565"/>
                    </a:lnTo>
                    <a:cubicBezTo>
                      <a:pt x="3718" y="9578"/>
                      <a:pt x="3784" y="9589"/>
                      <a:pt x="3846" y="9589"/>
                    </a:cubicBezTo>
                    <a:cubicBezTo>
                      <a:pt x="3928" y="9589"/>
                      <a:pt x="4003" y="9570"/>
                      <a:pt x="4053" y="9509"/>
                    </a:cubicBezTo>
                    <a:cubicBezTo>
                      <a:pt x="4259" y="9265"/>
                      <a:pt x="4035" y="8369"/>
                      <a:pt x="3304" y="6515"/>
                    </a:cubicBezTo>
                    <a:cubicBezTo>
                      <a:pt x="2115" y="3490"/>
                      <a:pt x="37" y="39"/>
                      <a:pt x="18" y="4"/>
                    </a:cubicBezTo>
                    <a:cubicBezTo>
                      <a:pt x="15" y="2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8" name="Google Shape;358;p25">
                <a:extLst>
                  <a:ext uri="{FF2B5EF4-FFF2-40B4-BE49-F238E27FC236}">
                    <a16:creationId xmlns:a16="http://schemas.microsoft.com/office/drawing/2014/main" id="{EBAFA3BB-B42E-D7B4-8EB5-29CF8E77286F}"/>
                  </a:ext>
                </a:extLst>
              </p:cNvPr>
              <p:cNvSpPr/>
              <p:nvPr/>
            </p:nvSpPr>
            <p:spPr>
              <a:xfrm>
                <a:off x="2083625" y="2822250"/>
                <a:ext cx="33625" cy="62450"/>
              </a:xfrm>
              <a:custGeom>
                <a:avLst/>
                <a:gdLst/>
                <a:ahLst/>
                <a:cxnLst/>
                <a:rect l="l" t="t" r="r" b="b"/>
                <a:pathLst>
                  <a:path w="1345" h="2498" extrusionOk="0">
                    <a:moveTo>
                      <a:pt x="1188" y="1"/>
                    </a:moveTo>
                    <a:cubicBezTo>
                      <a:pt x="1187" y="1"/>
                      <a:pt x="1186" y="1"/>
                      <a:pt x="1185" y="1"/>
                    </a:cubicBezTo>
                    <a:cubicBezTo>
                      <a:pt x="1181" y="1"/>
                      <a:pt x="1178" y="6"/>
                      <a:pt x="1179" y="10"/>
                    </a:cubicBezTo>
                    <a:cubicBezTo>
                      <a:pt x="1181" y="18"/>
                      <a:pt x="1328" y="765"/>
                      <a:pt x="679" y="1445"/>
                    </a:cubicBezTo>
                    <a:cubicBezTo>
                      <a:pt x="63" y="2093"/>
                      <a:pt x="2" y="2485"/>
                      <a:pt x="1" y="2488"/>
                    </a:cubicBezTo>
                    <a:cubicBezTo>
                      <a:pt x="1" y="2493"/>
                      <a:pt x="4" y="2498"/>
                      <a:pt x="8" y="2498"/>
                    </a:cubicBezTo>
                    <a:cubicBezTo>
                      <a:pt x="13" y="2498"/>
                      <a:pt x="16" y="2495"/>
                      <a:pt x="18" y="2492"/>
                    </a:cubicBezTo>
                    <a:cubicBezTo>
                      <a:pt x="18" y="2487"/>
                      <a:pt x="80" y="2101"/>
                      <a:pt x="692" y="1455"/>
                    </a:cubicBezTo>
                    <a:cubicBezTo>
                      <a:pt x="1344" y="769"/>
                      <a:pt x="1196" y="15"/>
                      <a:pt x="1194" y="7"/>
                    </a:cubicBezTo>
                    <a:cubicBezTo>
                      <a:pt x="1193" y="4"/>
                      <a:pt x="1191" y="1"/>
                      <a:pt x="11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9" name="Google Shape;359;p25">
                <a:extLst>
                  <a:ext uri="{FF2B5EF4-FFF2-40B4-BE49-F238E27FC236}">
                    <a16:creationId xmlns:a16="http://schemas.microsoft.com/office/drawing/2014/main" id="{E179E9EA-3099-6EE4-4763-E0C22D0624F8}"/>
                  </a:ext>
                </a:extLst>
              </p:cNvPr>
              <p:cNvSpPr/>
              <p:nvPr/>
            </p:nvSpPr>
            <p:spPr>
              <a:xfrm>
                <a:off x="2097000" y="2876950"/>
                <a:ext cx="218000" cy="24150"/>
              </a:xfrm>
              <a:custGeom>
                <a:avLst/>
                <a:gdLst/>
                <a:ahLst/>
                <a:cxnLst/>
                <a:rect l="l" t="t" r="r" b="b"/>
                <a:pathLst>
                  <a:path w="8720" h="966" extrusionOk="0">
                    <a:moveTo>
                      <a:pt x="8477" y="1"/>
                    </a:moveTo>
                    <a:cubicBezTo>
                      <a:pt x="8445" y="26"/>
                      <a:pt x="8415" y="44"/>
                      <a:pt x="8389" y="54"/>
                    </a:cubicBezTo>
                    <a:cubicBezTo>
                      <a:pt x="8329" y="77"/>
                      <a:pt x="8233" y="84"/>
                      <a:pt x="8114" y="84"/>
                    </a:cubicBezTo>
                    <a:cubicBezTo>
                      <a:pt x="7974" y="84"/>
                      <a:pt x="7801" y="75"/>
                      <a:pt x="7614" y="75"/>
                    </a:cubicBezTo>
                    <a:cubicBezTo>
                      <a:pt x="7535" y="75"/>
                      <a:pt x="7453" y="76"/>
                      <a:pt x="7370" y="81"/>
                    </a:cubicBezTo>
                    <a:cubicBezTo>
                      <a:pt x="7268" y="87"/>
                      <a:pt x="7165" y="98"/>
                      <a:pt x="7062" y="114"/>
                    </a:cubicBezTo>
                    <a:cubicBezTo>
                      <a:pt x="6509" y="205"/>
                      <a:pt x="6593" y="547"/>
                      <a:pt x="5723" y="549"/>
                    </a:cubicBezTo>
                    <a:cubicBezTo>
                      <a:pt x="5720" y="549"/>
                      <a:pt x="5716" y="549"/>
                      <a:pt x="5712" y="549"/>
                    </a:cubicBezTo>
                    <a:cubicBezTo>
                      <a:pt x="4845" y="549"/>
                      <a:pt x="3968" y="188"/>
                      <a:pt x="3968" y="188"/>
                    </a:cubicBezTo>
                    <a:cubicBezTo>
                      <a:pt x="3968" y="188"/>
                      <a:pt x="3884" y="561"/>
                      <a:pt x="2971" y="594"/>
                    </a:cubicBezTo>
                    <a:cubicBezTo>
                      <a:pt x="2946" y="595"/>
                      <a:pt x="2922" y="596"/>
                      <a:pt x="2898" y="596"/>
                    </a:cubicBezTo>
                    <a:cubicBezTo>
                      <a:pt x="2169" y="596"/>
                      <a:pt x="2349" y="139"/>
                      <a:pt x="1741" y="139"/>
                    </a:cubicBezTo>
                    <a:cubicBezTo>
                      <a:pt x="1725" y="139"/>
                      <a:pt x="1707" y="139"/>
                      <a:pt x="1689" y="140"/>
                    </a:cubicBezTo>
                    <a:cubicBezTo>
                      <a:pt x="1626" y="143"/>
                      <a:pt x="1555" y="149"/>
                      <a:pt x="1474" y="161"/>
                    </a:cubicBezTo>
                    <a:cubicBezTo>
                      <a:pt x="1465" y="163"/>
                      <a:pt x="1458" y="164"/>
                      <a:pt x="1449" y="166"/>
                    </a:cubicBezTo>
                    <a:cubicBezTo>
                      <a:pt x="784" y="278"/>
                      <a:pt x="255" y="714"/>
                      <a:pt x="1" y="965"/>
                    </a:cubicBezTo>
                    <a:cubicBezTo>
                      <a:pt x="1" y="965"/>
                      <a:pt x="567" y="911"/>
                      <a:pt x="1453" y="844"/>
                    </a:cubicBezTo>
                    <a:cubicBezTo>
                      <a:pt x="1535" y="838"/>
                      <a:pt x="1618" y="831"/>
                      <a:pt x="1706" y="825"/>
                    </a:cubicBezTo>
                    <a:cubicBezTo>
                      <a:pt x="3185" y="716"/>
                      <a:pt x="5391" y="581"/>
                      <a:pt x="7364" y="575"/>
                    </a:cubicBezTo>
                    <a:lnTo>
                      <a:pt x="7614" y="575"/>
                    </a:lnTo>
                    <a:cubicBezTo>
                      <a:pt x="7995" y="575"/>
                      <a:pt x="8366" y="581"/>
                      <a:pt x="8719" y="594"/>
                    </a:cubicBezTo>
                    <a:cubicBezTo>
                      <a:pt x="8657" y="304"/>
                      <a:pt x="8534" y="90"/>
                      <a:pt x="8477" y="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0" name="Google Shape;360;p25">
                <a:extLst>
                  <a:ext uri="{FF2B5EF4-FFF2-40B4-BE49-F238E27FC236}">
                    <a16:creationId xmlns:a16="http://schemas.microsoft.com/office/drawing/2014/main" id="{6F2EAA26-08B1-BE22-BC28-8E04F49856B6}"/>
                  </a:ext>
                </a:extLst>
              </p:cNvPr>
              <p:cNvSpPr/>
              <p:nvPr/>
            </p:nvSpPr>
            <p:spPr>
              <a:xfrm>
                <a:off x="2133200" y="2880425"/>
                <a:ext cx="7825" cy="17650"/>
              </a:xfrm>
              <a:custGeom>
                <a:avLst/>
                <a:gdLst/>
                <a:ahLst/>
                <a:cxnLst/>
                <a:rect l="l" t="t" r="r" b="b"/>
                <a:pathLst>
                  <a:path w="313" h="706" extrusionOk="0">
                    <a:moveTo>
                      <a:pt x="241" y="1"/>
                    </a:moveTo>
                    <a:cubicBezTo>
                      <a:pt x="178" y="2"/>
                      <a:pt x="107" y="10"/>
                      <a:pt x="26" y="22"/>
                    </a:cubicBezTo>
                    <a:cubicBezTo>
                      <a:pt x="17" y="24"/>
                      <a:pt x="10" y="25"/>
                      <a:pt x="1" y="27"/>
                    </a:cubicBezTo>
                    <a:cubicBezTo>
                      <a:pt x="37" y="190"/>
                      <a:pt x="81" y="480"/>
                      <a:pt x="5" y="705"/>
                    </a:cubicBezTo>
                    <a:cubicBezTo>
                      <a:pt x="87" y="698"/>
                      <a:pt x="170" y="692"/>
                      <a:pt x="258" y="686"/>
                    </a:cubicBezTo>
                    <a:cubicBezTo>
                      <a:pt x="313" y="440"/>
                      <a:pt x="276" y="171"/>
                      <a:pt x="24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1" name="Google Shape;361;p25">
                <a:extLst>
                  <a:ext uri="{FF2B5EF4-FFF2-40B4-BE49-F238E27FC236}">
                    <a16:creationId xmlns:a16="http://schemas.microsoft.com/office/drawing/2014/main" id="{A6FD6DD5-6FDD-31AE-0208-B7A3D1F177C8}"/>
                  </a:ext>
                </a:extLst>
              </p:cNvPr>
              <p:cNvSpPr/>
              <p:nvPr/>
            </p:nvSpPr>
            <p:spPr>
              <a:xfrm>
                <a:off x="2281075" y="2878800"/>
                <a:ext cx="7325" cy="12525"/>
              </a:xfrm>
              <a:custGeom>
                <a:avLst/>
                <a:gdLst/>
                <a:ahLst/>
                <a:cxnLst/>
                <a:rect l="l" t="t" r="r" b="b"/>
                <a:pathLst>
                  <a:path w="293" h="501" extrusionOk="0">
                    <a:moveTo>
                      <a:pt x="251" y="1"/>
                    </a:moveTo>
                    <a:cubicBezTo>
                      <a:pt x="172" y="1"/>
                      <a:pt x="90" y="2"/>
                      <a:pt x="7" y="7"/>
                    </a:cubicBezTo>
                    <a:cubicBezTo>
                      <a:pt x="38" y="139"/>
                      <a:pt x="57" y="317"/>
                      <a:pt x="1" y="501"/>
                    </a:cubicBezTo>
                    <a:lnTo>
                      <a:pt x="251" y="501"/>
                    </a:lnTo>
                    <a:cubicBezTo>
                      <a:pt x="293" y="316"/>
                      <a:pt x="279" y="142"/>
                      <a:pt x="25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2" name="Google Shape;362;p25">
                <a:extLst>
                  <a:ext uri="{FF2B5EF4-FFF2-40B4-BE49-F238E27FC236}">
                    <a16:creationId xmlns:a16="http://schemas.microsoft.com/office/drawing/2014/main" id="{B4C65804-E748-8A03-2DCD-AA22B50FEA37}"/>
                  </a:ext>
                </a:extLst>
              </p:cNvPr>
              <p:cNvSpPr/>
              <p:nvPr/>
            </p:nvSpPr>
            <p:spPr>
              <a:xfrm>
                <a:off x="2070800" y="2905325"/>
                <a:ext cx="22250" cy="101450"/>
              </a:xfrm>
              <a:custGeom>
                <a:avLst/>
                <a:gdLst/>
                <a:ahLst/>
                <a:cxnLst/>
                <a:rect l="l" t="t" r="r" b="b"/>
                <a:pathLst>
                  <a:path w="890" h="4058" extrusionOk="0">
                    <a:moveTo>
                      <a:pt x="881" y="1"/>
                    </a:moveTo>
                    <a:cubicBezTo>
                      <a:pt x="879" y="1"/>
                      <a:pt x="877" y="1"/>
                      <a:pt x="876" y="2"/>
                    </a:cubicBezTo>
                    <a:cubicBezTo>
                      <a:pt x="870" y="6"/>
                      <a:pt x="337" y="395"/>
                      <a:pt x="176" y="1483"/>
                    </a:cubicBezTo>
                    <a:cubicBezTo>
                      <a:pt x="176" y="1486"/>
                      <a:pt x="178" y="1488"/>
                      <a:pt x="179" y="1489"/>
                    </a:cubicBezTo>
                    <a:cubicBezTo>
                      <a:pt x="181" y="1492"/>
                      <a:pt x="182" y="1492"/>
                      <a:pt x="185" y="1492"/>
                    </a:cubicBezTo>
                    <a:lnTo>
                      <a:pt x="531" y="1481"/>
                    </a:lnTo>
                    <a:lnTo>
                      <a:pt x="531" y="1481"/>
                    </a:lnTo>
                    <a:cubicBezTo>
                      <a:pt x="488" y="1634"/>
                      <a:pt x="0" y="3395"/>
                      <a:pt x="44" y="4050"/>
                    </a:cubicBezTo>
                    <a:cubicBezTo>
                      <a:pt x="44" y="4055"/>
                      <a:pt x="49" y="4058"/>
                      <a:pt x="52" y="4058"/>
                    </a:cubicBezTo>
                    <a:lnTo>
                      <a:pt x="53" y="4058"/>
                    </a:lnTo>
                    <a:cubicBezTo>
                      <a:pt x="58" y="4058"/>
                      <a:pt x="61" y="4055"/>
                      <a:pt x="61" y="4050"/>
                    </a:cubicBezTo>
                    <a:cubicBezTo>
                      <a:pt x="14" y="3370"/>
                      <a:pt x="544" y="1495"/>
                      <a:pt x="549" y="1475"/>
                    </a:cubicBezTo>
                    <a:cubicBezTo>
                      <a:pt x="550" y="1472"/>
                      <a:pt x="549" y="1471"/>
                      <a:pt x="547" y="1468"/>
                    </a:cubicBezTo>
                    <a:cubicBezTo>
                      <a:pt x="546" y="1466"/>
                      <a:pt x="544" y="1465"/>
                      <a:pt x="541" y="1465"/>
                    </a:cubicBezTo>
                    <a:lnTo>
                      <a:pt x="194" y="1477"/>
                    </a:lnTo>
                    <a:cubicBezTo>
                      <a:pt x="353" y="403"/>
                      <a:pt x="880" y="18"/>
                      <a:pt x="885" y="15"/>
                    </a:cubicBezTo>
                    <a:cubicBezTo>
                      <a:pt x="888" y="12"/>
                      <a:pt x="890" y="8"/>
                      <a:pt x="887" y="3"/>
                    </a:cubicBezTo>
                    <a:cubicBezTo>
                      <a:pt x="886" y="1"/>
                      <a:pt x="883" y="1"/>
                      <a:pt x="8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3" name="Google Shape;363;p25">
                <a:extLst>
                  <a:ext uri="{FF2B5EF4-FFF2-40B4-BE49-F238E27FC236}">
                    <a16:creationId xmlns:a16="http://schemas.microsoft.com/office/drawing/2014/main" id="{9D26C6F2-56A0-7876-1724-16CB639E97EC}"/>
                  </a:ext>
                </a:extLst>
              </p:cNvPr>
              <p:cNvSpPr/>
              <p:nvPr/>
            </p:nvSpPr>
            <p:spPr>
              <a:xfrm>
                <a:off x="2094350" y="2911975"/>
                <a:ext cx="14825" cy="67475"/>
              </a:xfrm>
              <a:custGeom>
                <a:avLst/>
                <a:gdLst/>
                <a:ahLst/>
                <a:cxnLst/>
                <a:rect l="l" t="t" r="r" b="b"/>
                <a:pathLst>
                  <a:path w="593" h="2699" extrusionOk="0">
                    <a:moveTo>
                      <a:pt x="11" y="0"/>
                    </a:moveTo>
                    <a:cubicBezTo>
                      <a:pt x="11" y="0"/>
                      <a:pt x="10" y="0"/>
                      <a:pt x="10" y="1"/>
                    </a:cubicBezTo>
                    <a:cubicBezTo>
                      <a:pt x="5" y="1"/>
                      <a:pt x="1" y="4"/>
                      <a:pt x="2" y="8"/>
                    </a:cubicBezTo>
                    <a:cubicBezTo>
                      <a:pt x="4" y="25"/>
                      <a:pt x="128" y="1717"/>
                      <a:pt x="578" y="2694"/>
                    </a:cubicBezTo>
                    <a:cubicBezTo>
                      <a:pt x="579" y="2695"/>
                      <a:pt x="582" y="2698"/>
                      <a:pt x="585" y="2698"/>
                    </a:cubicBezTo>
                    <a:cubicBezTo>
                      <a:pt x="585" y="2698"/>
                      <a:pt x="587" y="2698"/>
                      <a:pt x="588" y="2697"/>
                    </a:cubicBezTo>
                    <a:cubicBezTo>
                      <a:pt x="591" y="2695"/>
                      <a:pt x="593" y="2691"/>
                      <a:pt x="591" y="2686"/>
                    </a:cubicBezTo>
                    <a:cubicBezTo>
                      <a:pt x="143" y="1712"/>
                      <a:pt x="19" y="25"/>
                      <a:pt x="17" y="7"/>
                    </a:cubicBezTo>
                    <a:cubicBezTo>
                      <a:pt x="17" y="4"/>
                      <a:pt x="15" y="0"/>
                      <a:pt x="1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4" name="Google Shape;364;p25">
                <a:extLst>
                  <a:ext uri="{FF2B5EF4-FFF2-40B4-BE49-F238E27FC236}">
                    <a16:creationId xmlns:a16="http://schemas.microsoft.com/office/drawing/2014/main" id="{791EB122-48F0-00E4-0604-FBA79D6D5DBD}"/>
                  </a:ext>
                </a:extLst>
              </p:cNvPr>
              <p:cNvSpPr/>
              <p:nvPr/>
            </p:nvSpPr>
            <p:spPr>
              <a:xfrm>
                <a:off x="1883475" y="3041350"/>
                <a:ext cx="295075" cy="6750"/>
              </a:xfrm>
              <a:custGeom>
                <a:avLst/>
                <a:gdLst/>
                <a:ahLst/>
                <a:cxnLst/>
                <a:rect l="l" t="t" r="r" b="b"/>
                <a:pathLst>
                  <a:path w="11803" h="270" extrusionOk="0">
                    <a:moveTo>
                      <a:pt x="11106" y="1"/>
                    </a:moveTo>
                    <a:cubicBezTo>
                      <a:pt x="10640" y="1"/>
                      <a:pt x="10162" y="3"/>
                      <a:pt x="9678" y="7"/>
                    </a:cubicBezTo>
                    <a:cubicBezTo>
                      <a:pt x="5133" y="45"/>
                      <a:pt x="67" y="250"/>
                      <a:pt x="8" y="253"/>
                    </a:cubicBezTo>
                    <a:cubicBezTo>
                      <a:pt x="5" y="253"/>
                      <a:pt x="0" y="257"/>
                      <a:pt x="0" y="262"/>
                    </a:cubicBezTo>
                    <a:cubicBezTo>
                      <a:pt x="2" y="267"/>
                      <a:pt x="5" y="270"/>
                      <a:pt x="9" y="270"/>
                    </a:cubicBezTo>
                    <a:cubicBezTo>
                      <a:pt x="74" y="267"/>
                      <a:pt x="6254" y="16"/>
                      <a:pt x="11089" y="16"/>
                    </a:cubicBezTo>
                    <a:cubicBezTo>
                      <a:pt x="11328" y="16"/>
                      <a:pt x="11564" y="17"/>
                      <a:pt x="11795" y="18"/>
                    </a:cubicBezTo>
                    <a:cubicBezTo>
                      <a:pt x="11800" y="18"/>
                      <a:pt x="11803" y="15"/>
                      <a:pt x="11803" y="11"/>
                    </a:cubicBezTo>
                    <a:cubicBezTo>
                      <a:pt x="11803" y="6"/>
                      <a:pt x="11798" y="3"/>
                      <a:pt x="11795" y="3"/>
                    </a:cubicBezTo>
                    <a:cubicBezTo>
                      <a:pt x="11569" y="1"/>
                      <a:pt x="11339" y="1"/>
                      <a:pt x="1110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5" name="Google Shape;365;p25">
                <a:extLst>
                  <a:ext uri="{FF2B5EF4-FFF2-40B4-BE49-F238E27FC236}">
                    <a16:creationId xmlns:a16="http://schemas.microsoft.com/office/drawing/2014/main" id="{3ABB2EFA-004A-170A-85D3-A3AD5B5B3F38}"/>
                  </a:ext>
                </a:extLst>
              </p:cNvPr>
              <p:cNvSpPr/>
              <p:nvPr/>
            </p:nvSpPr>
            <p:spPr>
              <a:xfrm>
                <a:off x="1883200" y="3046275"/>
                <a:ext cx="41600" cy="78200"/>
              </a:xfrm>
              <a:custGeom>
                <a:avLst/>
                <a:gdLst/>
                <a:ahLst/>
                <a:cxnLst/>
                <a:rect l="l" t="t" r="r" b="b"/>
                <a:pathLst>
                  <a:path w="1664" h="3128" extrusionOk="0">
                    <a:moveTo>
                      <a:pt x="1654" y="1"/>
                    </a:moveTo>
                    <a:cubicBezTo>
                      <a:pt x="1652" y="1"/>
                      <a:pt x="1648" y="3"/>
                      <a:pt x="1647" y="6"/>
                    </a:cubicBezTo>
                    <a:cubicBezTo>
                      <a:pt x="1646" y="9"/>
                      <a:pt x="1564" y="274"/>
                      <a:pt x="1352" y="515"/>
                    </a:cubicBezTo>
                    <a:cubicBezTo>
                      <a:pt x="1185" y="702"/>
                      <a:pt x="908" y="907"/>
                      <a:pt x="491" y="907"/>
                    </a:cubicBezTo>
                    <a:cubicBezTo>
                      <a:pt x="418" y="907"/>
                      <a:pt x="342" y="901"/>
                      <a:pt x="261" y="887"/>
                    </a:cubicBezTo>
                    <a:cubicBezTo>
                      <a:pt x="260" y="887"/>
                      <a:pt x="259" y="887"/>
                      <a:pt x="259" y="887"/>
                    </a:cubicBezTo>
                    <a:cubicBezTo>
                      <a:pt x="257" y="887"/>
                      <a:pt x="255" y="888"/>
                      <a:pt x="253" y="890"/>
                    </a:cubicBezTo>
                    <a:cubicBezTo>
                      <a:pt x="1" y="1362"/>
                      <a:pt x="449" y="3050"/>
                      <a:pt x="469" y="3122"/>
                    </a:cubicBezTo>
                    <a:cubicBezTo>
                      <a:pt x="469" y="3126"/>
                      <a:pt x="472" y="3128"/>
                      <a:pt x="476" y="3128"/>
                    </a:cubicBezTo>
                    <a:lnTo>
                      <a:pt x="478" y="3128"/>
                    </a:lnTo>
                    <a:cubicBezTo>
                      <a:pt x="482" y="3126"/>
                      <a:pt x="484" y="3122"/>
                      <a:pt x="484" y="3117"/>
                    </a:cubicBezTo>
                    <a:cubicBezTo>
                      <a:pt x="479" y="3100"/>
                      <a:pt x="20" y="1375"/>
                      <a:pt x="264" y="904"/>
                    </a:cubicBezTo>
                    <a:lnTo>
                      <a:pt x="264" y="904"/>
                    </a:lnTo>
                    <a:cubicBezTo>
                      <a:pt x="344" y="917"/>
                      <a:pt x="420" y="923"/>
                      <a:pt x="491" y="923"/>
                    </a:cubicBezTo>
                    <a:cubicBezTo>
                      <a:pt x="915" y="923"/>
                      <a:pt x="1195" y="716"/>
                      <a:pt x="1364" y="524"/>
                    </a:cubicBezTo>
                    <a:cubicBezTo>
                      <a:pt x="1577" y="282"/>
                      <a:pt x="1661" y="13"/>
                      <a:pt x="1662" y="10"/>
                    </a:cubicBezTo>
                    <a:cubicBezTo>
                      <a:pt x="1664" y="7"/>
                      <a:pt x="1661" y="3"/>
                      <a:pt x="1656" y="1"/>
                    </a:cubicBezTo>
                    <a:cubicBezTo>
                      <a:pt x="1656" y="1"/>
                      <a:pt x="1655" y="1"/>
                      <a:pt x="1654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6" name="Google Shape;366;p25">
                <a:extLst>
                  <a:ext uri="{FF2B5EF4-FFF2-40B4-BE49-F238E27FC236}">
                    <a16:creationId xmlns:a16="http://schemas.microsoft.com/office/drawing/2014/main" id="{69E1734D-0EA8-330B-E77D-F5F1D0652A24}"/>
                  </a:ext>
                </a:extLst>
              </p:cNvPr>
              <p:cNvSpPr/>
              <p:nvPr/>
            </p:nvSpPr>
            <p:spPr>
              <a:xfrm>
                <a:off x="1926075" y="3178250"/>
                <a:ext cx="49175" cy="135725"/>
              </a:xfrm>
              <a:custGeom>
                <a:avLst/>
                <a:gdLst/>
                <a:ahLst/>
                <a:cxnLst/>
                <a:rect l="l" t="t" r="r" b="b"/>
                <a:pathLst>
                  <a:path w="1967" h="5429" extrusionOk="0">
                    <a:moveTo>
                      <a:pt x="9" y="1"/>
                    </a:moveTo>
                    <a:cubicBezTo>
                      <a:pt x="8" y="1"/>
                      <a:pt x="7" y="1"/>
                      <a:pt x="6" y="1"/>
                    </a:cubicBezTo>
                    <a:cubicBezTo>
                      <a:pt x="3" y="1"/>
                      <a:pt x="0" y="6"/>
                      <a:pt x="0" y="10"/>
                    </a:cubicBezTo>
                    <a:cubicBezTo>
                      <a:pt x="8" y="42"/>
                      <a:pt x="702" y="3191"/>
                      <a:pt x="1950" y="5424"/>
                    </a:cubicBezTo>
                    <a:cubicBezTo>
                      <a:pt x="1951" y="5427"/>
                      <a:pt x="1954" y="5428"/>
                      <a:pt x="1957" y="5428"/>
                    </a:cubicBezTo>
                    <a:cubicBezTo>
                      <a:pt x="1959" y="5428"/>
                      <a:pt x="1960" y="5427"/>
                      <a:pt x="1962" y="5427"/>
                    </a:cubicBezTo>
                    <a:cubicBezTo>
                      <a:pt x="1965" y="5425"/>
                      <a:pt x="1966" y="5419"/>
                      <a:pt x="1965" y="5416"/>
                    </a:cubicBezTo>
                    <a:cubicBezTo>
                      <a:pt x="717" y="3187"/>
                      <a:pt x="23" y="39"/>
                      <a:pt x="17" y="7"/>
                    </a:cubicBezTo>
                    <a:cubicBezTo>
                      <a:pt x="16" y="3"/>
                      <a:pt x="12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7" name="Google Shape;367;p25">
                <a:extLst>
                  <a:ext uri="{FF2B5EF4-FFF2-40B4-BE49-F238E27FC236}">
                    <a16:creationId xmlns:a16="http://schemas.microsoft.com/office/drawing/2014/main" id="{9D5F2B59-C60C-CC4E-667C-0F97A71638BC}"/>
                  </a:ext>
                </a:extLst>
              </p:cNvPr>
              <p:cNvSpPr/>
              <p:nvPr/>
            </p:nvSpPr>
            <p:spPr>
              <a:xfrm>
                <a:off x="1811850" y="3361375"/>
                <a:ext cx="200275" cy="98375"/>
              </a:xfrm>
              <a:custGeom>
                <a:avLst/>
                <a:gdLst/>
                <a:ahLst/>
                <a:cxnLst/>
                <a:rect l="l" t="t" r="r" b="b"/>
                <a:pathLst>
                  <a:path w="8011" h="3935" extrusionOk="0">
                    <a:moveTo>
                      <a:pt x="7173" y="0"/>
                    </a:moveTo>
                    <a:cubicBezTo>
                      <a:pt x="7116" y="0"/>
                      <a:pt x="7039" y="17"/>
                      <a:pt x="6938" y="72"/>
                    </a:cubicBezTo>
                    <a:cubicBezTo>
                      <a:pt x="6861" y="115"/>
                      <a:pt x="6769" y="180"/>
                      <a:pt x="6661" y="277"/>
                    </a:cubicBezTo>
                    <a:cubicBezTo>
                      <a:pt x="6435" y="480"/>
                      <a:pt x="6168" y="585"/>
                      <a:pt x="5893" y="585"/>
                    </a:cubicBezTo>
                    <a:cubicBezTo>
                      <a:pt x="5585" y="585"/>
                      <a:pt x="5267" y="452"/>
                      <a:pt x="4984" y="177"/>
                    </a:cubicBezTo>
                    <a:cubicBezTo>
                      <a:pt x="4939" y="125"/>
                      <a:pt x="4892" y="98"/>
                      <a:pt x="4846" y="86"/>
                    </a:cubicBezTo>
                    <a:cubicBezTo>
                      <a:pt x="4831" y="83"/>
                      <a:pt x="4816" y="81"/>
                      <a:pt x="4802" y="81"/>
                    </a:cubicBezTo>
                    <a:cubicBezTo>
                      <a:pt x="4641" y="81"/>
                      <a:pt x="4502" y="283"/>
                      <a:pt x="4490" y="462"/>
                    </a:cubicBezTo>
                    <a:cubicBezTo>
                      <a:pt x="4478" y="696"/>
                      <a:pt x="3041" y="2572"/>
                      <a:pt x="442" y="2769"/>
                    </a:cubicBezTo>
                    <a:cubicBezTo>
                      <a:pt x="192" y="2788"/>
                      <a:pt x="1" y="3002"/>
                      <a:pt x="17" y="3252"/>
                    </a:cubicBezTo>
                    <a:cubicBezTo>
                      <a:pt x="27" y="3378"/>
                      <a:pt x="58" y="3515"/>
                      <a:pt x="133" y="3646"/>
                    </a:cubicBezTo>
                    <a:cubicBezTo>
                      <a:pt x="190" y="3744"/>
                      <a:pt x="270" y="3836"/>
                      <a:pt x="386" y="3918"/>
                    </a:cubicBezTo>
                    <a:lnTo>
                      <a:pt x="5430" y="3874"/>
                    </a:lnTo>
                    <a:lnTo>
                      <a:pt x="5816" y="3653"/>
                    </a:lnTo>
                    <a:lnTo>
                      <a:pt x="6391" y="3935"/>
                    </a:lnTo>
                    <a:lnTo>
                      <a:pt x="7718" y="3923"/>
                    </a:lnTo>
                    <a:cubicBezTo>
                      <a:pt x="7718" y="3923"/>
                      <a:pt x="8011" y="3406"/>
                      <a:pt x="8008" y="3006"/>
                    </a:cubicBezTo>
                    <a:cubicBezTo>
                      <a:pt x="8008" y="2950"/>
                      <a:pt x="7992" y="2852"/>
                      <a:pt x="7970" y="2725"/>
                    </a:cubicBezTo>
                    <a:cubicBezTo>
                      <a:pt x="7823" y="1942"/>
                      <a:pt x="7306" y="48"/>
                      <a:pt x="7306" y="48"/>
                    </a:cubicBezTo>
                    <a:cubicBezTo>
                      <a:pt x="7306" y="48"/>
                      <a:pt x="7268" y="0"/>
                      <a:pt x="7173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8" name="Google Shape;368;p25">
                <a:extLst>
                  <a:ext uri="{FF2B5EF4-FFF2-40B4-BE49-F238E27FC236}">
                    <a16:creationId xmlns:a16="http://schemas.microsoft.com/office/drawing/2014/main" id="{0F4D8F9A-E887-DDEF-397D-4B1E3D4E7D60}"/>
                  </a:ext>
                </a:extLst>
              </p:cNvPr>
              <p:cNvSpPr/>
              <p:nvPr/>
            </p:nvSpPr>
            <p:spPr>
              <a:xfrm>
                <a:off x="1920225" y="3320000"/>
                <a:ext cx="65100" cy="56025"/>
              </a:xfrm>
              <a:custGeom>
                <a:avLst/>
                <a:gdLst/>
                <a:ahLst/>
                <a:cxnLst/>
                <a:rect l="l" t="t" r="r" b="b"/>
                <a:pathLst>
                  <a:path w="2604" h="2241" extrusionOk="0">
                    <a:moveTo>
                      <a:pt x="2126" y="1"/>
                    </a:moveTo>
                    <a:cubicBezTo>
                      <a:pt x="1622" y="166"/>
                      <a:pt x="902" y="372"/>
                      <a:pt x="213" y="463"/>
                    </a:cubicBezTo>
                    <a:cubicBezTo>
                      <a:pt x="142" y="473"/>
                      <a:pt x="71" y="481"/>
                      <a:pt x="1" y="488"/>
                    </a:cubicBezTo>
                    <a:cubicBezTo>
                      <a:pt x="96" y="723"/>
                      <a:pt x="327" y="1281"/>
                      <a:pt x="511" y="1743"/>
                    </a:cubicBezTo>
                    <a:cubicBezTo>
                      <a:pt x="557" y="1753"/>
                      <a:pt x="604" y="1780"/>
                      <a:pt x="649" y="1832"/>
                    </a:cubicBezTo>
                    <a:cubicBezTo>
                      <a:pt x="932" y="2108"/>
                      <a:pt x="1251" y="2240"/>
                      <a:pt x="1559" y="2240"/>
                    </a:cubicBezTo>
                    <a:cubicBezTo>
                      <a:pt x="1834" y="2240"/>
                      <a:pt x="2101" y="2135"/>
                      <a:pt x="2328" y="1932"/>
                    </a:cubicBezTo>
                    <a:cubicBezTo>
                      <a:pt x="2434" y="1835"/>
                      <a:pt x="2526" y="1771"/>
                      <a:pt x="2603" y="1729"/>
                    </a:cubicBezTo>
                    <a:cubicBezTo>
                      <a:pt x="2603" y="1729"/>
                      <a:pt x="2396" y="970"/>
                      <a:pt x="2234" y="387"/>
                    </a:cubicBezTo>
                    <a:cubicBezTo>
                      <a:pt x="2194" y="243"/>
                      <a:pt x="2156" y="110"/>
                      <a:pt x="2126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69" name="Google Shape;369;p25">
                <a:extLst>
                  <a:ext uri="{FF2B5EF4-FFF2-40B4-BE49-F238E27FC236}">
                    <a16:creationId xmlns:a16="http://schemas.microsoft.com/office/drawing/2014/main" id="{69DF4380-BA4D-5F8A-3911-8D323827E81B}"/>
                  </a:ext>
                </a:extLst>
              </p:cNvPr>
              <p:cNvSpPr/>
              <p:nvPr/>
            </p:nvSpPr>
            <p:spPr>
              <a:xfrm>
                <a:off x="1925525" y="3320000"/>
                <a:ext cx="50550" cy="12500"/>
              </a:xfrm>
              <a:custGeom>
                <a:avLst/>
                <a:gdLst/>
                <a:ahLst/>
                <a:cxnLst/>
                <a:rect l="l" t="t" r="r" b="b"/>
                <a:pathLst>
                  <a:path w="2022" h="500" extrusionOk="0">
                    <a:moveTo>
                      <a:pt x="1914" y="1"/>
                    </a:moveTo>
                    <a:cubicBezTo>
                      <a:pt x="1410" y="166"/>
                      <a:pt x="690" y="370"/>
                      <a:pt x="1" y="463"/>
                    </a:cubicBezTo>
                    <a:cubicBezTo>
                      <a:pt x="1" y="463"/>
                      <a:pt x="181" y="500"/>
                      <a:pt x="582" y="500"/>
                    </a:cubicBezTo>
                    <a:cubicBezTo>
                      <a:pt x="908" y="500"/>
                      <a:pt x="1381" y="475"/>
                      <a:pt x="2022" y="387"/>
                    </a:cubicBezTo>
                    <a:cubicBezTo>
                      <a:pt x="1982" y="243"/>
                      <a:pt x="1944" y="108"/>
                      <a:pt x="1914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0" name="Google Shape;370;p25">
                <a:extLst>
                  <a:ext uri="{FF2B5EF4-FFF2-40B4-BE49-F238E27FC236}">
                    <a16:creationId xmlns:a16="http://schemas.microsoft.com/office/drawing/2014/main" id="{B3B847E3-6464-15BC-85A0-1B82D3D2FA40}"/>
                  </a:ext>
                </a:extLst>
              </p:cNvPr>
              <p:cNvSpPr/>
              <p:nvPr/>
            </p:nvSpPr>
            <p:spPr>
              <a:xfrm>
                <a:off x="1815150" y="3429475"/>
                <a:ext cx="196975" cy="30275"/>
              </a:xfrm>
              <a:custGeom>
                <a:avLst/>
                <a:gdLst/>
                <a:ahLst/>
                <a:cxnLst/>
                <a:rect l="l" t="t" r="r" b="b"/>
                <a:pathLst>
                  <a:path w="7879" h="1211" extrusionOk="0">
                    <a:moveTo>
                      <a:pt x="7838" y="1"/>
                    </a:moveTo>
                    <a:lnTo>
                      <a:pt x="1" y="922"/>
                    </a:lnTo>
                    <a:cubicBezTo>
                      <a:pt x="58" y="1020"/>
                      <a:pt x="138" y="1112"/>
                      <a:pt x="254" y="1194"/>
                    </a:cubicBezTo>
                    <a:lnTo>
                      <a:pt x="5298" y="1150"/>
                    </a:lnTo>
                    <a:lnTo>
                      <a:pt x="5684" y="929"/>
                    </a:lnTo>
                    <a:lnTo>
                      <a:pt x="6259" y="1211"/>
                    </a:lnTo>
                    <a:lnTo>
                      <a:pt x="7586" y="1199"/>
                    </a:lnTo>
                    <a:cubicBezTo>
                      <a:pt x="7586" y="1199"/>
                      <a:pt x="7879" y="682"/>
                      <a:pt x="7876" y="282"/>
                    </a:cubicBezTo>
                    <a:cubicBezTo>
                      <a:pt x="7874" y="226"/>
                      <a:pt x="7860" y="128"/>
                      <a:pt x="7838" y="1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1" name="Google Shape;371;p25">
                <a:extLst>
                  <a:ext uri="{FF2B5EF4-FFF2-40B4-BE49-F238E27FC236}">
                    <a16:creationId xmlns:a16="http://schemas.microsoft.com/office/drawing/2014/main" id="{0B634ED9-1114-FC9F-E8B5-691E61279339}"/>
                  </a:ext>
                </a:extLst>
              </p:cNvPr>
              <p:cNvSpPr/>
              <p:nvPr/>
            </p:nvSpPr>
            <p:spPr>
              <a:xfrm>
                <a:off x="1982900" y="3167100"/>
                <a:ext cx="53850" cy="19600"/>
              </a:xfrm>
              <a:custGeom>
                <a:avLst/>
                <a:gdLst/>
                <a:ahLst/>
                <a:cxnLst/>
                <a:rect l="l" t="t" r="r" b="b"/>
                <a:pathLst>
                  <a:path w="2154" h="784" extrusionOk="0">
                    <a:moveTo>
                      <a:pt x="2144" y="0"/>
                    </a:moveTo>
                    <a:cubicBezTo>
                      <a:pt x="2142" y="0"/>
                      <a:pt x="2141" y="1"/>
                      <a:pt x="2140" y="2"/>
                    </a:cubicBezTo>
                    <a:cubicBezTo>
                      <a:pt x="2137" y="3"/>
                      <a:pt x="1850" y="217"/>
                      <a:pt x="1446" y="371"/>
                    </a:cubicBezTo>
                    <a:cubicBezTo>
                      <a:pt x="1226" y="455"/>
                      <a:pt x="945" y="532"/>
                      <a:pt x="646" y="532"/>
                    </a:cubicBezTo>
                    <a:cubicBezTo>
                      <a:pt x="439" y="532"/>
                      <a:pt x="222" y="495"/>
                      <a:pt x="13" y="397"/>
                    </a:cubicBezTo>
                    <a:cubicBezTo>
                      <a:pt x="12" y="397"/>
                      <a:pt x="11" y="397"/>
                      <a:pt x="10" y="397"/>
                    </a:cubicBezTo>
                    <a:cubicBezTo>
                      <a:pt x="8" y="397"/>
                      <a:pt x="6" y="398"/>
                      <a:pt x="4" y="400"/>
                    </a:cubicBezTo>
                    <a:cubicBezTo>
                      <a:pt x="2" y="403"/>
                      <a:pt x="1" y="406"/>
                      <a:pt x="4" y="409"/>
                    </a:cubicBezTo>
                    <a:lnTo>
                      <a:pt x="254" y="780"/>
                    </a:lnTo>
                    <a:cubicBezTo>
                      <a:pt x="255" y="782"/>
                      <a:pt x="258" y="783"/>
                      <a:pt x="260" y="783"/>
                    </a:cubicBezTo>
                    <a:cubicBezTo>
                      <a:pt x="261" y="783"/>
                      <a:pt x="263" y="783"/>
                      <a:pt x="264" y="782"/>
                    </a:cubicBezTo>
                    <a:cubicBezTo>
                      <a:pt x="269" y="779"/>
                      <a:pt x="269" y="774"/>
                      <a:pt x="267" y="771"/>
                    </a:cubicBezTo>
                    <a:lnTo>
                      <a:pt x="33" y="424"/>
                    </a:lnTo>
                    <a:lnTo>
                      <a:pt x="33" y="424"/>
                    </a:lnTo>
                    <a:cubicBezTo>
                      <a:pt x="236" y="514"/>
                      <a:pt x="445" y="548"/>
                      <a:pt x="646" y="548"/>
                    </a:cubicBezTo>
                    <a:cubicBezTo>
                      <a:pt x="947" y="548"/>
                      <a:pt x="1231" y="471"/>
                      <a:pt x="1452" y="387"/>
                    </a:cubicBezTo>
                    <a:cubicBezTo>
                      <a:pt x="1858" y="231"/>
                      <a:pt x="2146" y="17"/>
                      <a:pt x="2149" y="14"/>
                    </a:cubicBezTo>
                    <a:cubicBezTo>
                      <a:pt x="2152" y="11"/>
                      <a:pt x="2153" y="6"/>
                      <a:pt x="2150" y="3"/>
                    </a:cubicBezTo>
                    <a:cubicBezTo>
                      <a:pt x="2148" y="1"/>
                      <a:pt x="2146" y="0"/>
                      <a:pt x="214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25">
                <a:extLst>
                  <a:ext uri="{FF2B5EF4-FFF2-40B4-BE49-F238E27FC236}">
                    <a16:creationId xmlns:a16="http://schemas.microsoft.com/office/drawing/2014/main" id="{090E82FE-6DB6-9F83-C385-CBABE5424F16}"/>
                  </a:ext>
                </a:extLst>
              </p:cNvPr>
              <p:cNvSpPr/>
              <p:nvPr/>
            </p:nvSpPr>
            <p:spPr>
              <a:xfrm>
                <a:off x="1731550" y="3258250"/>
                <a:ext cx="121875" cy="119900"/>
              </a:xfrm>
              <a:custGeom>
                <a:avLst/>
                <a:gdLst/>
                <a:ahLst/>
                <a:cxnLst/>
                <a:rect l="l" t="t" r="r" b="b"/>
                <a:pathLst>
                  <a:path w="4875" h="4796" extrusionOk="0">
                    <a:moveTo>
                      <a:pt x="4866" y="0"/>
                    </a:moveTo>
                    <a:cubicBezTo>
                      <a:pt x="4864" y="0"/>
                      <a:pt x="4861" y="1"/>
                      <a:pt x="4859" y="3"/>
                    </a:cubicBezTo>
                    <a:cubicBezTo>
                      <a:pt x="4837" y="32"/>
                      <a:pt x="2489" y="2893"/>
                      <a:pt x="5" y="4782"/>
                    </a:cubicBezTo>
                    <a:cubicBezTo>
                      <a:pt x="2" y="4785"/>
                      <a:pt x="0" y="4790"/>
                      <a:pt x="3" y="4793"/>
                    </a:cubicBezTo>
                    <a:cubicBezTo>
                      <a:pt x="5" y="4796"/>
                      <a:pt x="8" y="4796"/>
                      <a:pt x="9" y="4796"/>
                    </a:cubicBezTo>
                    <a:cubicBezTo>
                      <a:pt x="11" y="4796"/>
                      <a:pt x="12" y="4796"/>
                      <a:pt x="14" y="4794"/>
                    </a:cubicBezTo>
                    <a:cubicBezTo>
                      <a:pt x="2501" y="2904"/>
                      <a:pt x="4849" y="41"/>
                      <a:pt x="4871" y="12"/>
                    </a:cubicBezTo>
                    <a:cubicBezTo>
                      <a:pt x="4874" y="9"/>
                      <a:pt x="4874" y="5"/>
                      <a:pt x="4871" y="2"/>
                    </a:cubicBezTo>
                    <a:cubicBezTo>
                      <a:pt x="4870" y="1"/>
                      <a:pt x="4868" y="0"/>
                      <a:pt x="4866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25">
                <a:extLst>
                  <a:ext uri="{FF2B5EF4-FFF2-40B4-BE49-F238E27FC236}">
                    <a16:creationId xmlns:a16="http://schemas.microsoft.com/office/drawing/2014/main" id="{E6BDC072-60ED-628B-FC13-EBED32F298D3}"/>
                  </a:ext>
                </a:extLst>
              </p:cNvPr>
              <p:cNvSpPr/>
              <p:nvPr/>
            </p:nvSpPr>
            <p:spPr>
              <a:xfrm>
                <a:off x="1539975" y="3361775"/>
                <a:ext cx="172800" cy="104500"/>
              </a:xfrm>
              <a:custGeom>
                <a:avLst/>
                <a:gdLst/>
                <a:ahLst/>
                <a:cxnLst/>
                <a:rect l="l" t="t" r="r" b="b"/>
                <a:pathLst>
                  <a:path w="6912" h="4180" extrusionOk="0">
                    <a:moveTo>
                      <a:pt x="648" y="0"/>
                    </a:moveTo>
                    <a:cubicBezTo>
                      <a:pt x="452" y="0"/>
                      <a:pt x="264" y="108"/>
                      <a:pt x="168" y="291"/>
                    </a:cubicBezTo>
                    <a:cubicBezTo>
                      <a:pt x="99" y="423"/>
                      <a:pt x="61" y="543"/>
                      <a:pt x="41" y="644"/>
                    </a:cubicBezTo>
                    <a:cubicBezTo>
                      <a:pt x="0" y="855"/>
                      <a:pt x="40" y="986"/>
                      <a:pt x="40" y="986"/>
                    </a:cubicBezTo>
                    <a:lnTo>
                      <a:pt x="4340" y="3309"/>
                    </a:lnTo>
                    <a:lnTo>
                      <a:pt x="4911" y="3399"/>
                    </a:lnTo>
                    <a:lnTo>
                      <a:pt x="4864" y="3589"/>
                    </a:lnTo>
                    <a:lnTo>
                      <a:pt x="5959" y="4179"/>
                    </a:lnTo>
                    <a:cubicBezTo>
                      <a:pt x="5959" y="4179"/>
                      <a:pt x="6364" y="3913"/>
                      <a:pt x="6579" y="3613"/>
                    </a:cubicBezTo>
                    <a:cubicBezTo>
                      <a:pt x="6597" y="3586"/>
                      <a:pt x="6615" y="3558"/>
                      <a:pt x="6630" y="3533"/>
                    </a:cubicBezTo>
                    <a:cubicBezTo>
                      <a:pt x="6824" y="3201"/>
                      <a:pt x="6912" y="2044"/>
                      <a:pt x="6912" y="2044"/>
                    </a:cubicBezTo>
                    <a:cubicBezTo>
                      <a:pt x="6871" y="2038"/>
                      <a:pt x="6832" y="2030"/>
                      <a:pt x="6794" y="2021"/>
                    </a:cubicBezTo>
                    <a:cubicBezTo>
                      <a:pt x="6339" y="1923"/>
                      <a:pt x="6158" y="1726"/>
                      <a:pt x="5945" y="1029"/>
                    </a:cubicBezTo>
                    <a:cubicBezTo>
                      <a:pt x="5889" y="841"/>
                      <a:pt x="5835" y="720"/>
                      <a:pt x="5771" y="647"/>
                    </a:cubicBezTo>
                    <a:cubicBezTo>
                      <a:pt x="5710" y="575"/>
                      <a:pt x="5640" y="548"/>
                      <a:pt x="5550" y="548"/>
                    </a:cubicBezTo>
                    <a:cubicBezTo>
                      <a:pt x="5357" y="548"/>
                      <a:pt x="5072" y="674"/>
                      <a:pt x="4584" y="759"/>
                    </a:cubicBezTo>
                    <a:cubicBezTo>
                      <a:pt x="4475" y="779"/>
                      <a:pt x="4348" y="788"/>
                      <a:pt x="4206" y="788"/>
                    </a:cubicBezTo>
                    <a:cubicBezTo>
                      <a:pt x="3269" y="788"/>
                      <a:pt x="1719" y="393"/>
                      <a:pt x="850" y="40"/>
                    </a:cubicBezTo>
                    <a:cubicBezTo>
                      <a:pt x="784" y="13"/>
                      <a:pt x="715" y="0"/>
                      <a:pt x="648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25">
                <a:extLst>
                  <a:ext uri="{FF2B5EF4-FFF2-40B4-BE49-F238E27FC236}">
                    <a16:creationId xmlns:a16="http://schemas.microsoft.com/office/drawing/2014/main" id="{B925D76D-6D56-08BA-C2C5-C5048C0F5C59}"/>
                  </a:ext>
                </a:extLst>
              </p:cNvPr>
              <p:cNvSpPr/>
              <p:nvPr/>
            </p:nvSpPr>
            <p:spPr>
              <a:xfrm>
                <a:off x="1718775" y="2688475"/>
                <a:ext cx="291850" cy="147275"/>
              </a:xfrm>
              <a:custGeom>
                <a:avLst/>
                <a:gdLst/>
                <a:ahLst/>
                <a:cxnLst/>
                <a:rect l="l" t="t" r="r" b="b"/>
                <a:pathLst>
                  <a:path w="11674" h="5891" extrusionOk="0">
                    <a:moveTo>
                      <a:pt x="9651" y="1"/>
                    </a:moveTo>
                    <a:cubicBezTo>
                      <a:pt x="9630" y="45"/>
                      <a:pt x="9601" y="104"/>
                      <a:pt x="9565" y="175"/>
                    </a:cubicBezTo>
                    <a:cubicBezTo>
                      <a:pt x="9516" y="274"/>
                      <a:pt x="9455" y="396"/>
                      <a:pt x="9384" y="536"/>
                    </a:cubicBezTo>
                    <a:cubicBezTo>
                      <a:pt x="8937" y="1423"/>
                      <a:pt x="8103" y="3029"/>
                      <a:pt x="7574" y="3762"/>
                    </a:cubicBezTo>
                    <a:cubicBezTo>
                      <a:pt x="6291" y="3904"/>
                      <a:pt x="140" y="4348"/>
                      <a:pt x="140" y="4348"/>
                    </a:cubicBezTo>
                    <a:cubicBezTo>
                      <a:pt x="140" y="4348"/>
                      <a:pt x="1" y="5377"/>
                      <a:pt x="337" y="5890"/>
                    </a:cubicBezTo>
                    <a:cubicBezTo>
                      <a:pt x="863" y="5886"/>
                      <a:pt x="8413" y="5822"/>
                      <a:pt x="8413" y="5822"/>
                    </a:cubicBezTo>
                    <a:cubicBezTo>
                      <a:pt x="8413" y="5822"/>
                      <a:pt x="10133" y="4356"/>
                      <a:pt x="11275" y="2892"/>
                    </a:cubicBezTo>
                    <a:cubicBezTo>
                      <a:pt x="11285" y="2879"/>
                      <a:pt x="11296" y="2865"/>
                      <a:pt x="11306" y="2853"/>
                    </a:cubicBezTo>
                    <a:cubicBezTo>
                      <a:pt x="11438" y="2683"/>
                      <a:pt x="11561" y="2514"/>
                      <a:pt x="11673" y="2346"/>
                    </a:cubicBezTo>
                    <a:cubicBezTo>
                      <a:pt x="11599" y="2231"/>
                      <a:pt x="11511" y="2115"/>
                      <a:pt x="11411" y="2006"/>
                    </a:cubicBezTo>
                    <a:cubicBezTo>
                      <a:pt x="11373" y="1965"/>
                      <a:pt x="11334" y="1926"/>
                      <a:pt x="11293" y="1888"/>
                    </a:cubicBezTo>
                    <a:cubicBezTo>
                      <a:pt x="10740" y="1373"/>
                      <a:pt x="10104" y="1214"/>
                      <a:pt x="10128" y="1125"/>
                    </a:cubicBezTo>
                    <a:cubicBezTo>
                      <a:pt x="10132" y="1109"/>
                      <a:pt x="10152" y="1103"/>
                      <a:pt x="10181" y="1103"/>
                    </a:cubicBezTo>
                    <a:cubicBezTo>
                      <a:pt x="10290" y="1103"/>
                      <a:pt x="10536" y="1188"/>
                      <a:pt x="10657" y="1188"/>
                    </a:cubicBezTo>
                    <a:cubicBezTo>
                      <a:pt x="10691" y="1188"/>
                      <a:pt x="10715" y="1181"/>
                      <a:pt x="10723" y="1164"/>
                    </a:cubicBezTo>
                    <a:cubicBezTo>
                      <a:pt x="10798" y="1008"/>
                      <a:pt x="10289" y="455"/>
                      <a:pt x="9789" y="96"/>
                    </a:cubicBezTo>
                    <a:cubicBezTo>
                      <a:pt x="9742" y="63"/>
                      <a:pt x="9696" y="31"/>
                      <a:pt x="9651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25">
                <a:extLst>
                  <a:ext uri="{FF2B5EF4-FFF2-40B4-BE49-F238E27FC236}">
                    <a16:creationId xmlns:a16="http://schemas.microsoft.com/office/drawing/2014/main" id="{8490BD9A-97A7-7079-D31E-403AFA1775C1}"/>
                  </a:ext>
                </a:extLst>
              </p:cNvPr>
              <p:cNvSpPr/>
              <p:nvPr/>
            </p:nvSpPr>
            <p:spPr>
              <a:xfrm>
                <a:off x="1902050" y="2761825"/>
                <a:ext cx="19300" cy="30325"/>
              </a:xfrm>
              <a:custGeom>
                <a:avLst/>
                <a:gdLst/>
                <a:ahLst/>
                <a:cxnLst/>
                <a:rect l="l" t="t" r="r" b="b"/>
                <a:pathLst>
                  <a:path w="772" h="1213" extrusionOk="0">
                    <a:moveTo>
                      <a:pt x="763" y="1"/>
                    </a:moveTo>
                    <a:cubicBezTo>
                      <a:pt x="760" y="1"/>
                      <a:pt x="758" y="2"/>
                      <a:pt x="757" y="4"/>
                    </a:cubicBezTo>
                    <a:lnTo>
                      <a:pt x="2" y="1200"/>
                    </a:lnTo>
                    <a:cubicBezTo>
                      <a:pt x="1" y="1204"/>
                      <a:pt x="1" y="1208"/>
                      <a:pt x="5" y="1211"/>
                    </a:cubicBezTo>
                    <a:cubicBezTo>
                      <a:pt x="7" y="1211"/>
                      <a:pt x="8" y="1213"/>
                      <a:pt x="10" y="1213"/>
                    </a:cubicBezTo>
                    <a:cubicBezTo>
                      <a:pt x="11" y="1213"/>
                      <a:pt x="14" y="1211"/>
                      <a:pt x="16" y="1208"/>
                    </a:cubicBezTo>
                    <a:lnTo>
                      <a:pt x="770" y="13"/>
                    </a:lnTo>
                    <a:cubicBezTo>
                      <a:pt x="772" y="8"/>
                      <a:pt x="772" y="4"/>
                      <a:pt x="767" y="2"/>
                    </a:cubicBezTo>
                    <a:cubicBezTo>
                      <a:pt x="766" y="1"/>
                      <a:pt x="765" y="1"/>
                      <a:pt x="763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25">
                <a:extLst>
                  <a:ext uri="{FF2B5EF4-FFF2-40B4-BE49-F238E27FC236}">
                    <a16:creationId xmlns:a16="http://schemas.microsoft.com/office/drawing/2014/main" id="{DB396CAC-89E1-4474-FF34-5754A4803312}"/>
                  </a:ext>
                </a:extLst>
              </p:cNvPr>
              <p:cNvSpPr/>
              <p:nvPr/>
            </p:nvSpPr>
            <p:spPr>
              <a:xfrm>
                <a:off x="1906650" y="2796425"/>
                <a:ext cx="62375" cy="347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1389" extrusionOk="0">
                    <a:moveTo>
                      <a:pt x="2486" y="1"/>
                    </a:moveTo>
                    <a:cubicBezTo>
                      <a:pt x="2484" y="1"/>
                      <a:pt x="2481" y="1"/>
                      <a:pt x="2480" y="3"/>
                    </a:cubicBezTo>
                    <a:cubicBezTo>
                      <a:pt x="2474" y="10"/>
                      <a:pt x="1794" y="669"/>
                      <a:pt x="1215" y="1204"/>
                    </a:cubicBezTo>
                    <a:cubicBezTo>
                      <a:pt x="1093" y="1316"/>
                      <a:pt x="939" y="1374"/>
                      <a:pt x="785" y="1374"/>
                    </a:cubicBezTo>
                    <a:cubicBezTo>
                      <a:pt x="664" y="1374"/>
                      <a:pt x="543" y="1339"/>
                      <a:pt x="436" y="1268"/>
                    </a:cubicBezTo>
                    <a:cubicBezTo>
                      <a:pt x="241" y="1137"/>
                      <a:pt x="100" y="981"/>
                      <a:pt x="15" y="804"/>
                    </a:cubicBezTo>
                    <a:cubicBezTo>
                      <a:pt x="14" y="801"/>
                      <a:pt x="12" y="799"/>
                      <a:pt x="9" y="799"/>
                    </a:cubicBezTo>
                    <a:cubicBezTo>
                      <a:pt x="8" y="799"/>
                      <a:pt x="6" y="800"/>
                      <a:pt x="5" y="801"/>
                    </a:cubicBezTo>
                    <a:cubicBezTo>
                      <a:pt x="2" y="803"/>
                      <a:pt x="0" y="807"/>
                      <a:pt x="2" y="812"/>
                    </a:cubicBezTo>
                    <a:cubicBezTo>
                      <a:pt x="86" y="990"/>
                      <a:pt x="230" y="1148"/>
                      <a:pt x="427" y="1280"/>
                    </a:cubicBezTo>
                    <a:cubicBezTo>
                      <a:pt x="536" y="1352"/>
                      <a:pt x="659" y="1389"/>
                      <a:pt x="782" y="1389"/>
                    </a:cubicBezTo>
                    <a:cubicBezTo>
                      <a:pt x="784" y="1389"/>
                      <a:pt x="787" y="1389"/>
                      <a:pt x="789" y="1389"/>
                    </a:cubicBezTo>
                    <a:cubicBezTo>
                      <a:pt x="947" y="1387"/>
                      <a:pt x="1103" y="1330"/>
                      <a:pt x="1226" y="1215"/>
                    </a:cubicBezTo>
                    <a:cubicBezTo>
                      <a:pt x="1804" y="681"/>
                      <a:pt x="2484" y="21"/>
                      <a:pt x="2492" y="15"/>
                    </a:cubicBezTo>
                    <a:cubicBezTo>
                      <a:pt x="2495" y="12"/>
                      <a:pt x="2495" y="7"/>
                      <a:pt x="2492" y="3"/>
                    </a:cubicBezTo>
                    <a:cubicBezTo>
                      <a:pt x="2490" y="1"/>
                      <a:pt x="2488" y="1"/>
                      <a:pt x="2486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7" name="Google Shape;377;p25">
                <a:extLst>
                  <a:ext uri="{FF2B5EF4-FFF2-40B4-BE49-F238E27FC236}">
                    <a16:creationId xmlns:a16="http://schemas.microsoft.com/office/drawing/2014/main" id="{1E8BC0B2-F5B2-D9A0-B39B-DB1E52295A0C}"/>
                  </a:ext>
                </a:extLst>
              </p:cNvPr>
              <p:cNvSpPr/>
              <p:nvPr/>
            </p:nvSpPr>
            <p:spPr>
              <a:xfrm>
                <a:off x="1624450" y="2777525"/>
                <a:ext cx="102750" cy="58250"/>
              </a:xfrm>
              <a:custGeom>
                <a:avLst/>
                <a:gdLst/>
                <a:ahLst/>
                <a:cxnLst/>
                <a:rect l="l" t="t" r="r" b="b"/>
                <a:pathLst>
                  <a:path w="4110" h="2330" extrusionOk="0">
                    <a:moveTo>
                      <a:pt x="908" y="1"/>
                    </a:moveTo>
                    <a:cubicBezTo>
                      <a:pt x="804" y="1"/>
                      <a:pt x="704" y="44"/>
                      <a:pt x="631" y="121"/>
                    </a:cubicBezTo>
                    <a:cubicBezTo>
                      <a:pt x="332" y="439"/>
                      <a:pt x="152" y="686"/>
                      <a:pt x="57" y="833"/>
                    </a:cubicBezTo>
                    <a:cubicBezTo>
                      <a:pt x="1" y="919"/>
                      <a:pt x="7" y="1033"/>
                      <a:pt x="73" y="1113"/>
                    </a:cubicBezTo>
                    <a:lnTo>
                      <a:pt x="154" y="1212"/>
                    </a:lnTo>
                    <a:lnTo>
                      <a:pt x="81" y="1277"/>
                    </a:lnTo>
                    <a:cubicBezTo>
                      <a:pt x="19" y="1334"/>
                      <a:pt x="13" y="1431"/>
                      <a:pt x="66" y="1496"/>
                    </a:cubicBezTo>
                    <a:lnTo>
                      <a:pt x="135" y="1578"/>
                    </a:lnTo>
                    <a:cubicBezTo>
                      <a:pt x="167" y="1616"/>
                      <a:pt x="212" y="1636"/>
                      <a:pt x="259" y="1636"/>
                    </a:cubicBezTo>
                    <a:cubicBezTo>
                      <a:pt x="295" y="1636"/>
                      <a:pt x="332" y="1623"/>
                      <a:pt x="363" y="1598"/>
                    </a:cubicBezTo>
                    <a:lnTo>
                      <a:pt x="363" y="1598"/>
                    </a:lnTo>
                    <a:cubicBezTo>
                      <a:pt x="308" y="1660"/>
                      <a:pt x="305" y="1752"/>
                      <a:pt x="356" y="1818"/>
                    </a:cubicBezTo>
                    <a:lnTo>
                      <a:pt x="376" y="1843"/>
                    </a:lnTo>
                    <a:cubicBezTo>
                      <a:pt x="409" y="1886"/>
                      <a:pt x="459" y="1908"/>
                      <a:pt x="511" y="1908"/>
                    </a:cubicBezTo>
                    <a:cubicBezTo>
                      <a:pt x="537" y="1908"/>
                      <a:pt x="563" y="1903"/>
                      <a:pt x="588" y="1890"/>
                    </a:cubicBezTo>
                    <a:lnTo>
                      <a:pt x="602" y="1884"/>
                    </a:lnTo>
                    <a:lnTo>
                      <a:pt x="602" y="1884"/>
                    </a:lnTo>
                    <a:cubicBezTo>
                      <a:pt x="543" y="1936"/>
                      <a:pt x="540" y="2027"/>
                      <a:pt x="596" y="2081"/>
                    </a:cubicBezTo>
                    <a:lnTo>
                      <a:pt x="685" y="2171"/>
                    </a:lnTo>
                    <a:cubicBezTo>
                      <a:pt x="711" y="2197"/>
                      <a:pt x="746" y="2210"/>
                      <a:pt x="781" y="2210"/>
                    </a:cubicBezTo>
                    <a:cubicBezTo>
                      <a:pt x="807" y="2210"/>
                      <a:pt x="833" y="2203"/>
                      <a:pt x="856" y="2187"/>
                    </a:cubicBezTo>
                    <a:lnTo>
                      <a:pt x="1347" y="1855"/>
                    </a:lnTo>
                    <a:cubicBezTo>
                      <a:pt x="1347" y="1855"/>
                      <a:pt x="1588" y="2121"/>
                      <a:pt x="2554" y="2316"/>
                    </a:cubicBezTo>
                    <a:cubicBezTo>
                      <a:pt x="3070" y="2327"/>
                      <a:pt x="3481" y="2330"/>
                      <a:pt x="3751" y="2330"/>
                    </a:cubicBezTo>
                    <a:cubicBezTo>
                      <a:pt x="3982" y="2330"/>
                      <a:pt x="4110" y="2328"/>
                      <a:pt x="4110" y="2328"/>
                    </a:cubicBezTo>
                    <a:cubicBezTo>
                      <a:pt x="3774" y="1815"/>
                      <a:pt x="3913" y="786"/>
                      <a:pt x="3913" y="786"/>
                    </a:cubicBezTo>
                    <a:cubicBezTo>
                      <a:pt x="3913" y="786"/>
                      <a:pt x="2447" y="103"/>
                      <a:pt x="934" y="1"/>
                    </a:cubicBezTo>
                    <a:cubicBezTo>
                      <a:pt x="925" y="1"/>
                      <a:pt x="917" y="1"/>
                      <a:pt x="908" y="1"/>
                    </a:cubicBezTo>
                    <a:close/>
                  </a:path>
                </a:pathLst>
              </a:custGeom>
              <a:solidFill>
                <a:srgbClr val="F7B69A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8" name="Google Shape;378;p25">
                <a:extLst>
                  <a:ext uri="{FF2B5EF4-FFF2-40B4-BE49-F238E27FC236}">
                    <a16:creationId xmlns:a16="http://schemas.microsoft.com/office/drawing/2014/main" id="{22D6B99B-A602-3FAD-D8F8-FBA195673065}"/>
                  </a:ext>
                </a:extLst>
              </p:cNvPr>
              <p:cNvSpPr/>
              <p:nvPr/>
            </p:nvSpPr>
            <p:spPr>
              <a:xfrm>
                <a:off x="1626275" y="2789825"/>
                <a:ext cx="52725" cy="19850"/>
              </a:xfrm>
              <a:custGeom>
                <a:avLst/>
                <a:gdLst/>
                <a:ahLst/>
                <a:cxnLst/>
                <a:rect l="l" t="t" r="r" b="b"/>
                <a:pathLst>
                  <a:path w="2109" h="794" extrusionOk="0">
                    <a:moveTo>
                      <a:pt x="953" y="1"/>
                    </a:moveTo>
                    <a:cubicBezTo>
                      <a:pt x="926" y="1"/>
                      <a:pt x="902" y="3"/>
                      <a:pt x="882" y="6"/>
                    </a:cubicBezTo>
                    <a:cubicBezTo>
                      <a:pt x="882" y="8"/>
                      <a:pt x="880" y="8"/>
                      <a:pt x="879" y="8"/>
                    </a:cubicBezTo>
                    <a:cubicBezTo>
                      <a:pt x="662" y="152"/>
                      <a:pt x="9" y="774"/>
                      <a:pt x="3" y="780"/>
                    </a:cubicBezTo>
                    <a:cubicBezTo>
                      <a:pt x="0" y="783"/>
                      <a:pt x="0" y="788"/>
                      <a:pt x="3" y="791"/>
                    </a:cubicBezTo>
                    <a:cubicBezTo>
                      <a:pt x="5" y="792"/>
                      <a:pt x="6" y="794"/>
                      <a:pt x="9" y="794"/>
                    </a:cubicBezTo>
                    <a:cubicBezTo>
                      <a:pt x="11" y="794"/>
                      <a:pt x="12" y="792"/>
                      <a:pt x="14" y="791"/>
                    </a:cubicBezTo>
                    <a:cubicBezTo>
                      <a:pt x="20" y="785"/>
                      <a:pt x="668" y="167"/>
                      <a:pt x="886" y="21"/>
                    </a:cubicBezTo>
                    <a:cubicBezTo>
                      <a:pt x="905" y="18"/>
                      <a:pt x="928" y="16"/>
                      <a:pt x="954" y="16"/>
                    </a:cubicBezTo>
                    <a:cubicBezTo>
                      <a:pt x="1276" y="16"/>
                      <a:pt x="2088" y="259"/>
                      <a:pt x="2097" y="262"/>
                    </a:cubicBezTo>
                    <a:cubicBezTo>
                      <a:pt x="2097" y="263"/>
                      <a:pt x="2098" y="263"/>
                      <a:pt x="2099" y="263"/>
                    </a:cubicBezTo>
                    <a:cubicBezTo>
                      <a:pt x="2103" y="263"/>
                      <a:pt x="2106" y="260"/>
                      <a:pt x="2107" y="258"/>
                    </a:cubicBezTo>
                    <a:cubicBezTo>
                      <a:pt x="2109" y="253"/>
                      <a:pt x="2106" y="249"/>
                      <a:pt x="2101" y="247"/>
                    </a:cubicBezTo>
                    <a:cubicBezTo>
                      <a:pt x="2065" y="236"/>
                      <a:pt x="1276" y="1"/>
                      <a:pt x="9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9" name="Google Shape;379;p25">
                <a:extLst>
                  <a:ext uri="{FF2B5EF4-FFF2-40B4-BE49-F238E27FC236}">
                    <a16:creationId xmlns:a16="http://schemas.microsoft.com/office/drawing/2014/main" id="{A5156E89-6C04-229D-E554-DCC25E30F11B}"/>
                  </a:ext>
                </a:extLst>
              </p:cNvPr>
              <p:cNvSpPr/>
              <p:nvPr/>
            </p:nvSpPr>
            <p:spPr>
              <a:xfrm>
                <a:off x="1632750" y="2804500"/>
                <a:ext cx="43450" cy="13550"/>
              </a:xfrm>
              <a:custGeom>
                <a:avLst/>
                <a:gdLst/>
                <a:ahLst/>
                <a:cxnLst/>
                <a:rect l="l" t="t" r="r" b="b"/>
                <a:pathLst>
                  <a:path w="1738" h="542" extrusionOk="0">
                    <a:moveTo>
                      <a:pt x="674" y="0"/>
                    </a:moveTo>
                    <a:cubicBezTo>
                      <a:pt x="653" y="0"/>
                      <a:pt x="633" y="1"/>
                      <a:pt x="615" y="2"/>
                    </a:cubicBezTo>
                    <a:cubicBezTo>
                      <a:pt x="614" y="2"/>
                      <a:pt x="614" y="2"/>
                      <a:pt x="612" y="4"/>
                    </a:cubicBezTo>
                    <a:cubicBezTo>
                      <a:pt x="409" y="128"/>
                      <a:pt x="8" y="525"/>
                      <a:pt x="3" y="528"/>
                    </a:cubicBezTo>
                    <a:cubicBezTo>
                      <a:pt x="0" y="531"/>
                      <a:pt x="0" y="537"/>
                      <a:pt x="3" y="540"/>
                    </a:cubicBezTo>
                    <a:cubicBezTo>
                      <a:pt x="5" y="542"/>
                      <a:pt x="8" y="542"/>
                      <a:pt x="9" y="542"/>
                    </a:cubicBezTo>
                    <a:cubicBezTo>
                      <a:pt x="11" y="542"/>
                      <a:pt x="14" y="542"/>
                      <a:pt x="15" y="540"/>
                    </a:cubicBezTo>
                    <a:cubicBezTo>
                      <a:pt x="18" y="536"/>
                      <a:pt x="417" y="143"/>
                      <a:pt x="618" y="18"/>
                    </a:cubicBezTo>
                    <a:cubicBezTo>
                      <a:pt x="635" y="16"/>
                      <a:pt x="654" y="16"/>
                      <a:pt x="674" y="16"/>
                    </a:cubicBezTo>
                    <a:cubicBezTo>
                      <a:pt x="1012" y="16"/>
                      <a:pt x="1720" y="187"/>
                      <a:pt x="1727" y="190"/>
                    </a:cubicBezTo>
                    <a:cubicBezTo>
                      <a:pt x="1732" y="190"/>
                      <a:pt x="1736" y="189"/>
                      <a:pt x="1736" y="184"/>
                    </a:cubicBezTo>
                    <a:cubicBezTo>
                      <a:pt x="1738" y="180"/>
                      <a:pt x="1735" y="175"/>
                      <a:pt x="1732" y="174"/>
                    </a:cubicBezTo>
                    <a:cubicBezTo>
                      <a:pt x="1723" y="172"/>
                      <a:pt x="1014" y="0"/>
                      <a:pt x="67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0" name="Google Shape;380;p25">
                <a:extLst>
                  <a:ext uri="{FF2B5EF4-FFF2-40B4-BE49-F238E27FC236}">
                    <a16:creationId xmlns:a16="http://schemas.microsoft.com/office/drawing/2014/main" id="{DC188ED4-0DC8-6135-4B46-CC9BC241AA64}"/>
                  </a:ext>
                </a:extLst>
              </p:cNvPr>
              <p:cNvSpPr/>
              <p:nvPr/>
            </p:nvSpPr>
            <p:spPr>
              <a:xfrm>
                <a:off x="1638925" y="2814925"/>
                <a:ext cx="39400" cy="10100"/>
              </a:xfrm>
              <a:custGeom>
                <a:avLst/>
                <a:gdLst/>
                <a:ahLst/>
                <a:cxnLst/>
                <a:rect l="l" t="t" r="r" b="b"/>
                <a:pathLst>
                  <a:path w="1576" h="404" extrusionOk="0">
                    <a:moveTo>
                      <a:pt x="570" y="1"/>
                    </a:moveTo>
                    <a:cubicBezTo>
                      <a:pt x="554" y="1"/>
                      <a:pt x="538" y="1"/>
                      <a:pt x="524" y="2"/>
                    </a:cubicBezTo>
                    <a:cubicBezTo>
                      <a:pt x="523" y="2"/>
                      <a:pt x="521" y="2"/>
                      <a:pt x="520" y="3"/>
                    </a:cubicBezTo>
                    <a:cubicBezTo>
                      <a:pt x="332" y="132"/>
                      <a:pt x="8" y="387"/>
                      <a:pt x="3" y="388"/>
                    </a:cubicBezTo>
                    <a:cubicBezTo>
                      <a:pt x="0" y="391"/>
                      <a:pt x="0" y="396"/>
                      <a:pt x="3" y="400"/>
                    </a:cubicBezTo>
                    <a:cubicBezTo>
                      <a:pt x="5" y="402"/>
                      <a:pt x="6" y="403"/>
                      <a:pt x="9" y="403"/>
                    </a:cubicBezTo>
                    <a:cubicBezTo>
                      <a:pt x="11" y="403"/>
                      <a:pt x="12" y="402"/>
                      <a:pt x="14" y="402"/>
                    </a:cubicBezTo>
                    <a:cubicBezTo>
                      <a:pt x="17" y="399"/>
                      <a:pt x="338" y="147"/>
                      <a:pt x="527" y="17"/>
                    </a:cubicBezTo>
                    <a:cubicBezTo>
                      <a:pt x="540" y="16"/>
                      <a:pt x="555" y="16"/>
                      <a:pt x="570" y="16"/>
                    </a:cubicBezTo>
                    <a:cubicBezTo>
                      <a:pt x="867" y="16"/>
                      <a:pt x="1558" y="163"/>
                      <a:pt x="1565" y="166"/>
                    </a:cubicBezTo>
                    <a:cubicBezTo>
                      <a:pt x="1569" y="166"/>
                      <a:pt x="1572" y="163"/>
                      <a:pt x="1574" y="160"/>
                    </a:cubicBezTo>
                    <a:cubicBezTo>
                      <a:pt x="1575" y="155"/>
                      <a:pt x="1572" y="150"/>
                      <a:pt x="1568" y="149"/>
                    </a:cubicBezTo>
                    <a:cubicBezTo>
                      <a:pt x="1561" y="147"/>
                      <a:pt x="870" y="1"/>
                      <a:pt x="57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1" name="Google Shape;381;p25">
                <a:extLst>
                  <a:ext uri="{FF2B5EF4-FFF2-40B4-BE49-F238E27FC236}">
                    <a16:creationId xmlns:a16="http://schemas.microsoft.com/office/drawing/2014/main" id="{A3B66B53-3E61-2D18-3B40-7EB48E9A1AE8}"/>
                  </a:ext>
                </a:extLst>
              </p:cNvPr>
              <p:cNvSpPr/>
              <p:nvPr/>
            </p:nvSpPr>
            <p:spPr>
              <a:xfrm>
                <a:off x="2007925" y="2677350"/>
                <a:ext cx="90500" cy="131800"/>
              </a:xfrm>
              <a:custGeom>
                <a:avLst/>
                <a:gdLst/>
                <a:ahLst/>
                <a:cxnLst/>
                <a:rect l="l" t="t" r="r" b="b"/>
                <a:pathLst>
                  <a:path w="3620" h="5272" extrusionOk="0">
                    <a:moveTo>
                      <a:pt x="2940" y="1"/>
                    </a:moveTo>
                    <a:cubicBezTo>
                      <a:pt x="2359" y="778"/>
                      <a:pt x="596" y="2179"/>
                      <a:pt x="1" y="2641"/>
                    </a:cubicBezTo>
                    <a:cubicBezTo>
                      <a:pt x="39" y="2691"/>
                      <a:pt x="74" y="2741"/>
                      <a:pt x="107" y="2791"/>
                    </a:cubicBezTo>
                    <a:cubicBezTo>
                      <a:pt x="381" y="3212"/>
                      <a:pt x="493" y="3621"/>
                      <a:pt x="493" y="3621"/>
                    </a:cubicBezTo>
                    <a:lnTo>
                      <a:pt x="2434" y="1503"/>
                    </a:lnTo>
                    <a:cubicBezTo>
                      <a:pt x="2434" y="1503"/>
                      <a:pt x="2737" y="3200"/>
                      <a:pt x="3139" y="4979"/>
                    </a:cubicBezTo>
                    <a:cubicBezTo>
                      <a:pt x="3162" y="5078"/>
                      <a:pt x="3183" y="5175"/>
                      <a:pt x="3206" y="5272"/>
                    </a:cubicBezTo>
                    <a:cubicBezTo>
                      <a:pt x="3282" y="5260"/>
                      <a:pt x="3359" y="5240"/>
                      <a:pt x="3439" y="5214"/>
                    </a:cubicBezTo>
                    <a:lnTo>
                      <a:pt x="3438" y="5214"/>
                    </a:lnTo>
                    <a:cubicBezTo>
                      <a:pt x="3620" y="3071"/>
                      <a:pt x="2940" y="1"/>
                      <a:pt x="2940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2" name="Google Shape;382;p25">
                <a:extLst>
                  <a:ext uri="{FF2B5EF4-FFF2-40B4-BE49-F238E27FC236}">
                    <a16:creationId xmlns:a16="http://schemas.microsoft.com/office/drawing/2014/main" id="{23F20AFD-9FC4-FC47-CADC-DA3E0F5972BA}"/>
                  </a:ext>
                </a:extLst>
              </p:cNvPr>
              <p:cNvSpPr/>
              <p:nvPr/>
            </p:nvSpPr>
            <p:spPr>
              <a:xfrm>
                <a:off x="2027850" y="2768225"/>
                <a:ext cx="17525" cy="26700"/>
              </a:xfrm>
              <a:custGeom>
                <a:avLst/>
                <a:gdLst/>
                <a:ahLst/>
                <a:cxnLst/>
                <a:rect l="l" t="t" r="r" b="b"/>
                <a:pathLst>
                  <a:path w="701" h="1068" extrusionOk="0">
                    <a:moveTo>
                      <a:pt x="701" y="1"/>
                    </a:moveTo>
                    <a:lnTo>
                      <a:pt x="1" y="1067"/>
                    </a:lnTo>
                    <a:close/>
                  </a:path>
                </a:pathLst>
              </a:custGeom>
              <a:solidFill>
                <a:srgbClr val="F29D8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3" name="Google Shape;383;p25">
                <a:extLst>
                  <a:ext uri="{FF2B5EF4-FFF2-40B4-BE49-F238E27FC236}">
                    <a16:creationId xmlns:a16="http://schemas.microsoft.com/office/drawing/2014/main" id="{2274D762-210E-2D09-0F35-F3C85DA4CDFC}"/>
                  </a:ext>
                </a:extLst>
              </p:cNvPr>
              <p:cNvSpPr/>
              <p:nvPr/>
            </p:nvSpPr>
            <p:spPr>
              <a:xfrm>
                <a:off x="2027625" y="2768050"/>
                <a:ext cx="17975" cy="27050"/>
              </a:xfrm>
              <a:custGeom>
                <a:avLst/>
                <a:gdLst/>
                <a:ahLst/>
                <a:cxnLst/>
                <a:rect l="l" t="t" r="r" b="b"/>
                <a:pathLst>
                  <a:path w="719" h="1082" extrusionOk="0">
                    <a:moveTo>
                      <a:pt x="709" y="0"/>
                    </a:moveTo>
                    <a:cubicBezTo>
                      <a:pt x="706" y="0"/>
                      <a:pt x="704" y="1"/>
                      <a:pt x="702" y="3"/>
                    </a:cubicBezTo>
                    <a:lnTo>
                      <a:pt x="4" y="1070"/>
                    </a:lnTo>
                    <a:cubicBezTo>
                      <a:pt x="1" y="1074"/>
                      <a:pt x="2" y="1079"/>
                      <a:pt x="5" y="1082"/>
                    </a:cubicBezTo>
                    <a:lnTo>
                      <a:pt x="10" y="1082"/>
                    </a:lnTo>
                    <a:cubicBezTo>
                      <a:pt x="13" y="1082"/>
                      <a:pt x="14" y="1080"/>
                      <a:pt x="16" y="1079"/>
                    </a:cubicBezTo>
                    <a:lnTo>
                      <a:pt x="716" y="12"/>
                    </a:lnTo>
                    <a:cubicBezTo>
                      <a:pt x="719" y="9"/>
                      <a:pt x="717" y="5"/>
                      <a:pt x="714" y="2"/>
                    </a:cubicBezTo>
                    <a:cubicBezTo>
                      <a:pt x="712" y="1"/>
                      <a:pt x="711" y="0"/>
                      <a:pt x="70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4" name="Google Shape;384;p25">
                <a:extLst>
                  <a:ext uri="{FF2B5EF4-FFF2-40B4-BE49-F238E27FC236}">
                    <a16:creationId xmlns:a16="http://schemas.microsoft.com/office/drawing/2014/main" id="{30E1E1D7-FEB8-2795-11B8-F6297CB94964}"/>
                  </a:ext>
                </a:extLst>
              </p:cNvPr>
              <p:cNvSpPr/>
              <p:nvPr/>
            </p:nvSpPr>
            <p:spPr>
              <a:xfrm>
                <a:off x="2240100" y="2878550"/>
                <a:ext cx="48950" cy="5350"/>
              </a:xfrm>
              <a:custGeom>
                <a:avLst/>
                <a:gdLst/>
                <a:ahLst/>
                <a:cxnLst/>
                <a:rect l="l" t="t" r="r" b="b"/>
                <a:pathLst>
                  <a:path w="1958" h="214" extrusionOk="0">
                    <a:moveTo>
                      <a:pt x="1824" y="0"/>
                    </a:moveTo>
                    <a:cubicBezTo>
                      <a:pt x="1691" y="0"/>
                      <a:pt x="1472" y="9"/>
                      <a:pt x="1262" y="56"/>
                    </a:cubicBezTo>
                    <a:cubicBezTo>
                      <a:pt x="746" y="191"/>
                      <a:pt x="140" y="197"/>
                      <a:pt x="28" y="197"/>
                    </a:cubicBezTo>
                    <a:cubicBezTo>
                      <a:pt x="17" y="197"/>
                      <a:pt x="10" y="197"/>
                      <a:pt x="10" y="197"/>
                    </a:cubicBezTo>
                    <a:cubicBezTo>
                      <a:pt x="4" y="197"/>
                      <a:pt x="1" y="200"/>
                      <a:pt x="1" y="205"/>
                    </a:cubicBezTo>
                    <a:cubicBezTo>
                      <a:pt x="1" y="209"/>
                      <a:pt x="5" y="212"/>
                      <a:pt x="10" y="212"/>
                    </a:cubicBezTo>
                    <a:cubicBezTo>
                      <a:pt x="10" y="212"/>
                      <a:pt x="19" y="213"/>
                      <a:pt x="34" y="213"/>
                    </a:cubicBezTo>
                    <a:cubicBezTo>
                      <a:pt x="41" y="213"/>
                      <a:pt x="51" y="213"/>
                      <a:pt x="61" y="212"/>
                    </a:cubicBezTo>
                    <a:lnTo>
                      <a:pt x="61" y="214"/>
                    </a:lnTo>
                    <a:cubicBezTo>
                      <a:pt x="232" y="212"/>
                      <a:pt x="787" y="197"/>
                      <a:pt x="1267" y="71"/>
                    </a:cubicBezTo>
                    <a:cubicBezTo>
                      <a:pt x="1469" y="25"/>
                      <a:pt x="1681" y="17"/>
                      <a:pt x="1814" y="17"/>
                    </a:cubicBezTo>
                    <a:cubicBezTo>
                      <a:pt x="1896" y="17"/>
                      <a:pt x="1947" y="20"/>
                      <a:pt x="1949" y="20"/>
                    </a:cubicBezTo>
                    <a:cubicBezTo>
                      <a:pt x="1953" y="20"/>
                      <a:pt x="1956" y="17"/>
                      <a:pt x="1956" y="12"/>
                    </a:cubicBezTo>
                    <a:cubicBezTo>
                      <a:pt x="1958" y="8"/>
                      <a:pt x="1953" y="3"/>
                      <a:pt x="1949" y="3"/>
                    </a:cubicBezTo>
                    <a:cubicBezTo>
                      <a:pt x="1947" y="3"/>
                      <a:pt x="1900" y="0"/>
                      <a:pt x="182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5" name="Google Shape;385;p25">
                <a:extLst>
                  <a:ext uri="{FF2B5EF4-FFF2-40B4-BE49-F238E27FC236}">
                    <a16:creationId xmlns:a16="http://schemas.microsoft.com/office/drawing/2014/main" id="{07584550-7BCE-8D04-39EC-19325D9E9E2D}"/>
                  </a:ext>
                </a:extLst>
              </p:cNvPr>
              <p:cNvSpPr/>
              <p:nvPr/>
            </p:nvSpPr>
            <p:spPr>
              <a:xfrm>
                <a:off x="1539975" y="3377875"/>
                <a:ext cx="164475" cy="88400"/>
              </a:xfrm>
              <a:custGeom>
                <a:avLst/>
                <a:gdLst/>
                <a:ahLst/>
                <a:cxnLst/>
                <a:rect l="l" t="t" r="r" b="b"/>
                <a:pathLst>
                  <a:path w="6579" h="3536" extrusionOk="0">
                    <a:moveTo>
                      <a:pt x="41" y="0"/>
                    </a:moveTo>
                    <a:cubicBezTo>
                      <a:pt x="0" y="211"/>
                      <a:pt x="40" y="342"/>
                      <a:pt x="40" y="342"/>
                    </a:cubicBezTo>
                    <a:lnTo>
                      <a:pt x="4340" y="2665"/>
                    </a:lnTo>
                    <a:lnTo>
                      <a:pt x="4911" y="2755"/>
                    </a:lnTo>
                    <a:lnTo>
                      <a:pt x="4864" y="2945"/>
                    </a:lnTo>
                    <a:lnTo>
                      <a:pt x="5959" y="3535"/>
                    </a:lnTo>
                    <a:cubicBezTo>
                      <a:pt x="5959" y="3535"/>
                      <a:pt x="6364" y="3269"/>
                      <a:pt x="6579" y="2969"/>
                    </a:cubicBezTo>
                    <a:cubicBezTo>
                      <a:pt x="5597" y="2521"/>
                      <a:pt x="1017" y="429"/>
                      <a:pt x="41" y="0"/>
                    </a:cubicBez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25">
                <a:extLst>
                  <a:ext uri="{FF2B5EF4-FFF2-40B4-BE49-F238E27FC236}">
                    <a16:creationId xmlns:a16="http://schemas.microsoft.com/office/drawing/2014/main" id="{1D794CB9-7E12-D426-5E5F-4F1B4DE0E33A}"/>
                  </a:ext>
                </a:extLst>
              </p:cNvPr>
              <p:cNvSpPr/>
              <p:nvPr/>
            </p:nvSpPr>
            <p:spPr>
              <a:xfrm>
                <a:off x="2185625" y="2862150"/>
                <a:ext cx="14450" cy="2760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1104" extrusionOk="0">
                    <a:moveTo>
                      <a:pt x="570" y="0"/>
                    </a:moveTo>
                    <a:cubicBezTo>
                      <a:pt x="565" y="0"/>
                      <a:pt x="560" y="5"/>
                      <a:pt x="560" y="9"/>
                    </a:cubicBezTo>
                    <a:cubicBezTo>
                      <a:pt x="542" y="897"/>
                      <a:pt x="282" y="989"/>
                      <a:pt x="8" y="1088"/>
                    </a:cubicBezTo>
                    <a:cubicBezTo>
                      <a:pt x="3" y="1089"/>
                      <a:pt x="0" y="1094"/>
                      <a:pt x="2" y="1098"/>
                    </a:cubicBezTo>
                    <a:cubicBezTo>
                      <a:pt x="3" y="1102"/>
                      <a:pt x="6" y="1103"/>
                      <a:pt x="9" y="1103"/>
                    </a:cubicBezTo>
                    <a:lnTo>
                      <a:pt x="12" y="1103"/>
                    </a:lnTo>
                    <a:cubicBezTo>
                      <a:pt x="171" y="1047"/>
                      <a:pt x="300" y="991"/>
                      <a:pt x="400" y="842"/>
                    </a:cubicBezTo>
                    <a:cubicBezTo>
                      <a:pt x="512" y="674"/>
                      <a:pt x="568" y="411"/>
                      <a:pt x="577" y="9"/>
                    </a:cubicBezTo>
                    <a:cubicBezTo>
                      <a:pt x="577" y="5"/>
                      <a:pt x="574" y="0"/>
                      <a:pt x="57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7" name="Google Shape;387;p25">
                <a:extLst>
                  <a:ext uri="{FF2B5EF4-FFF2-40B4-BE49-F238E27FC236}">
                    <a16:creationId xmlns:a16="http://schemas.microsoft.com/office/drawing/2014/main" id="{EF48A35D-877B-9664-D4BA-DFCBECBA4C88}"/>
                  </a:ext>
                </a:extLst>
              </p:cNvPr>
              <p:cNvSpPr/>
              <p:nvPr/>
            </p:nvSpPr>
            <p:spPr>
              <a:xfrm>
                <a:off x="2195950" y="2870925"/>
                <a:ext cx="41575" cy="10925"/>
              </a:xfrm>
              <a:custGeom>
                <a:avLst/>
                <a:gdLst/>
                <a:ahLst/>
                <a:cxnLst/>
                <a:rect l="l" t="t" r="r" b="b"/>
                <a:pathLst>
                  <a:path w="1663" h="437" extrusionOk="0">
                    <a:moveTo>
                      <a:pt x="602" y="1"/>
                    </a:moveTo>
                    <a:cubicBezTo>
                      <a:pt x="531" y="1"/>
                      <a:pt x="468" y="9"/>
                      <a:pt x="413" y="31"/>
                    </a:cubicBezTo>
                    <a:cubicBezTo>
                      <a:pt x="163" y="129"/>
                      <a:pt x="4" y="423"/>
                      <a:pt x="2" y="426"/>
                    </a:cubicBezTo>
                    <a:cubicBezTo>
                      <a:pt x="1" y="429"/>
                      <a:pt x="2" y="434"/>
                      <a:pt x="7" y="437"/>
                    </a:cubicBezTo>
                    <a:lnTo>
                      <a:pt x="10" y="437"/>
                    </a:lnTo>
                    <a:cubicBezTo>
                      <a:pt x="13" y="437"/>
                      <a:pt x="16" y="435"/>
                      <a:pt x="17" y="434"/>
                    </a:cubicBezTo>
                    <a:cubicBezTo>
                      <a:pt x="19" y="431"/>
                      <a:pt x="173" y="142"/>
                      <a:pt x="417" y="46"/>
                    </a:cubicBezTo>
                    <a:cubicBezTo>
                      <a:pt x="471" y="25"/>
                      <a:pt x="531" y="17"/>
                      <a:pt x="599" y="17"/>
                    </a:cubicBezTo>
                    <a:cubicBezTo>
                      <a:pt x="689" y="17"/>
                      <a:pt x="791" y="31"/>
                      <a:pt x="908" y="46"/>
                    </a:cubicBezTo>
                    <a:cubicBezTo>
                      <a:pt x="1058" y="65"/>
                      <a:pt x="1235" y="89"/>
                      <a:pt x="1438" y="89"/>
                    </a:cubicBezTo>
                    <a:cubicBezTo>
                      <a:pt x="1507" y="89"/>
                      <a:pt x="1579" y="86"/>
                      <a:pt x="1655" y="79"/>
                    </a:cubicBezTo>
                    <a:cubicBezTo>
                      <a:pt x="1659" y="79"/>
                      <a:pt x="1662" y="75"/>
                      <a:pt x="1662" y="72"/>
                    </a:cubicBezTo>
                    <a:cubicBezTo>
                      <a:pt x="1661" y="67"/>
                      <a:pt x="1658" y="64"/>
                      <a:pt x="1653" y="64"/>
                    </a:cubicBezTo>
                    <a:cubicBezTo>
                      <a:pt x="1579" y="71"/>
                      <a:pt x="1507" y="74"/>
                      <a:pt x="1439" y="74"/>
                    </a:cubicBezTo>
                    <a:cubicBezTo>
                      <a:pt x="1236" y="74"/>
                      <a:pt x="1060" y="50"/>
                      <a:pt x="911" y="30"/>
                    </a:cubicBezTo>
                    <a:cubicBezTo>
                      <a:pt x="795" y="14"/>
                      <a:pt x="692" y="1"/>
                      <a:pt x="60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8" name="Google Shape;388;p25">
                <a:extLst>
                  <a:ext uri="{FF2B5EF4-FFF2-40B4-BE49-F238E27FC236}">
                    <a16:creationId xmlns:a16="http://schemas.microsoft.com/office/drawing/2014/main" id="{4418A375-6A0C-DD72-DAF1-51C8958B3ED8}"/>
                  </a:ext>
                </a:extLst>
              </p:cNvPr>
              <p:cNvSpPr/>
              <p:nvPr/>
            </p:nvSpPr>
            <p:spPr>
              <a:xfrm>
                <a:off x="1957875" y="2688475"/>
                <a:ext cx="52750" cy="72325"/>
              </a:xfrm>
              <a:custGeom>
                <a:avLst/>
                <a:gdLst/>
                <a:ahLst/>
                <a:cxnLst/>
                <a:rect l="l" t="t" r="r" b="b"/>
                <a:pathLst>
                  <a:path w="2110" h="2893" extrusionOk="0">
                    <a:moveTo>
                      <a:pt x="87" y="1"/>
                    </a:moveTo>
                    <a:cubicBezTo>
                      <a:pt x="66" y="45"/>
                      <a:pt x="35" y="104"/>
                      <a:pt x="1" y="177"/>
                    </a:cubicBezTo>
                    <a:cubicBezTo>
                      <a:pt x="122" y="274"/>
                      <a:pt x="473" y="578"/>
                      <a:pt x="597" y="907"/>
                    </a:cubicBezTo>
                    <a:cubicBezTo>
                      <a:pt x="655" y="1032"/>
                      <a:pt x="352" y="879"/>
                      <a:pt x="343" y="1066"/>
                    </a:cubicBezTo>
                    <a:cubicBezTo>
                      <a:pt x="332" y="1252"/>
                      <a:pt x="1671" y="1572"/>
                      <a:pt x="1711" y="2892"/>
                    </a:cubicBezTo>
                    <a:cubicBezTo>
                      <a:pt x="1721" y="2879"/>
                      <a:pt x="1732" y="2865"/>
                      <a:pt x="1742" y="2853"/>
                    </a:cubicBezTo>
                    <a:cubicBezTo>
                      <a:pt x="1874" y="2684"/>
                      <a:pt x="1997" y="2514"/>
                      <a:pt x="2109" y="2346"/>
                    </a:cubicBezTo>
                    <a:lnTo>
                      <a:pt x="2109" y="2346"/>
                    </a:lnTo>
                    <a:cubicBezTo>
                      <a:pt x="2109" y="2347"/>
                      <a:pt x="2109" y="2347"/>
                      <a:pt x="2109" y="2347"/>
                    </a:cubicBezTo>
                    <a:lnTo>
                      <a:pt x="2109" y="2346"/>
                    </a:lnTo>
                    <a:cubicBezTo>
                      <a:pt x="2109" y="2346"/>
                      <a:pt x="2109" y="2346"/>
                      <a:pt x="2109" y="2346"/>
                    </a:cubicBezTo>
                    <a:lnTo>
                      <a:pt x="2109" y="2346"/>
                    </a:lnTo>
                    <a:cubicBezTo>
                      <a:pt x="2033" y="2232"/>
                      <a:pt x="1947" y="2115"/>
                      <a:pt x="1847" y="2006"/>
                    </a:cubicBezTo>
                    <a:cubicBezTo>
                      <a:pt x="1809" y="1965"/>
                      <a:pt x="1770" y="1928"/>
                      <a:pt x="1729" y="1888"/>
                    </a:cubicBezTo>
                    <a:cubicBezTo>
                      <a:pt x="1176" y="1373"/>
                      <a:pt x="540" y="1214"/>
                      <a:pt x="564" y="1125"/>
                    </a:cubicBezTo>
                    <a:cubicBezTo>
                      <a:pt x="568" y="1109"/>
                      <a:pt x="588" y="1103"/>
                      <a:pt x="617" y="1103"/>
                    </a:cubicBezTo>
                    <a:cubicBezTo>
                      <a:pt x="726" y="1103"/>
                      <a:pt x="972" y="1188"/>
                      <a:pt x="1092" y="1188"/>
                    </a:cubicBezTo>
                    <a:cubicBezTo>
                      <a:pt x="1126" y="1188"/>
                      <a:pt x="1150" y="1181"/>
                      <a:pt x="1158" y="1164"/>
                    </a:cubicBezTo>
                    <a:cubicBezTo>
                      <a:pt x="1234" y="1008"/>
                      <a:pt x="723" y="455"/>
                      <a:pt x="225" y="96"/>
                    </a:cubicBezTo>
                    <a:cubicBezTo>
                      <a:pt x="178" y="63"/>
                      <a:pt x="132" y="31"/>
                      <a:pt x="87" y="1"/>
                    </a:cubicBezTo>
                    <a:close/>
                  </a:path>
                </a:pathLst>
              </a:custGeom>
              <a:solidFill>
                <a:srgbClr val="F2887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9" name="Google Shape;389;p25">
                <a:extLst>
                  <a:ext uri="{FF2B5EF4-FFF2-40B4-BE49-F238E27FC236}">
                    <a16:creationId xmlns:a16="http://schemas.microsoft.com/office/drawing/2014/main" id="{BA8072E0-5FCF-C72F-A89E-70C9AFAE89AE}"/>
                  </a:ext>
                </a:extLst>
              </p:cNvPr>
              <p:cNvSpPr/>
              <p:nvPr/>
            </p:nvSpPr>
            <p:spPr>
              <a:xfrm>
                <a:off x="2020025" y="2700550"/>
                <a:ext cx="62375" cy="67525"/>
              </a:xfrm>
              <a:custGeom>
                <a:avLst/>
                <a:gdLst/>
                <a:ahLst/>
                <a:cxnLst/>
                <a:rect l="l" t="t" r="r" b="b"/>
                <a:pathLst>
                  <a:path w="2495" h="2701" extrusionOk="0">
                    <a:moveTo>
                      <a:pt x="2487" y="0"/>
                    </a:moveTo>
                    <a:cubicBezTo>
                      <a:pt x="2485" y="0"/>
                      <a:pt x="2483" y="1"/>
                      <a:pt x="2481" y="3"/>
                    </a:cubicBezTo>
                    <a:cubicBezTo>
                      <a:pt x="1724" y="801"/>
                      <a:pt x="20" y="2668"/>
                      <a:pt x="3" y="2688"/>
                    </a:cubicBezTo>
                    <a:cubicBezTo>
                      <a:pt x="0" y="2691"/>
                      <a:pt x="0" y="2696"/>
                      <a:pt x="3" y="2699"/>
                    </a:cubicBezTo>
                    <a:cubicBezTo>
                      <a:pt x="5" y="2700"/>
                      <a:pt x="6" y="2700"/>
                      <a:pt x="9" y="2700"/>
                    </a:cubicBezTo>
                    <a:cubicBezTo>
                      <a:pt x="11" y="2700"/>
                      <a:pt x="12" y="2700"/>
                      <a:pt x="14" y="2699"/>
                    </a:cubicBezTo>
                    <a:cubicBezTo>
                      <a:pt x="32" y="2679"/>
                      <a:pt x="1736" y="811"/>
                      <a:pt x="2492" y="13"/>
                    </a:cubicBezTo>
                    <a:cubicBezTo>
                      <a:pt x="2495" y="10"/>
                      <a:pt x="2495" y="6"/>
                      <a:pt x="2492" y="3"/>
                    </a:cubicBezTo>
                    <a:cubicBezTo>
                      <a:pt x="2490" y="1"/>
                      <a:pt x="2488" y="0"/>
                      <a:pt x="2487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0" name="Google Shape;390;p25">
                <a:extLst>
                  <a:ext uri="{FF2B5EF4-FFF2-40B4-BE49-F238E27FC236}">
                    <a16:creationId xmlns:a16="http://schemas.microsoft.com/office/drawing/2014/main" id="{516C97D4-AF13-2C01-26EA-A8140CEEAFB1}"/>
                  </a:ext>
                </a:extLst>
              </p:cNvPr>
              <p:cNvSpPr/>
              <p:nvPr/>
            </p:nvSpPr>
            <p:spPr>
              <a:xfrm>
                <a:off x="1947850" y="2682800"/>
                <a:ext cx="72600" cy="85275"/>
              </a:xfrm>
              <a:custGeom>
                <a:avLst/>
                <a:gdLst/>
                <a:ahLst/>
                <a:cxnLst/>
                <a:rect l="l" t="t" r="r" b="b"/>
                <a:pathLst>
                  <a:path w="2904" h="3411" extrusionOk="0">
                    <a:moveTo>
                      <a:pt x="9" y="1"/>
                    </a:moveTo>
                    <a:cubicBezTo>
                      <a:pt x="5" y="1"/>
                      <a:pt x="2" y="4"/>
                      <a:pt x="0" y="7"/>
                    </a:cubicBezTo>
                    <a:cubicBezTo>
                      <a:pt x="0" y="11"/>
                      <a:pt x="2" y="16"/>
                      <a:pt x="6" y="16"/>
                    </a:cubicBezTo>
                    <a:cubicBezTo>
                      <a:pt x="129" y="37"/>
                      <a:pt x="294" y="113"/>
                      <a:pt x="483" y="235"/>
                    </a:cubicBezTo>
                    <a:cubicBezTo>
                      <a:pt x="527" y="264"/>
                      <a:pt x="573" y="296"/>
                      <a:pt x="620" y="329"/>
                    </a:cubicBezTo>
                    <a:cubicBezTo>
                      <a:pt x="671" y="366"/>
                      <a:pt x="726" y="407"/>
                      <a:pt x="780" y="451"/>
                    </a:cubicBezTo>
                    <a:cubicBezTo>
                      <a:pt x="1197" y="782"/>
                      <a:pt x="1539" y="1173"/>
                      <a:pt x="1557" y="1341"/>
                    </a:cubicBezTo>
                    <a:cubicBezTo>
                      <a:pt x="1559" y="1359"/>
                      <a:pt x="1557" y="1374"/>
                      <a:pt x="1551" y="1388"/>
                    </a:cubicBezTo>
                    <a:cubicBezTo>
                      <a:pt x="1545" y="1402"/>
                      <a:pt x="1524" y="1407"/>
                      <a:pt x="1495" y="1407"/>
                    </a:cubicBezTo>
                    <a:cubicBezTo>
                      <a:pt x="1433" y="1407"/>
                      <a:pt x="1332" y="1383"/>
                      <a:pt x="1245" y="1362"/>
                    </a:cubicBezTo>
                    <a:cubicBezTo>
                      <a:pt x="1155" y="1341"/>
                      <a:pt x="1072" y="1321"/>
                      <a:pt x="1018" y="1321"/>
                    </a:cubicBezTo>
                    <a:cubicBezTo>
                      <a:pt x="984" y="1321"/>
                      <a:pt x="962" y="1329"/>
                      <a:pt x="956" y="1349"/>
                    </a:cubicBezTo>
                    <a:cubicBezTo>
                      <a:pt x="945" y="1391"/>
                      <a:pt x="1035" y="1435"/>
                      <a:pt x="1195" y="1515"/>
                    </a:cubicBezTo>
                    <a:cubicBezTo>
                      <a:pt x="1433" y="1632"/>
                      <a:pt x="1791" y="1811"/>
                      <a:pt x="2125" y="2121"/>
                    </a:cubicBezTo>
                    <a:cubicBezTo>
                      <a:pt x="2165" y="2159"/>
                      <a:pt x="2204" y="2198"/>
                      <a:pt x="2242" y="2239"/>
                    </a:cubicBezTo>
                    <a:cubicBezTo>
                      <a:pt x="2295" y="2295"/>
                      <a:pt x="2346" y="2358"/>
                      <a:pt x="2395" y="2424"/>
                    </a:cubicBezTo>
                    <a:cubicBezTo>
                      <a:pt x="2433" y="2473"/>
                      <a:pt x="2468" y="2524"/>
                      <a:pt x="2502" y="2577"/>
                    </a:cubicBezTo>
                    <a:cubicBezTo>
                      <a:pt x="2774" y="2992"/>
                      <a:pt x="2887" y="3401"/>
                      <a:pt x="2889" y="3406"/>
                    </a:cubicBezTo>
                    <a:cubicBezTo>
                      <a:pt x="2889" y="3409"/>
                      <a:pt x="2892" y="3410"/>
                      <a:pt x="2896" y="3410"/>
                    </a:cubicBezTo>
                    <a:lnTo>
                      <a:pt x="2898" y="3410"/>
                    </a:lnTo>
                    <a:cubicBezTo>
                      <a:pt x="2902" y="3409"/>
                      <a:pt x="2904" y="3406"/>
                      <a:pt x="2904" y="3401"/>
                    </a:cubicBezTo>
                    <a:cubicBezTo>
                      <a:pt x="2902" y="3397"/>
                      <a:pt x="2787" y="2986"/>
                      <a:pt x="2516" y="2568"/>
                    </a:cubicBezTo>
                    <a:cubicBezTo>
                      <a:pt x="2481" y="2515"/>
                      <a:pt x="2445" y="2464"/>
                      <a:pt x="2409" y="2415"/>
                    </a:cubicBezTo>
                    <a:cubicBezTo>
                      <a:pt x="2359" y="2348"/>
                      <a:pt x="2306" y="2285"/>
                      <a:pt x="2253" y="2227"/>
                    </a:cubicBezTo>
                    <a:cubicBezTo>
                      <a:pt x="2215" y="2186"/>
                      <a:pt x="2175" y="2147"/>
                      <a:pt x="2136" y="2109"/>
                    </a:cubicBezTo>
                    <a:cubicBezTo>
                      <a:pt x="1800" y="1797"/>
                      <a:pt x="1441" y="1618"/>
                      <a:pt x="1203" y="1500"/>
                    </a:cubicBezTo>
                    <a:cubicBezTo>
                      <a:pt x="1070" y="1435"/>
                      <a:pt x="964" y="1382"/>
                      <a:pt x="973" y="1353"/>
                    </a:cubicBezTo>
                    <a:cubicBezTo>
                      <a:pt x="976" y="1342"/>
                      <a:pt x="992" y="1337"/>
                      <a:pt x="1016" y="1337"/>
                    </a:cubicBezTo>
                    <a:cubicBezTo>
                      <a:pt x="1068" y="1337"/>
                      <a:pt x="1159" y="1358"/>
                      <a:pt x="1242" y="1378"/>
                    </a:cubicBezTo>
                    <a:cubicBezTo>
                      <a:pt x="1338" y="1400"/>
                      <a:pt x="1431" y="1422"/>
                      <a:pt x="1493" y="1422"/>
                    </a:cubicBezTo>
                    <a:cubicBezTo>
                      <a:pt x="1530" y="1422"/>
                      <a:pt x="1557" y="1415"/>
                      <a:pt x="1566" y="1394"/>
                    </a:cubicBezTo>
                    <a:cubicBezTo>
                      <a:pt x="1574" y="1379"/>
                      <a:pt x="1575" y="1361"/>
                      <a:pt x="1574" y="1340"/>
                    </a:cubicBezTo>
                    <a:cubicBezTo>
                      <a:pt x="1551" y="1149"/>
                      <a:pt x="1157" y="731"/>
                      <a:pt x="789" y="438"/>
                    </a:cubicBezTo>
                    <a:cubicBezTo>
                      <a:pt x="735" y="394"/>
                      <a:pt x="680" y="354"/>
                      <a:pt x="630" y="316"/>
                    </a:cubicBezTo>
                    <a:cubicBezTo>
                      <a:pt x="582" y="282"/>
                      <a:pt x="536" y="251"/>
                      <a:pt x="491" y="222"/>
                    </a:cubicBezTo>
                    <a:cubicBezTo>
                      <a:pt x="302" y="99"/>
                      <a:pt x="135" y="22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1" name="Google Shape;391;p25">
                <a:extLst>
                  <a:ext uri="{FF2B5EF4-FFF2-40B4-BE49-F238E27FC236}">
                    <a16:creationId xmlns:a16="http://schemas.microsoft.com/office/drawing/2014/main" id="{6D1FA98D-26E0-B9A8-2EE3-E25EF4171933}"/>
                  </a:ext>
                </a:extLst>
              </p:cNvPr>
              <p:cNvSpPr/>
              <p:nvPr/>
            </p:nvSpPr>
            <p:spPr>
              <a:xfrm>
                <a:off x="2045650" y="2469875"/>
                <a:ext cx="121550" cy="46150"/>
              </a:xfrm>
              <a:custGeom>
                <a:avLst/>
                <a:gdLst/>
                <a:ahLst/>
                <a:cxnLst/>
                <a:rect l="l" t="t" r="r" b="b"/>
                <a:pathLst>
                  <a:path w="4862" h="1846" extrusionOk="0">
                    <a:moveTo>
                      <a:pt x="4854" y="0"/>
                    </a:moveTo>
                    <a:cubicBezTo>
                      <a:pt x="4695" y="5"/>
                      <a:pt x="4555" y="20"/>
                      <a:pt x="4442" y="47"/>
                    </a:cubicBezTo>
                    <a:cubicBezTo>
                      <a:pt x="4401" y="56"/>
                      <a:pt x="4361" y="67"/>
                      <a:pt x="4325" y="81"/>
                    </a:cubicBezTo>
                    <a:cubicBezTo>
                      <a:pt x="4277" y="97"/>
                      <a:pt x="4207" y="123"/>
                      <a:pt x="4118" y="153"/>
                    </a:cubicBezTo>
                    <a:cubicBezTo>
                      <a:pt x="3291" y="444"/>
                      <a:pt x="1091" y="1218"/>
                      <a:pt x="264" y="1673"/>
                    </a:cubicBezTo>
                    <a:cubicBezTo>
                      <a:pt x="258" y="1676"/>
                      <a:pt x="254" y="1679"/>
                      <a:pt x="249" y="1682"/>
                    </a:cubicBezTo>
                    <a:cubicBezTo>
                      <a:pt x="166" y="1727"/>
                      <a:pt x="84" y="1777"/>
                      <a:pt x="5" y="1832"/>
                    </a:cubicBezTo>
                    <a:cubicBezTo>
                      <a:pt x="2" y="1833"/>
                      <a:pt x="1" y="1838"/>
                      <a:pt x="4" y="1842"/>
                    </a:cubicBezTo>
                    <a:cubicBezTo>
                      <a:pt x="5" y="1844"/>
                      <a:pt x="8" y="1845"/>
                      <a:pt x="10" y="1845"/>
                    </a:cubicBezTo>
                    <a:cubicBezTo>
                      <a:pt x="11" y="1845"/>
                      <a:pt x="13" y="1845"/>
                      <a:pt x="14" y="1844"/>
                    </a:cubicBezTo>
                    <a:cubicBezTo>
                      <a:pt x="93" y="1791"/>
                      <a:pt x="173" y="1741"/>
                      <a:pt x="257" y="1695"/>
                    </a:cubicBezTo>
                    <a:cubicBezTo>
                      <a:pt x="263" y="1692"/>
                      <a:pt x="267" y="1689"/>
                      <a:pt x="272" y="1686"/>
                    </a:cubicBezTo>
                    <a:cubicBezTo>
                      <a:pt x="1097" y="1233"/>
                      <a:pt x="3297" y="459"/>
                      <a:pt x="4124" y="169"/>
                    </a:cubicBezTo>
                    <a:cubicBezTo>
                      <a:pt x="4212" y="138"/>
                      <a:pt x="4283" y="113"/>
                      <a:pt x="4331" y="96"/>
                    </a:cubicBezTo>
                    <a:cubicBezTo>
                      <a:pt x="4366" y="84"/>
                      <a:pt x="4404" y="72"/>
                      <a:pt x="4446" y="63"/>
                    </a:cubicBezTo>
                    <a:cubicBezTo>
                      <a:pt x="4558" y="35"/>
                      <a:pt x="4696" y="20"/>
                      <a:pt x="4854" y="16"/>
                    </a:cubicBezTo>
                    <a:cubicBezTo>
                      <a:pt x="4858" y="16"/>
                      <a:pt x="4861" y="13"/>
                      <a:pt x="4861" y="8"/>
                    </a:cubicBezTo>
                    <a:cubicBezTo>
                      <a:pt x="4861" y="3"/>
                      <a:pt x="4857" y="0"/>
                      <a:pt x="485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2" name="Google Shape;392;p25">
                <a:extLst>
                  <a:ext uri="{FF2B5EF4-FFF2-40B4-BE49-F238E27FC236}">
                    <a16:creationId xmlns:a16="http://schemas.microsoft.com/office/drawing/2014/main" id="{7F817887-E2A5-E7D8-9AF7-B9EECA61EBE0}"/>
                  </a:ext>
                </a:extLst>
              </p:cNvPr>
              <p:cNvSpPr/>
              <p:nvPr/>
            </p:nvSpPr>
            <p:spPr>
              <a:xfrm>
                <a:off x="2096775" y="2890775"/>
                <a:ext cx="218450" cy="10525"/>
              </a:xfrm>
              <a:custGeom>
                <a:avLst/>
                <a:gdLst/>
                <a:ahLst/>
                <a:cxnLst/>
                <a:rect l="l" t="t" r="r" b="b"/>
                <a:pathLst>
                  <a:path w="8738" h="421" extrusionOk="0">
                    <a:moveTo>
                      <a:pt x="7661" y="0"/>
                    </a:moveTo>
                    <a:cubicBezTo>
                      <a:pt x="4976" y="0"/>
                      <a:pt x="66" y="399"/>
                      <a:pt x="8" y="403"/>
                    </a:cubicBezTo>
                    <a:cubicBezTo>
                      <a:pt x="4" y="405"/>
                      <a:pt x="1" y="408"/>
                      <a:pt x="1" y="412"/>
                    </a:cubicBezTo>
                    <a:cubicBezTo>
                      <a:pt x="2" y="417"/>
                      <a:pt x="5" y="420"/>
                      <a:pt x="10" y="420"/>
                    </a:cubicBezTo>
                    <a:cubicBezTo>
                      <a:pt x="67" y="415"/>
                      <a:pt x="4964" y="16"/>
                      <a:pt x="7651" y="16"/>
                    </a:cubicBezTo>
                    <a:cubicBezTo>
                      <a:pt x="8074" y="16"/>
                      <a:pt x="8442" y="26"/>
                      <a:pt x="8728" y="49"/>
                    </a:cubicBezTo>
                    <a:cubicBezTo>
                      <a:pt x="8733" y="49"/>
                      <a:pt x="8736" y="46"/>
                      <a:pt x="8736" y="41"/>
                    </a:cubicBezTo>
                    <a:cubicBezTo>
                      <a:pt x="8737" y="37"/>
                      <a:pt x="8733" y="34"/>
                      <a:pt x="8730" y="32"/>
                    </a:cubicBezTo>
                    <a:cubicBezTo>
                      <a:pt x="8446" y="10"/>
                      <a:pt x="8081" y="0"/>
                      <a:pt x="766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3" name="Google Shape;393;p25">
                <a:extLst>
                  <a:ext uri="{FF2B5EF4-FFF2-40B4-BE49-F238E27FC236}">
                    <a16:creationId xmlns:a16="http://schemas.microsoft.com/office/drawing/2014/main" id="{103C3082-0B4C-AB6D-C101-5DE73C73E135}"/>
                  </a:ext>
                </a:extLst>
              </p:cNvPr>
              <p:cNvSpPr/>
              <p:nvPr/>
            </p:nvSpPr>
            <p:spPr>
              <a:xfrm>
                <a:off x="2092575" y="2876725"/>
                <a:ext cx="216550" cy="29025"/>
              </a:xfrm>
              <a:custGeom>
                <a:avLst/>
                <a:gdLst/>
                <a:ahLst/>
                <a:cxnLst/>
                <a:rect l="l" t="t" r="r" b="b"/>
                <a:pathLst>
                  <a:path w="8662" h="1161" extrusionOk="0">
                    <a:moveTo>
                      <a:pt x="8653" y="1"/>
                    </a:moveTo>
                    <a:cubicBezTo>
                      <a:pt x="8651" y="1"/>
                      <a:pt x="8649" y="1"/>
                      <a:pt x="8648" y="2"/>
                    </a:cubicBezTo>
                    <a:cubicBezTo>
                      <a:pt x="8618" y="28"/>
                      <a:pt x="8589" y="46"/>
                      <a:pt x="8563" y="55"/>
                    </a:cubicBezTo>
                    <a:cubicBezTo>
                      <a:pt x="8503" y="78"/>
                      <a:pt x="8411" y="85"/>
                      <a:pt x="8293" y="85"/>
                    </a:cubicBezTo>
                    <a:cubicBezTo>
                      <a:pt x="8229" y="85"/>
                      <a:pt x="8156" y="83"/>
                      <a:pt x="8078" y="81"/>
                    </a:cubicBezTo>
                    <a:cubicBezTo>
                      <a:pt x="7993" y="79"/>
                      <a:pt x="7899" y="76"/>
                      <a:pt x="7802" y="76"/>
                    </a:cubicBezTo>
                    <a:cubicBezTo>
                      <a:pt x="7622" y="76"/>
                      <a:pt x="7428" y="84"/>
                      <a:pt x="7238" y="116"/>
                    </a:cubicBezTo>
                    <a:cubicBezTo>
                      <a:pt x="7010" y="152"/>
                      <a:pt x="6892" y="231"/>
                      <a:pt x="6767" y="314"/>
                    </a:cubicBezTo>
                    <a:cubicBezTo>
                      <a:pt x="6592" y="429"/>
                      <a:pt x="6411" y="549"/>
                      <a:pt x="5899" y="550"/>
                    </a:cubicBezTo>
                    <a:cubicBezTo>
                      <a:pt x="5895" y="550"/>
                      <a:pt x="5891" y="550"/>
                      <a:pt x="5888" y="550"/>
                    </a:cubicBezTo>
                    <a:cubicBezTo>
                      <a:pt x="5032" y="550"/>
                      <a:pt x="4157" y="194"/>
                      <a:pt x="4148" y="190"/>
                    </a:cubicBezTo>
                    <a:lnTo>
                      <a:pt x="4140" y="190"/>
                    </a:lnTo>
                    <a:cubicBezTo>
                      <a:pt x="4139" y="191"/>
                      <a:pt x="4137" y="193"/>
                      <a:pt x="4137" y="196"/>
                    </a:cubicBezTo>
                    <a:cubicBezTo>
                      <a:pt x="4136" y="199"/>
                      <a:pt x="4043" y="562"/>
                      <a:pt x="3148" y="596"/>
                    </a:cubicBezTo>
                    <a:cubicBezTo>
                      <a:pt x="3123" y="597"/>
                      <a:pt x="3098" y="597"/>
                      <a:pt x="3075" y="597"/>
                    </a:cubicBezTo>
                    <a:cubicBezTo>
                      <a:pt x="2697" y="597"/>
                      <a:pt x="2566" y="475"/>
                      <a:pt x="2439" y="355"/>
                    </a:cubicBezTo>
                    <a:cubicBezTo>
                      <a:pt x="2322" y="244"/>
                      <a:pt x="2211" y="139"/>
                      <a:pt x="1918" y="139"/>
                    </a:cubicBezTo>
                    <a:cubicBezTo>
                      <a:pt x="1842" y="139"/>
                      <a:pt x="1754" y="147"/>
                      <a:pt x="1650" y="163"/>
                    </a:cubicBezTo>
                    <a:cubicBezTo>
                      <a:pt x="971" y="267"/>
                      <a:pt x="432" y="712"/>
                      <a:pt x="172" y="968"/>
                    </a:cubicBezTo>
                    <a:cubicBezTo>
                      <a:pt x="64" y="1073"/>
                      <a:pt x="6" y="1144"/>
                      <a:pt x="3" y="1147"/>
                    </a:cubicBezTo>
                    <a:cubicBezTo>
                      <a:pt x="0" y="1150"/>
                      <a:pt x="2" y="1155"/>
                      <a:pt x="5" y="1158"/>
                    </a:cubicBezTo>
                    <a:cubicBezTo>
                      <a:pt x="6" y="1159"/>
                      <a:pt x="8" y="1161"/>
                      <a:pt x="9" y="1161"/>
                    </a:cubicBezTo>
                    <a:lnTo>
                      <a:pt x="9" y="1159"/>
                    </a:lnTo>
                    <a:cubicBezTo>
                      <a:pt x="12" y="1159"/>
                      <a:pt x="14" y="1159"/>
                      <a:pt x="16" y="1156"/>
                    </a:cubicBezTo>
                    <a:cubicBezTo>
                      <a:pt x="19" y="1153"/>
                      <a:pt x="76" y="1083"/>
                      <a:pt x="182" y="979"/>
                    </a:cubicBezTo>
                    <a:cubicBezTo>
                      <a:pt x="441" y="725"/>
                      <a:pt x="977" y="282"/>
                      <a:pt x="1651" y="178"/>
                    </a:cubicBezTo>
                    <a:cubicBezTo>
                      <a:pt x="1754" y="162"/>
                      <a:pt x="1840" y="155"/>
                      <a:pt x="1915" y="155"/>
                    </a:cubicBezTo>
                    <a:cubicBezTo>
                      <a:pt x="2205" y="155"/>
                      <a:pt x="2314" y="259"/>
                      <a:pt x="2428" y="367"/>
                    </a:cubicBezTo>
                    <a:cubicBezTo>
                      <a:pt x="2558" y="488"/>
                      <a:pt x="2691" y="612"/>
                      <a:pt x="3074" y="612"/>
                    </a:cubicBezTo>
                    <a:cubicBezTo>
                      <a:pt x="3098" y="612"/>
                      <a:pt x="3122" y="612"/>
                      <a:pt x="3148" y="611"/>
                    </a:cubicBezTo>
                    <a:cubicBezTo>
                      <a:pt x="3990" y="579"/>
                      <a:pt x="4131" y="267"/>
                      <a:pt x="4149" y="208"/>
                    </a:cubicBezTo>
                    <a:cubicBezTo>
                      <a:pt x="4241" y="244"/>
                      <a:pt x="5078" y="567"/>
                      <a:pt x="5894" y="567"/>
                    </a:cubicBezTo>
                    <a:cubicBezTo>
                      <a:pt x="5896" y="567"/>
                      <a:pt x="5898" y="567"/>
                      <a:pt x="5900" y="567"/>
                    </a:cubicBezTo>
                    <a:cubicBezTo>
                      <a:pt x="6417" y="565"/>
                      <a:pt x="6598" y="444"/>
                      <a:pt x="6776" y="326"/>
                    </a:cubicBezTo>
                    <a:cubicBezTo>
                      <a:pt x="6898" y="244"/>
                      <a:pt x="7017" y="167"/>
                      <a:pt x="7241" y="131"/>
                    </a:cubicBezTo>
                    <a:cubicBezTo>
                      <a:pt x="7430" y="99"/>
                      <a:pt x="7624" y="91"/>
                      <a:pt x="7803" y="91"/>
                    </a:cubicBezTo>
                    <a:cubicBezTo>
                      <a:pt x="7900" y="91"/>
                      <a:pt x="7993" y="94"/>
                      <a:pt x="8078" y="96"/>
                    </a:cubicBezTo>
                    <a:cubicBezTo>
                      <a:pt x="8157" y="98"/>
                      <a:pt x="8230" y="100"/>
                      <a:pt x="8295" y="100"/>
                    </a:cubicBezTo>
                    <a:cubicBezTo>
                      <a:pt x="8413" y="100"/>
                      <a:pt x="8508" y="94"/>
                      <a:pt x="8569" y="70"/>
                    </a:cubicBezTo>
                    <a:cubicBezTo>
                      <a:pt x="8595" y="60"/>
                      <a:pt x="8625" y="41"/>
                      <a:pt x="8658" y="16"/>
                    </a:cubicBezTo>
                    <a:cubicBezTo>
                      <a:pt x="8661" y="13"/>
                      <a:pt x="8661" y="7"/>
                      <a:pt x="8660" y="4"/>
                    </a:cubicBezTo>
                    <a:cubicBezTo>
                      <a:pt x="8658" y="2"/>
                      <a:pt x="8655" y="1"/>
                      <a:pt x="865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4" name="Google Shape;394;p25">
                <a:extLst>
                  <a:ext uri="{FF2B5EF4-FFF2-40B4-BE49-F238E27FC236}">
                    <a16:creationId xmlns:a16="http://schemas.microsoft.com/office/drawing/2014/main" id="{90CD8A57-EB33-091C-44E3-4A1A298A68FB}"/>
                  </a:ext>
                </a:extLst>
              </p:cNvPr>
              <p:cNvSpPr/>
              <p:nvPr/>
            </p:nvSpPr>
            <p:spPr>
              <a:xfrm>
                <a:off x="1695425" y="3367325"/>
                <a:ext cx="30150" cy="34150"/>
              </a:xfrm>
              <a:custGeom>
                <a:avLst/>
                <a:gdLst/>
                <a:ahLst/>
                <a:cxnLst/>
                <a:rect l="l" t="t" r="r" b="b"/>
                <a:pathLst>
                  <a:path w="1206" h="1366" extrusionOk="0">
                    <a:moveTo>
                      <a:pt x="10" y="0"/>
                    </a:moveTo>
                    <a:cubicBezTo>
                      <a:pt x="9" y="0"/>
                      <a:pt x="8" y="1"/>
                      <a:pt x="8" y="1"/>
                    </a:cubicBezTo>
                    <a:cubicBezTo>
                      <a:pt x="3" y="1"/>
                      <a:pt x="0" y="6"/>
                      <a:pt x="2" y="10"/>
                    </a:cubicBezTo>
                    <a:cubicBezTo>
                      <a:pt x="3" y="15"/>
                      <a:pt x="133" y="427"/>
                      <a:pt x="326" y="663"/>
                    </a:cubicBezTo>
                    <a:cubicBezTo>
                      <a:pt x="401" y="757"/>
                      <a:pt x="453" y="783"/>
                      <a:pt x="524" y="819"/>
                    </a:cubicBezTo>
                    <a:cubicBezTo>
                      <a:pt x="632" y="874"/>
                      <a:pt x="797" y="957"/>
                      <a:pt x="1192" y="1363"/>
                    </a:cubicBezTo>
                    <a:cubicBezTo>
                      <a:pt x="1194" y="1364"/>
                      <a:pt x="1195" y="1366"/>
                      <a:pt x="1198" y="1366"/>
                    </a:cubicBezTo>
                    <a:cubicBezTo>
                      <a:pt x="1200" y="1366"/>
                      <a:pt x="1201" y="1364"/>
                      <a:pt x="1203" y="1363"/>
                    </a:cubicBezTo>
                    <a:cubicBezTo>
                      <a:pt x="1206" y="1360"/>
                      <a:pt x="1206" y="1355"/>
                      <a:pt x="1203" y="1352"/>
                    </a:cubicBezTo>
                    <a:cubicBezTo>
                      <a:pt x="806" y="943"/>
                      <a:pt x="641" y="860"/>
                      <a:pt x="530" y="804"/>
                    </a:cubicBezTo>
                    <a:cubicBezTo>
                      <a:pt x="459" y="767"/>
                      <a:pt x="412" y="745"/>
                      <a:pt x="338" y="652"/>
                    </a:cubicBezTo>
                    <a:cubicBezTo>
                      <a:pt x="149" y="419"/>
                      <a:pt x="18" y="10"/>
                      <a:pt x="17" y="6"/>
                    </a:cubicBezTo>
                    <a:cubicBezTo>
                      <a:pt x="16" y="2"/>
                      <a:pt x="13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5" name="Google Shape;395;p25">
                <a:extLst>
                  <a:ext uri="{FF2B5EF4-FFF2-40B4-BE49-F238E27FC236}">
                    <a16:creationId xmlns:a16="http://schemas.microsoft.com/office/drawing/2014/main" id="{41FF0762-B6BA-068F-79AC-32FE1DD76517}"/>
                  </a:ext>
                </a:extLst>
              </p:cNvPr>
              <p:cNvSpPr/>
              <p:nvPr/>
            </p:nvSpPr>
            <p:spPr>
              <a:xfrm>
                <a:off x="1920000" y="3319800"/>
                <a:ext cx="53625" cy="12600"/>
              </a:xfrm>
              <a:custGeom>
                <a:avLst/>
                <a:gdLst/>
                <a:ahLst/>
                <a:cxnLst/>
                <a:rect l="l" t="t" r="r" b="b"/>
                <a:pathLst>
                  <a:path w="2145" h="504" extrusionOk="0">
                    <a:moveTo>
                      <a:pt x="2136" y="1"/>
                    </a:moveTo>
                    <a:cubicBezTo>
                      <a:pt x="2135" y="1"/>
                      <a:pt x="2134" y="1"/>
                      <a:pt x="2134" y="1"/>
                    </a:cubicBezTo>
                    <a:cubicBezTo>
                      <a:pt x="1034" y="383"/>
                      <a:pt x="19" y="487"/>
                      <a:pt x="8" y="487"/>
                    </a:cubicBezTo>
                    <a:cubicBezTo>
                      <a:pt x="4" y="489"/>
                      <a:pt x="1" y="492"/>
                      <a:pt x="1" y="496"/>
                    </a:cubicBezTo>
                    <a:cubicBezTo>
                      <a:pt x="2" y="501"/>
                      <a:pt x="5" y="504"/>
                      <a:pt x="10" y="504"/>
                    </a:cubicBezTo>
                    <a:cubicBezTo>
                      <a:pt x="21" y="502"/>
                      <a:pt x="1037" y="398"/>
                      <a:pt x="2138" y="16"/>
                    </a:cubicBezTo>
                    <a:cubicBezTo>
                      <a:pt x="2143" y="15"/>
                      <a:pt x="2144" y="10"/>
                      <a:pt x="2143" y="6"/>
                    </a:cubicBezTo>
                    <a:cubicBezTo>
                      <a:pt x="2142" y="2"/>
                      <a:pt x="2139" y="1"/>
                      <a:pt x="2136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6" name="Google Shape;396;p25">
                <a:extLst>
                  <a:ext uri="{FF2B5EF4-FFF2-40B4-BE49-F238E27FC236}">
                    <a16:creationId xmlns:a16="http://schemas.microsoft.com/office/drawing/2014/main" id="{0814AC0A-05F6-1E23-1EB2-27F3DF634082}"/>
                  </a:ext>
                </a:extLst>
              </p:cNvPr>
              <p:cNvSpPr/>
              <p:nvPr/>
            </p:nvSpPr>
            <p:spPr>
              <a:xfrm>
                <a:off x="1932775" y="3363000"/>
                <a:ext cx="52775" cy="13275"/>
              </a:xfrm>
              <a:custGeom>
                <a:avLst/>
                <a:gdLst/>
                <a:ahLst/>
                <a:cxnLst/>
                <a:rect l="l" t="t" r="r" b="b"/>
                <a:pathLst>
                  <a:path w="2111" h="531" extrusionOk="0">
                    <a:moveTo>
                      <a:pt x="2100" y="1"/>
                    </a:moveTo>
                    <a:cubicBezTo>
                      <a:pt x="2099" y="1"/>
                      <a:pt x="2098" y="1"/>
                      <a:pt x="2097" y="1"/>
                    </a:cubicBezTo>
                    <a:cubicBezTo>
                      <a:pt x="2028" y="42"/>
                      <a:pt x="1957" y="97"/>
                      <a:pt x="1883" y="154"/>
                    </a:cubicBezTo>
                    <a:cubicBezTo>
                      <a:pt x="1680" y="310"/>
                      <a:pt x="1451" y="488"/>
                      <a:pt x="1118" y="512"/>
                    </a:cubicBezTo>
                    <a:cubicBezTo>
                      <a:pt x="1094" y="513"/>
                      <a:pt x="1070" y="514"/>
                      <a:pt x="1044" y="514"/>
                    </a:cubicBezTo>
                    <a:cubicBezTo>
                      <a:pt x="808" y="514"/>
                      <a:pt x="484" y="437"/>
                      <a:pt x="158" y="110"/>
                    </a:cubicBezTo>
                    <a:cubicBezTo>
                      <a:pt x="152" y="104"/>
                      <a:pt x="147" y="100"/>
                      <a:pt x="144" y="97"/>
                    </a:cubicBezTo>
                    <a:cubicBezTo>
                      <a:pt x="64" y="21"/>
                      <a:pt x="12" y="15"/>
                      <a:pt x="9" y="13"/>
                    </a:cubicBezTo>
                    <a:cubicBezTo>
                      <a:pt x="6" y="13"/>
                      <a:pt x="2" y="17"/>
                      <a:pt x="2" y="21"/>
                    </a:cubicBezTo>
                    <a:cubicBezTo>
                      <a:pt x="0" y="26"/>
                      <a:pt x="3" y="29"/>
                      <a:pt x="8" y="30"/>
                    </a:cubicBezTo>
                    <a:cubicBezTo>
                      <a:pt x="9" y="30"/>
                      <a:pt x="58" y="38"/>
                      <a:pt x="134" y="109"/>
                    </a:cubicBezTo>
                    <a:cubicBezTo>
                      <a:pt x="137" y="112"/>
                      <a:pt x="141" y="116"/>
                      <a:pt x="147" y="123"/>
                    </a:cubicBezTo>
                    <a:cubicBezTo>
                      <a:pt x="477" y="453"/>
                      <a:pt x="807" y="530"/>
                      <a:pt x="1046" y="530"/>
                    </a:cubicBezTo>
                    <a:cubicBezTo>
                      <a:pt x="1048" y="530"/>
                      <a:pt x="1051" y="530"/>
                      <a:pt x="1053" y="530"/>
                    </a:cubicBezTo>
                    <a:lnTo>
                      <a:pt x="1052" y="530"/>
                    </a:lnTo>
                    <a:cubicBezTo>
                      <a:pt x="1076" y="530"/>
                      <a:pt x="1097" y="528"/>
                      <a:pt x="1118" y="527"/>
                    </a:cubicBezTo>
                    <a:cubicBezTo>
                      <a:pt x="1457" y="503"/>
                      <a:pt x="1689" y="324"/>
                      <a:pt x="1892" y="166"/>
                    </a:cubicBezTo>
                    <a:cubicBezTo>
                      <a:pt x="1966" y="109"/>
                      <a:pt x="2038" y="56"/>
                      <a:pt x="2106" y="15"/>
                    </a:cubicBezTo>
                    <a:cubicBezTo>
                      <a:pt x="2109" y="13"/>
                      <a:pt x="2110" y="9"/>
                      <a:pt x="2109" y="4"/>
                    </a:cubicBezTo>
                    <a:cubicBezTo>
                      <a:pt x="2107" y="2"/>
                      <a:pt x="2104" y="1"/>
                      <a:pt x="2100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7" name="Google Shape;397;p25">
                <a:extLst>
                  <a:ext uri="{FF2B5EF4-FFF2-40B4-BE49-F238E27FC236}">
                    <a16:creationId xmlns:a16="http://schemas.microsoft.com/office/drawing/2014/main" id="{DF8F5EEF-7E3E-887F-3FB2-8FF6244929FE}"/>
                  </a:ext>
                </a:extLst>
              </p:cNvPr>
              <p:cNvSpPr/>
              <p:nvPr/>
            </p:nvSpPr>
            <p:spPr>
              <a:xfrm>
                <a:off x="1684025" y="3377750"/>
                <a:ext cx="26025" cy="34800"/>
              </a:xfrm>
              <a:custGeom>
                <a:avLst/>
                <a:gdLst/>
                <a:ahLst/>
                <a:cxnLst/>
                <a:rect l="l" t="t" r="r" b="b"/>
                <a:pathLst>
                  <a:path w="1041" h="1392" extrusionOk="0">
                    <a:moveTo>
                      <a:pt x="10" y="0"/>
                    </a:moveTo>
                    <a:cubicBezTo>
                      <a:pt x="8" y="0"/>
                      <a:pt x="5" y="2"/>
                      <a:pt x="3" y="4"/>
                    </a:cubicBezTo>
                    <a:cubicBezTo>
                      <a:pt x="0" y="7"/>
                      <a:pt x="2" y="13"/>
                      <a:pt x="5" y="14"/>
                    </a:cubicBezTo>
                    <a:cubicBezTo>
                      <a:pt x="9" y="17"/>
                      <a:pt x="90" y="79"/>
                      <a:pt x="246" y="603"/>
                    </a:cubicBezTo>
                    <a:cubicBezTo>
                      <a:pt x="385" y="1078"/>
                      <a:pt x="620" y="1312"/>
                      <a:pt x="1030" y="1391"/>
                    </a:cubicBezTo>
                    <a:lnTo>
                      <a:pt x="1032" y="1391"/>
                    </a:lnTo>
                    <a:cubicBezTo>
                      <a:pt x="1036" y="1391"/>
                      <a:pt x="1039" y="1388"/>
                      <a:pt x="1039" y="1385"/>
                    </a:cubicBezTo>
                    <a:cubicBezTo>
                      <a:pt x="1041" y="1381"/>
                      <a:pt x="1038" y="1376"/>
                      <a:pt x="1033" y="1376"/>
                    </a:cubicBezTo>
                    <a:cubicBezTo>
                      <a:pt x="748" y="1321"/>
                      <a:pt x="433" y="1187"/>
                      <a:pt x="261" y="599"/>
                    </a:cubicBezTo>
                    <a:cubicBezTo>
                      <a:pt x="102" y="63"/>
                      <a:pt x="18" y="4"/>
                      <a:pt x="14" y="2"/>
                    </a:cubicBezTo>
                    <a:cubicBezTo>
                      <a:pt x="13" y="1"/>
                      <a:pt x="11" y="0"/>
                      <a:pt x="10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8" name="Google Shape;398;p25">
                <a:extLst>
                  <a:ext uri="{FF2B5EF4-FFF2-40B4-BE49-F238E27FC236}">
                    <a16:creationId xmlns:a16="http://schemas.microsoft.com/office/drawing/2014/main" id="{3648FA43-D152-DC79-CCB2-19281F2EE364}"/>
                  </a:ext>
                </a:extLst>
              </p:cNvPr>
              <p:cNvSpPr/>
              <p:nvPr/>
            </p:nvSpPr>
            <p:spPr>
              <a:xfrm>
                <a:off x="2045925" y="2457550"/>
                <a:ext cx="102375" cy="39050"/>
              </a:xfrm>
              <a:custGeom>
                <a:avLst/>
                <a:gdLst/>
                <a:ahLst/>
                <a:cxnLst/>
                <a:rect l="l" t="t" r="r" b="b"/>
                <a:pathLst>
                  <a:path w="4095" h="1562" extrusionOk="0">
                    <a:moveTo>
                      <a:pt x="4088" y="1"/>
                    </a:moveTo>
                    <a:cubicBezTo>
                      <a:pt x="4087" y="1"/>
                      <a:pt x="4086" y="1"/>
                      <a:pt x="4085" y="1"/>
                    </a:cubicBezTo>
                    <a:cubicBezTo>
                      <a:pt x="2915" y="153"/>
                      <a:pt x="1868" y="565"/>
                      <a:pt x="1195" y="883"/>
                    </a:cubicBezTo>
                    <a:cubicBezTo>
                      <a:pt x="467" y="1230"/>
                      <a:pt x="9" y="1543"/>
                      <a:pt x="5" y="1546"/>
                    </a:cubicBezTo>
                    <a:cubicBezTo>
                      <a:pt x="2" y="1549"/>
                      <a:pt x="0" y="1554"/>
                      <a:pt x="3" y="1558"/>
                    </a:cubicBezTo>
                    <a:cubicBezTo>
                      <a:pt x="5" y="1560"/>
                      <a:pt x="6" y="1561"/>
                      <a:pt x="9" y="1561"/>
                    </a:cubicBezTo>
                    <a:cubicBezTo>
                      <a:pt x="11" y="1561"/>
                      <a:pt x="12" y="1560"/>
                      <a:pt x="14" y="1560"/>
                    </a:cubicBezTo>
                    <a:cubicBezTo>
                      <a:pt x="18" y="1557"/>
                      <a:pt x="474" y="1243"/>
                      <a:pt x="1203" y="898"/>
                    </a:cubicBezTo>
                    <a:cubicBezTo>
                      <a:pt x="1874" y="578"/>
                      <a:pt x="2919" y="168"/>
                      <a:pt x="4088" y="16"/>
                    </a:cubicBezTo>
                    <a:cubicBezTo>
                      <a:pt x="4091" y="16"/>
                      <a:pt x="4095" y="12"/>
                      <a:pt x="4095" y="7"/>
                    </a:cubicBezTo>
                    <a:cubicBezTo>
                      <a:pt x="4095" y="3"/>
                      <a:pt x="4091" y="1"/>
                      <a:pt x="4088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99" name="Google Shape;399;p25">
                <a:extLst>
                  <a:ext uri="{FF2B5EF4-FFF2-40B4-BE49-F238E27FC236}">
                    <a16:creationId xmlns:a16="http://schemas.microsoft.com/office/drawing/2014/main" id="{085CC3C9-A540-49F4-8D1B-D12C0875C3E4}"/>
                  </a:ext>
                </a:extLst>
              </p:cNvPr>
              <p:cNvSpPr/>
              <p:nvPr/>
            </p:nvSpPr>
            <p:spPr>
              <a:xfrm>
                <a:off x="2079275" y="2666275"/>
                <a:ext cx="14450" cy="98350"/>
              </a:xfrm>
              <a:custGeom>
                <a:avLst/>
                <a:gdLst/>
                <a:ahLst/>
                <a:cxnLst/>
                <a:rect l="l" t="t" r="r" b="b"/>
                <a:pathLst>
                  <a:path w="578" h="3934" extrusionOk="0">
                    <a:moveTo>
                      <a:pt x="11" y="1"/>
                    </a:moveTo>
                    <a:cubicBezTo>
                      <a:pt x="10" y="1"/>
                      <a:pt x="9" y="1"/>
                      <a:pt x="8" y="1"/>
                    </a:cubicBezTo>
                    <a:cubicBezTo>
                      <a:pt x="4" y="3"/>
                      <a:pt x="1" y="6"/>
                      <a:pt x="2" y="10"/>
                    </a:cubicBezTo>
                    <a:cubicBezTo>
                      <a:pt x="295" y="1215"/>
                      <a:pt x="484" y="2532"/>
                      <a:pt x="563" y="3926"/>
                    </a:cubicBezTo>
                    <a:cubicBezTo>
                      <a:pt x="563" y="3929"/>
                      <a:pt x="566" y="3933"/>
                      <a:pt x="570" y="3933"/>
                    </a:cubicBezTo>
                    <a:cubicBezTo>
                      <a:pt x="575" y="3933"/>
                      <a:pt x="578" y="3929"/>
                      <a:pt x="578" y="3924"/>
                    </a:cubicBezTo>
                    <a:cubicBezTo>
                      <a:pt x="499" y="2529"/>
                      <a:pt x="311" y="1211"/>
                      <a:pt x="17" y="7"/>
                    </a:cubicBezTo>
                    <a:cubicBezTo>
                      <a:pt x="16" y="4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0" name="Google Shape;400;p25">
                <a:extLst>
                  <a:ext uri="{FF2B5EF4-FFF2-40B4-BE49-F238E27FC236}">
                    <a16:creationId xmlns:a16="http://schemas.microsoft.com/office/drawing/2014/main" id="{DD8B4004-1E18-A04E-9F84-1FCE36F740B4}"/>
                  </a:ext>
                </a:extLst>
              </p:cNvPr>
              <p:cNvSpPr/>
              <p:nvPr/>
            </p:nvSpPr>
            <p:spPr>
              <a:xfrm>
                <a:off x="1839150" y="3201550"/>
                <a:ext cx="47550" cy="116050"/>
              </a:xfrm>
              <a:custGeom>
                <a:avLst/>
                <a:gdLst/>
                <a:ahLst/>
                <a:cxnLst/>
                <a:rect l="l" t="t" r="r" b="b"/>
                <a:pathLst>
                  <a:path w="1902" h="4642" extrusionOk="0">
                    <a:moveTo>
                      <a:pt x="11" y="1"/>
                    </a:moveTo>
                    <a:cubicBezTo>
                      <a:pt x="10" y="1"/>
                      <a:pt x="8" y="1"/>
                      <a:pt x="7" y="2"/>
                    </a:cubicBezTo>
                    <a:cubicBezTo>
                      <a:pt x="2" y="4"/>
                      <a:pt x="1" y="8"/>
                      <a:pt x="2" y="11"/>
                    </a:cubicBezTo>
                    <a:cubicBezTo>
                      <a:pt x="18" y="49"/>
                      <a:pt x="1519" y="3719"/>
                      <a:pt x="1885" y="4637"/>
                    </a:cubicBezTo>
                    <a:cubicBezTo>
                      <a:pt x="1887" y="4640"/>
                      <a:pt x="1890" y="4642"/>
                      <a:pt x="1893" y="4642"/>
                    </a:cubicBezTo>
                    <a:lnTo>
                      <a:pt x="1896" y="4642"/>
                    </a:lnTo>
                    <a:cubicBezTo>
                      <a:pt x="1900" y="4640"/>
                      <a:pt x="1902" y="4636"/>
                      <a:pt x="1900" y="4631"/>
                    </a:cubicBezTo>
                    <a:cubicBezTo>
                      <a:pt x="1534" y="3713"/>
                      <a:pt x="33" y="43"/>
                      <a:pt x="18" y="5"/>
                    </a:cubicBezTo>
                    <a:cubicBezTo>
                      <a:pt x="17" y="3"/>
                      <a:pt x="14" y="1"/>
                      <a:pt x="1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1" name="Google Shape;401;p25">
                <a:extLst>
                  <a:ext uri="{FF2B5EF4-FFF2-40B4-BE49-F238E27FC236}">
                    <a16:creationId xmlns:a16="http://schemas.microsoft.com/office/drawing/2014/main" id="{DA18D654-EA68-6D9D-11BC-F6AF64DD6295}"/>
                  </a:ext>
                </a:extLst>
              </p:cNvPr>
              <p:cNvSpPr/>
              <p:nvPr/>
            </p:nvSpPr>
            <p:spPr>
              <a:xfrm>
                <a:off x="1936775" y="3097625"/>
                <a:ext cx="29600" cy="13647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5459" extrusionOk="0">
                    <a:moveTo>
                      <a:pt x="9" y="1"/>
                    </a:moveTo>
                    <a:cubicBezTo>
                      <a:pt x="9" y="1"/>
                      <a:pt x="8" y="1"/>
                      <a:pt x="7" y="1"/>
                    </a:cubicBezTo>
                    <a:cubicBezTo>
                      <a:pt x="4" y="1"/>
                      <a:pt x="1" y="6"/>
                      <a:pt x="1" y="10"/>
                    </a:cubicBezTo>
                    <a:cubicBezTo>
                      <a:pt x="7" y="45"/>
                      <a:pt x="584" y="3588"/>
                      <a:pt x="1167" y="5453"/>
                    </a:cubicBezTo>
                    <a:cubicBezTo>
                      <a:pt x="1169" y="5456"/>
                      <a:pt x="1172" y="5459"/>
                      <a:pt x="1175" y="5459"/>
                    </a:cubicBezTo>
                    <a:cubicBezTo>
                      <a:pt x="1176" y="5459"/>
                      <a:pt x="1176" y="5459"/>
                      <a:pt x="1178" y="5457"/>
                    </a:cubicBezTo>
                    <a:cubicBezTo>
                      <a:pt x="1181" y="5457"/>
                      <a:pt x="1184" y="5453"/>
                      <a:pt x="1182" y="5448"/>
                    </a:cubicBezTo>
                    <a:cubicBezTo>
                      <a:pt x="599" y="3585"/>
                      <a:pt x="22" y="44"/>
                      <a:pt x="16" y="7"/>
                    </a:cubicBezTo>
                    <a:cubicBezTo>
                      <a:pt x="16" y="4"/>
                      <a:pt x="13" y="1"/>
                      <a:pt x="9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2" name="Google Shape;402;p25">
                <a:extLst>
                  <a:ext uri="{FF2B5EF4-FFF2-40B4-BE49-F238E27FC236}">
                    <a16:creationId xmlns:a16="http://schemas.microsoft.com/office/drawing/2014/main" id="{0734FF08-61FF-940C-B628-2C9C37A4BDC6}"/>
                  </a:ext>
                </a:extLst>
              </p:cNvPr>
              <p:cNvSpPr/>
              <p:nvPr/>
            </p:nvSpPr>
            <p:spPr>
              <a:xfrm>
                <a:off x="1322875" y="2856800"/>
                <a:ext cx="23775" cy="608575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3" extrusionOk="0">
                    <a:moveTo>
                      <a:pt x="743" y="1"/>
                    </a:moveTo>
                    <a:lnTo>
                      <a:pt x="0" y="7"/>
                    </a:lnTo>
                    <a:lnTo>
                      <a:pt x="208" y="24342"/>
                    </a:lnTo>
                    <a:lnTo>
                      <a:pt x="950" y="24335"/>
                    </a:lnTo>
                    <a:lnTo>
                      <a:pt x="743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3" name="Google Shape;403;p25">
                <a:extLst>
                  <a:ext uri="{FF2B5EF4-FFF2-40B4-BE49-F238E27FC236}">
                    <a16:creationId xmlns:a16="http://schemas.microsoft.com/office/drawing/2014/main" id="{D5B7EBA2-581D-8B5C-F24F-C150B5146E36}"/>
                  </a:ext>
                </a:extLst>
              </p:cNvPr>
              <p:cNvSpPr/>
              <p:nvPr/>
            </p:nvSpPr>
            <p:spPr>
              <a:xfrm>
                <a:off x="1876524" y="2852070"/>
                <a:ext cx="23773" cy="614210"/>
              </a:xfrm>
              <a:custGeom>
                <a:avLst/>
                <a:gdLst/>
                <a:ahLst/>
                <a:cxnLst/>
                <a:rect l="l" t="t" r="r" b="b"/>
                <a:pathLst>
                  <a:path w="951" h="24342" extrusionOk="0">
                    <a:moveTo>
                      <a:pt x="743" y="0"/>
                    </a:moveTo>
                    <a:lnTo>
                      <a:pt x="1" y="8"/>
                    </a:lnTo>
                    <a:lnTo>
                      <a:pt x="208" y="24342"/>
                    </a:lnTo>
                    <a:lnTo>
                      <a:pt x="951" y="24336"/>
                    </a:lnTo>
                    <a:lnTo>
                      <a:pt x="743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4" name="Google Shape;404;p25">
                <a:extLst>
                  <a:ext uri="{FF2B5EF4-FFF2-40B4-BE49-F238E27FC236}">
                    <a16:creationId xmlns:a16="http://schemas.microsoft.com/office/drawing/2014/main" id="{BD0A6201-F2A4-0FFA-8AC2-5945FB719F2D}"/>
                  </a:ext>
                </a:extLst>
              </p:cNvPr>
              <p:cNvSpPr/>
              <p:nvPr/>
            </p:nvSpPr>
            <p:spPr>
              <a:xfrm>
                <a:off x="2056775" y="34154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7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5" name="Google Shape;405;p25">
                <a:extLst>
                  <a:ext uri="{FF2B5EF4-FFF2-40B4-BE49-F238E27FC236}">
                    <a16:creationId xmlns:a16="http://schemas.microsoft.com/office/drawing/2014/main" id="{017A98D8-ADCD-8447-ABE4-F4E95DA61BA6}"/>
                  </a:ext>
                </a:extLst>
              </p:cNvPr>
              <p:cNvSpPr/>
              <p:nvPr/>
            </p:nvSpPr>
            <p:spPr>
              <a:xfrm>
                <a:off x="2066225" y="3424775"/>
                <a:ext cx="2482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3" h="989" extrusionOk="0">
                    <a:moveTo>
                      <a:pt x="496" y="1"/>
                    </a:moveTo>
                    <a:cubicBezTo>
                      <a:pt x="495" y="1"/>
                      <a:pt x="493" y="1"/>
                      <a:pt x="491" y="1"/>
                    </a:cubicBezTo>
                    <a:cubicBezTo>
                      <a:pt x="218" y="2"/>
                      <a:pt x="0" y="225"/>
                      <a:pt x="2" y="498"/>
                    </a:cubicBezTo>
                    <a:cubicBezTo>
                      <a:pt x="5" y="771"/>
                      <a:pt x="226" y="988"/>
                      <a:pt x="497" y="988"/>
                    </a:cubicBezTo>
                    <a:cubicBezTo>
                      <a:pt x="498" y="988"/>
                      <a:pt x="499" y="988"/>
                      <a:pt x="500" y="988"/>
                    </a:cubicBezTo>
                    <a:cubicBezTo>
                      <a:pt x="773" y="985"/>
                      <a:pt x="992" y="763"/>
                      <a:pt x="989" y="490"/>
                    </a:cubicBezTo>
                    <a:cubicBezTo>
                      <a:pt x="988" y="219"/>
                      <a:pt x="767" y="1"/>
                      <a:pt x="496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6" name="Google Shape;406;p25">
                <a:extLst>
                  <a:ext uri="{FF2B5EF4-FFF2-40B4-BE49-F238E27FC236}">
                    <a16:creationId xmlns:a16="http://schemas.microsoft.com/office/drawing/2014/main" id="{4F572A1D-6EC5-DC67-BE27-26DD2FB53A4B}"/>
                  </a:ext>
                </a:extLst>
              </p:cNvPr>
              <p:cNvSpPr/>
              <p:nvPr/>
            </p:nvSpPr>
            <p:spPr>
              <a:xfrm>
                <a:off x="2191825" y="3194775"/>
                <a:ext cx="27200" cy="209775"/>
              </a:xfrm>
              <a:custGeom>
                <a:avLst/>
                <a:gdLst/>
                <a:ahLst/>
                <a:cxnLst/>
                <a:rect l="l" t="t" r="r" b="b"/>
                <a:pathLst>
                  <a:path w="1088" h="8391" extrusionOk="0">
                    <a:moveTo>
                      <a:pt x="1015" y="1"/>
                    </a:moveTo>
                    <a:lnTo>
                      <a:pt x="0" y="10"/>
                    </a:lnTo>
                    <a:lnTo>
                      <a:pt x="72" y="8390"/>
                    </a:lnTo>
                    <a:lnTo>
                      <a:pt x="1088" y="8381"/>
                    </a:lnTo>
                    <a:lnTo>
                      <a:pt x="1015" y="1"/>
                    </a:ln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7" name="Google Shape;407;p25">
                <a:extLst>
                  <a:ext uri="{FF2B5EF4-FFF2-40B4-BE49-F238E27FC236}">
                    <a16:creationId xmlns:a16="http://schemas.microsoft.com/office/drawing/2014/main" id="{03663611-3E64-89A1-5C31-13FC490EBC7B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113950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4558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449" y="4430"/>
                    </a:lnTo>
                    <a:cubicBezTo>
                      <a:pt x="456" y="4503"/>
                      <a:pt x="519" y="4557"/>
                      <a:pt x="591" y="4557"/>
                    </a:cubicBezTo>
                    <a:lnTo>
                      <a:pt x="2165" y="4543"/>
                    </a:lnTo>
                    <a:cubicBezTo>
                      <a:pt x="2238" y="4543"/>
                      <a:pt x="2298" y="4486"/>
                      <a:pt x="2304" y="4413"/>
                    </a:cubicBez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8" name="Google Shape;408;p25">
                <a:extLst>
                  <a:ext uri="{FF2B5EF4-FFF2-40B4-BE49-F238E27FC236}">
                    <a16:creationId xmlns:a16="http://schemas.microsoft.com/office/drawing/2014/main" id="{11122FB1-CDB7-9FD5-A799-9233228FF326}"/>
                  </a:ext>
                </a:extLst>
              </p:cNvPr>
              <p:cNvSpPr/>
              <p:nvPr/>
            </p:nvSpPr>
            <p:spPr>
              <a:xfrm>
                <a:off x="2170125" y="3081050"/>
                <a:ext cx="66925" cy="9225"/>
              </a:xfrm>
              <a:custGeom>
                <a:avLst/>
                <a:gdLst/>
                <a:ahLst/>
                <a:cxnLst/>
                <a:rect l="l" t="t" r="r" b="b"/>
                <a:pathLst>
                  <a:path w="2677" h="369" extrusionOk="0">
                    <a:moveTo>
                      <a:pt x="2677" y="1"/>
                    </a:moveTo>
                    <a:lnTo>
                      <a:pt x="0" y="24"/>
                    </a:lnTo>
                    <a:lnTo>
                      <a:pt x="35" y="369"/>
                    </a:lnTo>
                    <a:lnTo>
                      <a:pt x="2648" y="346"/>
                    </a:lnTo>
                    <a:lnTo>
                      <a:pt x="2677" y="1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09" name="Google Shape;409;p25">
                <a:extLst>
                  <a:ext uri="{FF2B5EF4-FFF2-40B4-BE49-F238E27FC236}">
                    <a16:creationId xmlns:a16="http://schemas.microsoft.com/office/drawing/2014/main" id="{913721C6-4FD9-318D-AC2C-A92275E66856}"/>
                  </a:ext>
                </a:extLst>
              </p:cNvPr>
              <p:cNvSpPr/>
              <p:nvPr/>
            </p:nvSpPr>
            <p:spPr>
              <a:xfrm>
                <a:off x="2069100" y="3392175"/>
                <a:ext cx="274975" cy="44650"/>
              </a:xfrm>
              <a:custGeom>
                <a:avLst/>
                <a:gdLst/>
                <a:ahLst/>
                <a:cxnLst/>
                <a:rect l="l" t="t" r="r" b="b"/>
                <a:pathLst>
                  <a:path w="10999" h="1786" extrusionOk="0">
                    <a:moveTo>
                      <a:pt x="8818" y="1"/>
                    </a:moveTo>
                    <a:cubicBezTo>
                      <a:pt x="8812" y="1"/>
                      <a:pt x="8807" y="1"/>
                      <a:pt x="8801" y="1"/>
                    </a:cubicBezTo>
                    <a:lnTo>
                      <a:pt x="5488" y="29"/>
                    </a:lnTo>
                    <a:lnTo>
                      <a:pt x="2174" y="58"/>
                    </a:lnTo>
                    <a:cubicBezTo>
                      <a:pt x="1600" y="64"/>
                      <a:pt x="1061" y="292"/>
                      <a:pt x="658" y="702"/>
                    </a:cubicBezTo>
                    <a:lnTo>
                      <a:pt x="123" y="1246"/>
                    </a:lnTo>
                    <a:cubicBezTo>
                      <a:pt x="0" y="1372"/>
                      <a:pt x="2" y="1571"/>
                      <a:pt x="126" y="1694"/>
                    </a:cubicBezTo>
                    <a:cubicBezTo>
                      <a:pt x="188" y="1755"/>
                      <a:pt x="266" y="1785"/>
                      <a:pt x="346" y="1785"/>
                    </a:cubicBezTo>
                    <a:cubicBezTo>
                      <a:pt x="348" y="1785"/>
                      <a:pt x="350" y="1785"/>
                      <a:pt x="352" y="1785"/>
                    </a:cubicBezTo>
                    <a:cubicBezTo>
                      <a:pt x="433" y="1785"/>
                      <a:pt x="514" y="1753"/>
                      <a:pt x="574" y="1691"/>
                    </a:cubicBezTo>
                    <a:lnTo>
                      <a:pt x="1111" y="1146"/>
                    </a:lnTo>
                    <a:cubicBezTo>
                      <a:pt x="1395" y="857"/>
                      <a:pt x="1774" y="696"/>
                      <a:pt x="2178" y="693"/>
                    </a:cubicBezTo>
                    <a:lnTo>
                      <a:pt x="5493" y="664"/>
                    </a:lnTo>
                    <a:lnTo>
                      <a:pt x="8807" y="635"/>
                    </a:lnTo>
                    <a:cubicBezTo>
                      <a:pt x="8811" y="635"/>
                      <a:pt x="8815" y="635"/>
                      <a:pt x="8818" y="635"/>
                    </a:cubicBezTo>
                    <a:cubicBezTo>
                      <a:pt x="9219" y="635"/>
                      <a:pt x="9597" y="790"/>
                      <a:pt x="9882" y="1070"/>
                    </a:cubicBezTo>
                    <a:lnTo>
                      <a:pt x="10428" y="1606"/>
                    </a:lnTo>
                    <a:cubicBezTo>
                      <a:pt x="10490" y="1667"/>
                      <a:pt x="10571" y="1697"/>
                      <a:pt x="10653" y="1697"/>
                    </a:cubicBezTo>
                    <a:cubicBezTo>
                      <a:pt x="10733" y="1696"/>
                      <a:pt x="10815" y="1664"/>
                      <a:pt x="10876" y="1602"/>
                    </a:cubicBezTo>
                    <a:cubicBezTo>
                      <a:pt x="10999" y="1478"/>
                      <a:pt x="10997" y="1276"/>
                      <a:pt x="10873" y="1153"/>
                    </a:cubicBezTo>
                    <a:lnTo>
                      <a:pt x="10871" y="1153"/>
                    </a:lnTo>
                    <a:lnTo>
                      <a:pt x="10328" y="619"/>
                    </a:lnTo>
                    <a:cubicBezTo>
                      <a:pt x="9921" y="220"/>
                      <a:pt x="9387" y="1"/>
                      <a:pt x="8818" y="1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0" name="Google Shape;410;p25">
                <a:extLst>
                  <a:ext uri="{FF2B5EF4-FFF2-40B4-BE49-F238E27FC236}">
                    <a16:creationId xmlns:a16="http://schemas.microsoft.com/office/drawing/2014/main" id="{1A6A08BE-FC26-AF43-7B7B-A94FB40D1873}"/>
                  </a:ext>
                </a:extLst>
              </p:cNvPr>
              <p:cNvSpPr/>
              <p:nvPr/>
            </p:nvSpPr>
            <p:spPr>
              <a:xfrm>
                <a:off x="2311700" y="3413200"/>
                <a:ext cx="43650" cy="43450"/>
              </a:xfrm>
              <a:custGeom>
                <a:avLst/>
                <a:gdLst/>
                <a:ahLst/>
                <a:cxnLst/>
                <a:rect l="l" t="t" r="r" b="b"/>
                <a:pathLst>
                  <a:path w="1746" h="1738" extrusionOk="0">
                    <a:moveTo>
                      <a:pt x="872" y="0"/>
                    </a:moveTo>
                    <a:cubicBezTo>
                      <a:pt x="870" y="0"/>
                      <a:pt x="868" y="0"/>
                      <a:pt x="866" y="0"/>
                    </a:cubicBezTo>
                    <a:cubicBezTo>
                      <a:pt x="386" y="5"/>
                      <a:pt x="1" y="397"/>
                      <a:pt x="6" y="877"/>
                    </a:cubicBezTo>
                    <a:cubicBezTo>
                      <a:pt x="9" y="1353"/>
                      <a:pt x="396" y="1738"/>
                      <a:pt x="873" y="1738"/>
                    </a:cubicBezTo>
                    <a:cubicBezTo>
                      <a:pt x="875" y="1738"/>
                      <a:pt x="878" y="1738"/>
                      <a:pt x="881" y="1738"/>
                    </a:cubicBezTo>
                    <a:cubicBezTo>
                      <a:pt x="1361" y="1733"/>
                      <a:pt x="1746" y="1342"/>
                      <a:pt x="1743" y="862"/>
                    </a:cubicBezTo>
                    <a:cubicBezTo>
                      <a:pt x="1738" y="384"/>
                      <a:pt x="1349" y="0"/>
                      <a:pt x="872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1" name="Google Shape;411;p25">
                <a:extLst>
                  <a:ext uri="{FF2B5EF4-FFF2-40B4-BE49-F238E27FC236}">
                    <a16:creationId xmlns:a16="http://schemas.microsoft.com/office/drawing/2014/main" id="{46DBA747-D63D-9144-E0D7-657A0BD571A8}"/>
                  </a:ext>
                </a:extLst>
              </p:cNvPr>
              <p:cNvSpPr/>
              <p:nvPr/>
            </p:nvSpPr>
            <p:spPr>
              <a:xfrm>
                <a:off x="2321100" y="3422575"/>
                <a:ext cx="24875" cy="24725"/>
              </a:xfrm>
              <a:custGeom>
                <a:avLst/>
                <a:gdLst/>
                <a:ahLst/>
                <a:cxnLst/>
                <a:rect l="l" t="t" r="r" b="b"/>
                <a:pathLst>
                  <a:path w="995" h="989" extrusionOk="0">
                    <a:moveTo>
                      <a:pt x="499" y="1"/>
                    </a:moveTo>
                    <a:cubicBezTo>
                      <a:pt x="497" y="1"/>
                      <a:pt x="495" y="1"/>
                      <a:pt x="493" y="1"/>
                    </a:cubicBezTo>
                    <a:cubicBezTo>
                      <a:pt x="220" y="3"/>
                      <a:pt x="1" y="225"/>
                      <a:pt x="4" y="499"/>
                    </a:cubicBezTo>
                    <a:cubicBezTo>
                      <a:pt x="7" y="771"/>
                      <a:pt x="228" y="989"/>
                      <a:pt x="499" y="989"/>
                    </a:cubicBezTo>
                    <a:cubicBezTo>
                      <a:pt x="500" y="989"/>
                      <a:pt x="501" y="989"/>
                      <a:pt x="502" y="989"/>
                    </a:cubicBezTo>
                    <a:cubicBezTo>
                      <a:pt x="775" y="986"/>
                      <a:pt x="994" y="763"/>
                      <a:pt x="991" y="490"/>
                    </a:cubicBezTo>
                    <a:cubicBezTo>
                      <a:pt x="990" y="219"/>
                      <a:pt x="770" y="1"/>
                      <a:pt x="499" y="1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2" name="Google Shape;412;p25">
                <a:extLst>
                  <a:ext uri="{FF2B5EF4-FFF2-40B4-BE49-F238E27FC236}">
                    <a16:creationId xmlns:a16="http://schemas.microsoft.com/office/drawing/2014/main" id="{0C0BCEBA-DF83-1327-8AAF-8CAD3B51A7F3}"/>
                  </a:ext>
                </a:extLst>
              </p:cNvPr>
              <p:cNvSpPr/>
              <p:nvPr/>
            </p:nvSpPr>
            <p:spPr>
              <a:xfrm>
                <a:off x="2222000" y="3076425"/>
                <a:ext cx="96300" cy="33700"/>
              </a:xfrm>
              <a:custGeom>
                <a:avLst/>
                <a:gdLst/>
                <a:ahLst/>
                <a:cxnLst/>
                <a:rect l="l" t="t" r="r" b="b"/>
                <a:pathLst>
                  <a:path w="3852" h="1348" extrusionOk="0">
                    <a:moveTo>
                      <a:pt x="81" y="1"/>
                    </a:moveTo>
                    <a:cubicBezTo>
                      <a:pt x="66" y="1"/>
                      <a:pt x="50" y="6"/>
                      <a:pt x="37" y="16"/>
                    </a:cubicBezTo>
                    <a:cubicBezTo>
                      <a:pt x="5" y="40"/>
                      <a:pt x="1" y="86"/>
                      <a:pt x="25" y="116"/>
                    </a:cubicBezTo>
                    <a:lnTo>
                      <a:pt x="684" y="930"/>
                    </a:lnTo>
                    <a:cubicBezTo>
                      <a:pt x="900" y="1195"/>
                      <a:pt x="1218" y="1348"/>
                      <a:pt x="1560" y="1348"/>
                    </a:cubicBezTo>
                    <a:cubicBezTo>
                      <a:pt x="1563" y="1348"/>
                      <a:pt x="1567" y="1348"/>
                      <a:pt x="1570" y="1348"/>
                    </a:cubicBezTo>
                    <a:lnTo>
                      <a:pt x="3780" y="1328"/>
                    </a:lnTo>
                    <a:cubicBezTo>
                      <a:pt x="3819" y="1328"/>
                      <a:pt x="3851" y="1296"/>
                      <a:pt x="3851" y="1257"/>
                    </a:cubicBezTo>
                    <a:cubicBezTo>
                      <a:pt x="3851" y="1217"/>
                      <a:pt x="3818" y="1186"/>
                      <a:pt x="3778" y="1186"/>
                    </a:cubicBezTo>
                    <a:lnTo>
                      <a:pt x="1568" y="1204"/>
                    </a:lnTo>
                    <a:cubicBezTo>
                      <a:pt x="1565" y="1204"/>
                      <a:pt x="1562" y="1204"/>
                      <a:pt x="1558" y="1204"/>
                    </a:cubicBezTo>
                    <a:cubicBezTo>
                      <a:pt x="1261" y="1204"/>
                      <a:pt x="983" y="1071"/>
                      <a:pt x="794" y="839"/>
                    </a:cubicBezTo>
                    <a:lnTo>
                      <a:pt x="137" y="27"/>
                    </a:lnTo>
                    <a:cubicBezTo>
                      <a:pt x="122" y="10"/>
                      <a:pt x="102" y="1"/>
                      <a:pt x="8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3" name="Google Shape;413;p25">
                <a:extLst>
                  <a:ext uri="{FF2B5EF4-FFF2-40B4-BE49-F238E27FC236}">
                    <a16:creationId xmlns:a16="http://schemas.microsoft.com/office/drawing/2014/main" id="{E2655E56-7832-3EDD-BAF4-7F8F014EA184}"/>
                  </a:ext>
                </a:extLst>
              </p:cNvPr>
              <p:cNvSpPr/>
              <p:nvPr/>
            </p:nvSpPr>
            <p:spPr>
              <a:xfrm>
                <a:off x="2311325" y="3104350"/>
                <a:ext cx="18925" cy="6950"/>
              </a:xfrm>
              <a:custGeom>
                <a:avLst/>
                <a:gdLst/>
                <a:ahLst/>
                <a:cxnLst/>
                <a:rect l="l" t="t" r="r" b="b"/>
                <a:pathLst>
                  <a:path w="757" h="278" extrusionOk="0">
                    <a:moveTo>
                      <a:pt x="699" y="0"/>
                    </a:moveTo>
                    <a:lnTo>
                      <a:pt x="57" y="5"/>
                    </a:lnTo>
                    <a:cubicBezTo>
                      <a:pt x="27" y="6"/>
                      <a:pt x="1" y="31"/>
                      <a:pt x="2" y="61"/>
                    </a:cubicBezTo>
                    <a:lnTo>
                      <a:pt x="2" y="223"/>
                    </a:lnTo>
                    <a:cubicBezTo>
                      <a:pt x="4" y="253"/>
                      <a:pt x="28" y="278"/>
                      <a:pt x="58" y="278"/>
                    </a:cubicBezTo>
                    <a:lnTo>
                      <a:pt x="702" y="273"/>
                    </a:lnTo>
                    <a:cubicBezTo>
                      <a:pt x="732" y="273"/>
                      <a:pt x="757" y="247"/>
                      <a:pt x="757" y="217"/>
                    </a:cubicBezTo>
                    <a:lnTo>
                      <a:pt x="755" y="55"/>
                    </a:lnTo>
                    <a:cubicBezTo>
                      <a:pt x="755" y="25"/>
                      <a:pt x="729" y="0"/>
                      <a:pt x="6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4" name="Google Shape;414;p25">
                <a:extLst>
                  <a:ext uri="{FF2B5EF4-FFF2-40B4-BE49-F238E27FC236}">
                    <a16:creationId xmlns:a16="http://schemas.microsoft.com/office/drawing/2014/main" id="{BB93423E-16F1-175B-528D-A637B1DC52E3}"/>
                  </a:ext>
                </a:extLst>
              </p:cNvPr>
              <p:cNvSpPr/>
              <p:nvPr/>
            </p:nvSpPr>
            <p:spPr>
              <a:xfrm>
                <a:off x="2043950" y="3039100"/>
                <a:ext cx="318975" cy="43525"/>
              </a:xfrm>
              <a:custGeom>
                <a:avLst/>
                <a:gdLst/>
                <a:ahLst/>
                <a:cxnLst/>
                <a:rect l="l" t="t" r="r" b="b"/>
                <a:pathLst>
                  <a:path w="12759" h="1741" extrusionOk="0">
                    <a:moveTo>
                      <a:pt x="12263" y="1"/>
                    </a:moveTo>
                    <a:cubicBezTo>
                      <a:pt x="12262" y="1"/>
                      <a:pt x="12260" y="1"/>
                      <a:pt x="12259" y="1"/>
                    </a:cubicBezTo>
                    <a:lnTo>
                      <a:pt x="485" y="102"/>
                    </a:lnTo>
                    <a:cubicBezTo>
                      <a:pt x="291" y="104"/>
                      <a:pt x="125" y="219"/>
                      <a:pt x="47" y="382"/>
                    </a:cubicBezTo>
                    <a:cubicBezTo>
                      <a:pt x="17" y="447"/>
                      <a:pt x="0" y="519"/>
                      <a:pt x="0" y="596"/>
                    </a:cubicBezTo>
                    <a:lnTo>
                      <a:pt x="7" y="1256"/>
                    </a:lnTo>
                    <a:cubicBezTo>
                      <a:pt x="10" y="1525"/>
                      <a:pt x="228" y="1741"/>
                      <a:pt x="496" y="1741"/>
                    </a:cubicBezTo>
                    <a:cubicBezTo>
                      <a:pt x="497" y="1741"/>
                      <a:pt x="498" y="1741"/>
                      <a:pt x="499" y="1741"/>
                    </a:cubicBezTo>
                    <a:lnTo>
                      <a:pt x="12273" y="1639"/>
                    </a:lnTo>
                    <a:cubicBezTo>
                      <a:pt x="12542" y="1636"/>
                      <a:pt x="12759" y="1417"/>
                      <a:pt x="12757" y="1147"/>
                    </a:cubicBezTo>
                    <a:lnTo>
                      <a:pt x="12751" y="485"/>
                    </a:lnTo>
                    <a:cubicBezTo>
                      <a:pt x="12750" y="410"/>
                      <a:pt x="12732" y="337"/>
                      <a:pt x="12700" y="273"/>
                    </a:cubicBezTo>
                    <a:cubicBezTo>
                      <a:pt x="12620" y="112"/>
                      <a:pt x="12454" y="1"/>
                      <a:pt x="12263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5" name="Google Shape;415;p25">
                <a:extLst>
                  <a:ext uri="{FF2B5EF4-FFF2-40B4-BE49-F238E27FC236}">
                    <a16:creationId xmlns:a16="http://schemas.microsoft.com/office/drawing/2014/main" id="{168755CB-2ED0-4EFB-8B71-8015266E7BCB}"/>
                  </a:ext>
                </a:extLst>
              </p:cNvPr>
              <p:cNvSpPr/>
              <p:nvPr/>
            </p:nvSpPr>
            <p:spPr>
              <a:xfrm>
                <a:off x="2045125" y="3039100"/>
                <a:ext cx="316375" cy="9575"/>
              </a:xfrm>
              <a:custGeom>
                <a:avLst/>
                <a:gdLst/>
                <a:ahLst/>
                <a:cxnLst/>
                <a:rect l="l" t="t" r="r" b="b"/>
                <a:pathLst>
                  <a:path w="12655" h="383" extrusionOk="0">
                    <a:moveTo>
                      <a:pt x="12216" y="1"/>
                    </a:moveTo>
                    <a:cubicBezTo>
                      <a:pt x="12215" y="1"/>
                      <a:pt x="12213" y="1"/>
                      <a:pt x="12212" y="1"/>
                    </a:cubicBezTo>
                    <a:lnTo>
                      <a:pt x="438" y="102"/>
                    </a:lnTo>
                    <a:cubicBezTo>
                      <a:pt x="244" y="104"/>
                      <a:pt x="79" y="219"/>
                      <a:pt x="0" y="382"/>
                    </a:cubicBezTo>
                    <a:lnTo>
                      <a:pt x="12654" y="273"/>
                    </a:lnTo>
                    <a:cubicBezTo>
                      <a:pt x="12575" y="112"/>
                      <a:pt x="12408" y="1"/>
                      <a:pt x="12216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6" name="Google Shape;416;p25">
                <a:extLst>
                  <a:ext uri="{FF2B5EF4-FFF2-40B4-BE49-F238E27FC236}">
                    <a16:creationId xmlns:a16="http://schemas.microsoft.com/office/drawing/2014/main" id="{4D438A65-DDBD-57A7-B939-D6364C2748F2}"/>
                  </a:ext>
                </a:extLst>
              </p:cNvPr>
              <p:cNvSpPr/>
              <p:nvPr/>
            </p:nvSpPr>
            <p:spPr>
              <a:xfrm>
                <a:off x="2190425" y="3329625"/>
                <a:ext cx="31525" cy="52250"/>
              </a:xfrm>
              <a:custGeom>
                <a:avLst/>
                <a:gdLst/>
                <a:ahLst/>
                <a:cxnLst/>
                <a:rect l="l" t="t" r="r" b="b"/>
                <a:pathLst>
                  <a:path w="1261" h="2090" extrusionOk="0">
                    <a:moveTo>
                      <a:pt x="1120" y="0"/>
                    </a:moveTo>
                    <a:lnTo>
                      <a:pt x="105" y="9"/>
                    </a:lnTo>
                    <a:cubicBezTo>
                      <a:pt x="87" y="9"/>
                      <a:pt x="73" y="23"/>
                      <a:pt x="72" y="41"/>
                    </a:cubicBezTo>
                    <a:lnTo>
                      <a:pt x="0" y="2089"/>
                    </a:lnTo>
                    <a:lnTo>
                      <a:pt x="1261" y="2079"/>
                    </a:lnTo>
                    <a:lnTo>
                      <a:pt x="1155" y="32"/>
                    </a:lnTo>
                    <a:cubicBezTo>
                      <a:pt x="1153" y="14"/>
                      <a:pt x="1138" y="0"/>
                      <a:pt x="11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7" name="Google Shape;417;p25">
                <a:extLst>
                  <a:ext uri="{FF2B5EF4-FFF2-40B4-BE49-F238E27FC236}">
                    <a16:creationId xmlns:a16="http://schemas.microsoft.com/office/drawing/2014/main" id="{E0DDAC01-7B31-BA76-93E7-DA1B0A48AA9D}"/>
                  </a:ext>
                </a:extLst>
              </p:cNvPr>
              <p:cNvSpPr/>
              <p:nvPr/>
            </p:nvSpPr>
            <p:spPr>
              <a:xfrm>
                <a:off x="2186325" y="3381550"/>
                <a:ext cx="39800" cy="11575"/>
              </a:xfrm>
              <a:custGeom>
                <a:avLst/>
                <a:gdLst/>
                <a:ahLst/>
                <a:cxnLst/>
                <a:rect l="l" t="t" r="r" b="b"/>
                <a:pathLst>
                  <a:path w="1592" h="463" extrusionOk="0">
                    <a:moveTo>
                      <a:pt x="1520" y="0"/>
                    </a:moveTo>
                    <a:lnTo>
                      <a:pt x="67" y="14"/>
                    </a:lnTo>
                    <a:cubicBezTo>
                      <a:pt x="31" y="14"/>
                      <a:pt x="1" y="44"/>
                      <a:pt x="1" y="82"/>
                    </a:cubicBezTo>
                    <a:lnTo>
                      <a:pt x="5" y="462"/>
                    </a:lnTo>
                    <a:lnTo>
                      <a:pt x="1591" y="448"/>
                    </a:lnTo>
                    <a:lnTo>
                      <a:pt x="1588" y="68"/>
                    </a:lnTo>
                    <a:cubicBezTo>
                      <a:pt x="1588" y="30"/>
                      <a:pt x="1558" y="0"/>
                      <a:pt x="1520" y="0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8" name="Google Shape;418;p25">
                <a:extLst>
                  <a:ext uri="{FF2B5EF4-FFF2-40B4-BE49-F238E27FC236}">
                    <a16:creationId xmlns:a16="http://schemas.microsoft.com/office/drawing/2014/main" id="{A3DD0D3D-1847-494C-E168-96D6347A2856}"/>
                  </a:ext>
                </a:extLst>
              </p:cNvPr>
              <p:cNvSpPr/>
              <p:nvPr/>
            </p:nvSpPr>
            <p:spPr>
              <a:xfrm>
                <a:off x="2166800" y="26847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0"/>
                    </a:moveTo>
                    <a:cubicBezTo>
                      <a:pt x="9433" y="0"/>
                      <a:pt x="9431" y="0"/>
                      <a:pt x="9429" y="0"/>
                    </a:cubicBezTo>
                    <a:lnTo>
                      <a:pt x="697" y="76"/>
                    </a:lnTo>
                    <a:cubicBezTo>
                      <a:pt x="311" y="79"/>
                      <a:pt x="0" y="394"/>
                      <a:pt x="3" y="780"/>
                    </a:cubicBezTo>
                    <a:lnTo>
                      <a:pt x="52" y="6344"/>
                    </a:lnTo>
                    <a:cubicBezTo>
                      <a:pt x="55" y="6727"/>
                      <a:pt x="368" y="7036"/>
                      <a:pt x="750" y="7036"/>
                    </a:cubicBezTo>
                    <a:cubicBezTo>
                      <a:pt x="752" y="7036"/>
                      <a:pt x="754" y="7036"/>
                      <a:pt x="756" y="7036"/>
                    </a:cubicBezTo>
                    <a:lnTo>
                      <a:pt x="9488" y="6960"/>
                    </a:lnTo>
                    <a:lnTo>
                      <a:pt x="9488" y="6962"/>
                    </a:lnTo>
                    <a:cubicBezTo>
                      <a:pt x="9875" y="6957"/>
                      <a:pt x="10185" y="6642"/>
                      <a:pt x="10182" y="6256"/>
                    </a:cubicBezTo>
                    <a:lnTo>
                      <a:pt x="10134" y="693"/>
                    </a:lnTo>
                    <a:cubicBezTo>
                      <a:pt x="10131" y="310"/>
                      <a:pt x="9817" y="0"/>
                      <a:pt x="9435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19" name="Google Shape;419;p25">
                <a:extLst>
                  <a:ext uri="{FF2B5EF4-FFF2-40B4-BE49-F238E27FC236}">
                    <a16:creationId xmlns:a16="http://schemas.microsoft.com/office/drawing/2014/main" id="{CBB4ABA1-B7D2-6675-BBB7-ECDA494CDA84}"/>
                  </a:ext>
                </a:extLst>
              </p:cNvPr>
              <p:cNvSpPr/>
              <p:nvPr/>
            </p:nvSpPr>
            <p:spPr>
              <a:xfrm>
                <a:off x="2187725" y="2684500"/>
                <a:ext cx="254650" cy="175925"/>
              </a:xfrm>
              <a:custGeom>
                <a:avLst/>
                <a:gdLst/>
                <a:ahLst/>
                <a:cxnLst/>
                <a:rect l="l" t="t" r="r" b="b"/>
                <a:pathLst>
                  <a:path w="10186" h="7037" extrusionOk="0">
                    <a:moveTo>
                      <a:pt x="9435" y="1"/>
                    </a:moveTo>
                    <a:cubicBezTo>
                      <a:pt x="9434" y="1"/>
                      <a:pt x="9432" y="1"/>
                      <a:pt x="9430" y="1"/>
                    </a:cubicBezTo>
                    <a:lnTo>
                      <a:pt x="698" y="77"/>
                    </a:lnTo>
                    <a:cubicBezTo>
                      <a:pt x="311" y="80"/>
                      <a:pt x="1" y="395"/>
                      <a:pt x="4" y="781"/>
                    </a:cubicBezTo>
                    <a:lnTo>
                      <a:pt x="52" y="6344"/>
                    </a:lnTo>
                    <a:cubicBezTo>
                      <a:pt x="55" y="6729"/>
                      <a:pt x="367" y="7037"/>
                      <a:pt x="751" y="7037"/>
                    </a:cubicBezTo>
                    <a:cubicBezTo>
                      <a:pt x="753" y="7037"/>
                      <a:pt x="755" y="7037"/>
                      <a:pt x="757" y="7037"/>
                    </a:cubicBezTo>
                    <a:lnTo>
                      <a:pt x="9489" y="6962"/>
                    </a:lnTo>
                    <a:cubicBezTo>
                      <a:pt x="9875" y="6959"/>
                      <a:pt x="10186" y="6643"/>
                      <a:pt x="10183" y="6257"/>
                    </a:cubicBezTo>
                    <a:lnTo>
                      <a:pt x="10134" y="695"/>
                    </a:lnTo>
                    <a:cubicBezTo>
                      <a:pt x="10131" y="310"/>
                      <a:pt x="9818" y="1"/>
                      <a:pt x="9435" y="1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0" name="Google Shape;420;p25">
                <a:extLst>
                  <a:ext uri="{FF2B5EF4-FFF2-40B4-BE49-F238E27FC236}">
                    <a16:creationId xmlns:a16="http://schemas.microsoft.com/office/drawing/2014/main" id="{ADAF5E4E-C7EB-AA97-6FC1-6DD7F0C55FF1}"/>
                  </a:ext>
                </a:extLst>
              </p:cNvPr>
              <p:cNvSpPr/>
              <p:nvPr/>
            </p:nvSpPr>
            <p:spPr>
              <a:xfrm>
                <a:off x="2187550" y="2684325"/>
                <a:ext cx="255025" cy="176325"/>
              </a:xfrm>
              <a:custGeom>
                <a:avLst/>
                <a:gdLst/>
                <a:ahLst/>
                <a:cxnLst/>
                <a:rect l="l" t="t" r="r" b="b"/>
                <a:pathLst>
                  <a:path w="10201" h="7053" extrusionOk="0">
                    <a:moveTo>
                      <a:pt x="9442" y="15"/>
                    </a:moveTo>
                    <a:cubicBezTo>
                      <a:pt x="9820" y="15"/>
                      <a:pt x="10131" y="322"/>
                      <a:pt x="10134" y="700"/>
                    </a:cubicBezTo>
                    <a:lnTo>
                      <a:pt x="10181" y="6264"/>
                    </a:lnTo>
                    <a:cubicBezTo>
                      <a:pt x="10185" y="6645"/>
                      <a:pt x="9878" y="6957"/>
                      <a:pt x="9496" y="6960"/>
                    </a:cubicBezTo>
                    <a:lnTo>
                      <a:pt x="765" y="7036"/>
                    </a:lnTo>
                    <a:cubicBezTo>
                      <a:pt x="763" y="7036"/>
                      <a:pt x="761" y="7036"/>
                      <a:pt x="760" y="7036"/>
                    </a:cubicBezTo>
                    <a:cubicBezTo>
                      <a:pt x="380" y="7036"/>
                      <a:pt x="71" y="6730"/>
                      <a:pt x="67" y="6351"/>
                    </a:cubicBezTo>
                    <a:lnTo>
                      <a:pt x="20" y="788"/>
                    </a:lnTo>
                    <a:cubicBezTo>
                      <a:pt x="17" y="406"/>
                      <a:pt x="324" y="94"/>
                      <a:pt x="705" y="91"/>
                    </a:cubicBezTo>
                    <a:lnTo>
                      <a:pt x="9437" y="15"/>
                    </a:lnTo>
                    <a:cubicBezTo>
                      <a:pt x="9439" y="15"/>
                      <a:pt x="9441" y="15"/>
                      <a:pt x="9442" y="15"/>
                    </a:cubicBezTo>
                    <a:close/>
                    <a:moveTo>
                      <a:pt x="9441" y="0"/>
                    </a:moveTo>
                    <a:cubicBezTo>
                      <a:pt x="9439" y="0"/>
                      <a:pt x="9437" y="0"/>
                      <a:pt x="9435" y="0"/>
                    </a:cubicBezTo>
                    <a:lnTo>
                      <a:pt x="705" y="74"/>
                    </a:lnTo>
                    <a:cubicBezTo>
                      <a:pt x="315" y="79"/>
                      <a:pt x="0" y="399"/>
                      <a:pt x="3" y="788"/>
                    </a:cubicBezTo>
                    <a:lnTo>
                      <a:pt x="52" y="6351"/>
                    </a:lnTo>
                    <a:cubicBezTo>
                      <a:pt x="55" y="6739"/>
                      <a:pt x="371" y="7053"/>
                      <a:pt x="760" y="7053"/>
                    </a:cubicBezTo>
                    <a:cubicBezTo>
                      <a:pt x="761" y="7053"/>
                      <a:pt x="763" y="7053"/>
                      <a:pt x="765" y="7053"/>
                    </a:cubicBezTo>
                    <a:lnTo>
                      <a:pt x="9496" y="6977"/>
                    </a:lnTo>
                    <a:cubicBezTo>
                      <a:pt x="9885" y="6974"/>
                      <a:pt x="10200" y="6654"/>
                      <a:pt x="10197" y="6264"/>
                    </a:cubicBezTo>
                    <a:lnTo>
                      <a:pt x="10149" y="702"/>
                    </a:lnTo>
                    <a:cubicBezTo>
                      <a:pt x="10146" y="313"/>
                      <a:pt x="9829" y="0"/>
                      <a:pt x="9441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1" name="Google Shape;421;p25">
                <a:extLst>
                  <a:ext uri="{FF2B5EF4-FFF2-40B4-BE49-F238E27FC236}">
                    <a16:creationId xmlns:a16="http://schemas.microsoft.com/office/drawing/2014/main" id="{8FA63833-3F24-B166-494E-9141174B1BE8}"/>
                  </a:ext>
                </a:extLst>
              </p:cNvPr>
              <p:cNvSpPr/>
              <p:nvPr/>
            </p:nvSpPr>
            <p:spPr>
              <a:xfrm>
                <a:off x="2269950" y="2768200"/>
                <a:ext cx="61525" cy="295800"/>
              </a:xfrm>
              <a:custGeom>
                <a:avLst/>
                <a:gdLst/>
                <a:ahLst/>
                <a:cxnLst/>
                <a:rect l="l" t="t" r="r" b="b"/>
                <a:pathLst>
                  <a:path w="2461" h="11832" extrusionOk="0">
                    <a:moveTo>
                      <a:pt x="2460" y="0"/>
                    </a:moveTo>
                    <a:lnTo>
                      <a:pt x="1550" y="8"/>
                    </a:lnTo>
                    <a:cubicBezTo>
                      <a:pt x="1327" y="9"/>
                      <a:pt x="1148" y="193"/>
                      <a:pt x="1150" y="415"/>
                    </a:cubicBezTo>
                    <a:lnTo>
                      <a:pt x="1235" y="10266"/>
                    </a:lnTo>
                    <a:cubicBezTo>
                      <a:pt x="1241" y="10905"/>
                      <a:pt x="764" y="11435"/>
                      <a:pt x="144" y="11512"/>
                    </a:cubicBezTo>
                    <a:cubicBezTo>
                      <a:pt x="103" y="11517"/>
                      <a:pt x="67" y="11536"/>
                      <a:pt x="41" y="11565"/>
                    </a:cubicBezTo>
                    <a:cubicBezTo>
                      <a:pt x="15" y="11595"/>
                      <a:pt x="0" y="11633"/>
                      <a:pt x="2" y="11676"/>
                    </a:cubicBezTo>
                    <a:cubicBezTo>
                      <a:pt x="3" y="11764"/>
                      <a:pt x="81" y="11832"/>
                      <a:pt x="168" y="11832"/>
                    </a:cubicBezTo>
                    <a:lnTo>
                      <a:pt x="406" y="11829"/>
                    </a:lnTo>
                    <a:cubicBezTo>
                      <a:pt x="750" y="11826"/>
                      <a:pt x="1061" y="11685"/>
                      <a:pt x="1283" y="11456"/>
                    </a:cubicBezTo>
                    <a:cubicBezTo>
                      <a:pt x="1507" y="11229"/>
                      <a:pt x="1644" y="10917"/>
                      <a:pt x="1641" y="10573"/>
                    </a:cubicBezTo>
                    <a:lnTo>
                      <a:pt x="1557" y="865"/>
                    </a:lnTo>
                    <a:lnTo>
                      <a:pt x="2254" y="836"/>
                    </a:lnTo>
                    <a:lnTo>
                      <a:pt x="2460" y="0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2" name="Google Shape;422;p25">
                <a:extLst>
                  <a:ext uri="{FF2B5EF4-FFF2-40B4-BE49-F238E27FC236}">
                    <a16:creationId xmlns:a16="http://schemas.microsoft.com/office/drawing/2014/main" id="{668ACCC8-2FA8-2F80-3F0B-05EED7257D48}"/>
                  </a:ext>
                </a:extLst>
              </p:cNvPr>
              <p:cNvSpPr/>
              <p:nvPr/>
            </p:nvSpPr>
            <p:spPr>
              <a:xfrm>
                <a:off x="2280050" y="2768125"/>
                <a:ext cx="75550" cy="295850"/>
              </a:xfrm>
              <a:custGeom>
                <a:avLst/>
                <a:gdLst/>
                <a:ahLst/>
                <a:cxnLst/>
                <a:rect l="l" t="t" r="r" b="b"/>
                <a:pathLst>
                  <a:path w="3022" h="11834" extrusionOk="0">
                    <a:moveTo>
                      <a:pt x="2336" y="0"/>
                    </a:moveTo>
                    <a:cubicBezTo>
                      <a:pt x="2335" y="0"/>
                      <a:pt x="2334" y="0"/>
                      <a:pt x="2333" y="0"/>
                    </a:cubicBezTo>
                    <a:lnTo>
                      <a:pt x="1737" y="6"/>
                    </a:lnTo>
                    <a:cubicBezTo>
                      <a:pt x="1411" y="9"/>
                      <a:pt x="1149" y="276"/>
                      <a:pt x="1150" y="602"/>
                    </a:cubicBezTo>
                    <a:lnTo>
                      <a:pt x="1237" y="10576"/>
                    </a:lnTo>
                    <a:cubicBezTo>
                      <a:pt x="1240" y="10920"/>
                      <a:pt x="1103" y="11232"/>
                      <a:pt x="879" y="11461"/>
                    </a:cubicBezTo>
                    <a:cubicBezTo>
                      <a:pt x="655" y="11687"/>
                      <a:pt x="347" y="11830"/>
                      <a:pt x="2" y="11833"/>
                    </a:cubicBezTo>
                    <a:lnTo>
                      <a:pt x="2" y="11833"/>
                    </a:lnTo>
                    <a:lnTo>
                      <a:pt x="1779" y="11817"/>
                    </a:lnTo>
                    <a:cubicBezTo>
                      <a:pt x="2468" y="11810"/>
                      <a:pt x="3021" y="11249"/>
                      <a:pt x="3015" y="10561"/>
                    </a:cubicBezTo>
                    <a:lnTo>
                      <a:pt x="2929" y="586"/>
                    </a:lnTo>
                    <a:cubicBezTo>
                      <a:pt x="2926" y="260"/>
                      <a:pt x="2661" y="0"/>
                      <a:pt x="2336" y="0"/>
                    </a:cubicBezTo>
                    <a:close/>
                    <a:moveTo>
                      <a:pt x="2" y="11833"/>
                    </a:moveTo>
                    <a:lnTo>
                      <a:pt x="1" y="11833"/>
                    </a:lnTo>
                    <a:cubicBezTo>
                      <a:pt x="1" y="11833"/>
                      <a:pt x="2" y="11833"/>
                      <a:pt x="2" y="11833"/>
                    </a:cubicBezTo>
                    <a:close/>
                  </a:path>
                </a:pathLst>
              </a:cu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3" name="Google Shape;423;p25">
                <a:extLst>
                  <a:ext uri="{FF2B5EF4-FFF2-40B4-BE49-F238E27FC236}">
                    <a16:creationId xmlns:a16="http://schemas.microsoft.com/office/drawing/2014/main" id="{0AE9A6E2-74F6-8D37-8081-7B355DCD374B}"/>
                  </a:ext>
                </a:extLst>
              </p:cNvPr>
              <p:cNvSpPr/>
              <p:nvPr/>
            </p:nvSpPr>
            <p:spPr>
              <a:xfrm>
                <a:off x="2269725" y="2767925"/>
                <a:ext cx="86050" cy="296275"/>
              </a:xfrm>
              <a:custGeom>
                <a:avLst/>
                <a:gdLst/>
                <a:ahLst/>
                <a:cxnLst/>
                <a:rect l="l" t="t" r="r" b="b"/>
                <a:pathLst>
                  <a:path w="3442" h="11851" extrusionOk="0">
                    <a:moveTo>
                      <a:pt x="2752" y="17"/>
                    </a:moveTo>
                    <a:cubicBezTo>
                      <a:pt x="3071" y="17"/>
                      <a:pt x="3331" y="275"/>
                      <a:pt x="3334" y="594"/>
                    </a:cubicBezTo>
                    <a:lnTo>
                      <a:pt x="3420" y="10569"/>
                    </a:lnTo>
                    <a:cubicBezTo>
                      <a:pt x="3425" y="11250"/>
                      <a:pt x="2875" y="11811"/>
                      <a:pt x="2192" y="11817"/>
                    </a:cubicBezTo>
                    <a:lnTo>
                      <a:pt x="177" y="11835"/>
                    </a:lnTo>
                    <a:cubicBezTo>
                      <a:pt x="93" y="11835"/>
                      <a:pt x="20" y="11768"/>
                      <a:pt x="18" y="11687"/>
                    </a:cubicBezTo>
                    <a:cubicBezTo>
                      <a:pt x="17" y="11649"/>
                      <a:pt x="30" y="11611"/>
                      <a:pt x="56" y="11582"/>
                    </a:cubicBezTo>
                    <a:cubicBezTo>
                      <a:pt x="82" y="11553"/>
                      <a:pt x="117" y="11535"/>
                      <a:pt x="153" y="11531"/>
                    </a:cubicBezTo>
                    <a:cubicBezTo>
                      <a:pt x="785" y="11453"/>
                      <a:pt x="1257" y="10914"/>
                      <a:pt x="1251" y="10277"/>
                    </a:cubicBezTo>
                    <a:lnTo>
                      <a:pt x="1167" y="426"/>
                    </a:lnTo>
                    <a:cubicBezTo>
                      <a:pt x="1165" y="208"/>
                      <a:pt x="1341" y="29"/>
                      <a:pt x="1559" y="28"/>
                    </a:cubicBezTo>
                    <a:lnTo>
                      <a:pt x="1559" y="26"/>
                    </a:lnTo>
                    <a:lnTo>
                      <a:pt x="2746" y="17"/>
                    </a:lnTo>
                    <a:cubicBezTo>
                      <a:pt x="2748" y="17"/>
                      <a:pt x="2750" y="17"/>
                      <a:pt x="2752" y="17"/>
                    </a:cubicBezTo>
                    <a:close/>
                    <a:moveTo>
                      <a:pt x="2752" y="1"/>
                    </a:moveTo>
                    <a:cubicBezTo>
                      <a:pt x="2750" y="1"/>
                      <a:pt x="2748" y="1"/>
                      <a:pt x="2746" y="1"/>
                    </a:cubicBezTo>
                    <a:lnTo>
                      <a:pt x="1559" y="11"/>
                    </a:lnTo>
                    <a:cubicBezTo>
                      <a:pt x="1332" y="13"/>
                      <a:pt x="1148" y="199"/>
                      <a:pt x="1151" y="426"/>
                    </a:cubicBezTo>
                    <a:lnTo>
                      <a:pt x="1236" y="10277"/>
                    </a:lnTo>
                    <a:cubicBezTo>
                      <a:pt x="1241" y="10905"/>
                      <a:pt x="774" y="11438"/>
                      <a:pt x="152" y="11516"/>
                    </a:cubicBezTo>
                    <a:cubicBezTo>
                      <a:pt x="111" y="11520"/>
                      <a:pt x="71" y="11540"/>
                      <a:pt x="44" y="11572"/>
                    </a:cubicBezTo>
                    <a:cubicBezTo>
                      <a:pt x="15" y="11603"/>
                      <a:pt x="0" y="11644"/>
                      <a:pt x="2" y="11688"/>
                    </a:cubicBezTo>
                    <a:cubicBezTo>
                      <a:pt x="5" y="11778"/>
                      <a:pt x="82" y="11850"/>
                      <a:pt x="175" y="11850"/>
                    </a:cubicBezTo>
                    <a:cubicBezTo>
                      <a:pt x="175" y="11850"/>
                      <a:pt x="176" y="11850"/>
                      <a:pt x="177" y="11850"/>
                    </a:cubicBezTo>
                    <a:lnTo>
                      <a:pt x="2192" y="11834"/>
                    </a:lnTo>
                    <a:cubicBezTo>
                      <a:pt x="2884" y="11828"/>
                      <a:pt x="3442" y="11260"/>
                      <a:pt x="3436" y="10569"/>
                    </a:cubicBezTo>
                    <a:lnTo>
                      <a:pt x="3349" y="594"/>
                    </a:lnTo>
                    <a:cubicBezTo>
                      <a:pt x="3346" y="266"/>
                      <a:pt x="3080" y="1"/>
                      <a:pt x="2752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4" name="Google Shape;424;p25">
                <a:extLst>
                  <a:ext uri="{FF2B5EF4-FFF2-40B4-BE49-F238E27FC236}">
                    <a16:creationId xmlns:a16="http://schemas.microsoft.com/office/drawing/2014/main" id="{6C22A30F-D5A2-05C9-B8FC-FA0ECE38A90C}"/>
                  </a:ext>
                </a:extLst>
              </p:cNvPr>
              <p:cNvSpPr/>
              <p:nvPr/>
            </p:nvSpPr>
            <p:spPr>
              <a:xfrm>
                <a:off x="2317950" y="2776875"/>
                <a:ext cx="24075" cy="32475"/>
              </a:xfrm>
              <a:custGeom>
                <a:avLst/>
                <a:gdLst/>
                <a:ahLst/>
                <a:cxnLst/>
                <a:rect l="l" t="t" r="r" b="b"/>
                <a:pathLst>
                  <a:path w="963" h="1299" extrusionOk="0">
                    <a:moveTo>
                      <a:pt x="810" y="0"/>
                    </a:moveTo>
                    <a:lnTo>
                      <a:pt x="477" y="3"/>
                    </a:lnTo>
                    <a:cubicBezTo>
                      <a:pt x="213" y="5"/>
                      <a:pt x="1" y="297"/>
                      <a:pt x="4" y="655"/>
                    </a:cubicBezTo>
                    <a:cubicBezTo>
                      <a:pt x="7" y="1012"/>
                      <a:pt x="221" y="1298"/>
                      <a:pt x="485" y="1298"/>
                    </a:cubicBezTo>
                    <a:cubicBezTo>
                      <a:pt x="486" y="1298"/>
                      <a:pt x="487" y="1298"/>
                      <a:pt x="489" y="1298"/>
                    </a:cubicBezTo>
                    <a:lnTo>
                      <a:pt x="822" y="1297"/>
                    </a:lnTo>
                    <a:lnTo>
                      <a:pt x="820" y="1113"/>
                    </a:lnTo>
                    <a:cubicBezTo>
                      <a:pt x="908" y="994"/>
                      <a:pt x="963" y="829"/>
                      <a:pt x="961" y="647"/>
                    </a:cubicBezTo>
                    <a:cubicBezTo>
                      <a:pt x="960" y="464"/>
                      <a:pt x="902" y="300"/>
                      <a:pt x="811" y="183"/>
                    </a:cubicBez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5" name="Google Shape;425;p25">
                <a:extLst>
                  <a:ext uri="{FF2B5EF4-FFF2-40B4-BE49-F238E27FC236}">
                    <a16:creationId xmlns:a16="http://schemas.microsoft.com/office/drawing/2014/main" id="{D43C25D0-4033-9B0D-5961-AA1A9824AAEC}"/>
                  </a:ext>
                </a:extLst>
              </p:cNvPr>
              <p:cNvSpPr/>
              <p:nvPr/>
            </p:nvSpPr>
            <p:spPr>
              <a:xfrm>
                <a:off x="2326300" y="2776875"/>
                <a:ext cx="24100" cy="32425"/>
              </a:xfrm>
              <a:custGeom>
                <a:avLst/>
                <a:gdLst/>
                <a:ahLst/>
                <a:cxnLst/>
                <a:rect l="l" t="t" r="r" b="b"/>
                <a:pathLst>
                  <a:path w="964" h="1297" extrusionOk="0">
                    <a:moveTo>
                      <a:pt x="480" y="0"/>
                    </a:moveTo>
                    <a:cubicBezTo>
                      <a:pt x="479" y="0"/>
                      <a:pt x="477" y="0"/>
                      <a:pt x="476" y="0"/>
                    </a:cubicBezTo>
                    <a:cubicBezTo>
                      <a:pt x="212" y="2"/>
                      <a:pt x="0" y="294"/>
                      <a:pt x="3" y="653"/>
                    </a:cubicBezTo>
                    <a:cubicBezTo>
                      <a:pt x="6" y="1010"/>
                      <a:pt x="222" y="1297"/>
                      <a:pt x="486" y="1297"/>
                    </a:cubicBezTo>
                    <a:cubicBezTo>
                      <a:pt x="487" y="1297"/>
                      <a:pt x="487" y="1297"/>
                      <a:pt x="488" y="1297"/>
                    </a:cubicBezTo>
                    <a:cubicBezTo>
                      <a:pt x="751" y="1294"/>
                      <a:pt x="964" y="1001"/>
                      <a:pt x="960" y="644"/>
                    </a:cubicBezTo>
                    <a:cubicBezTo>
                      <a:pt x="957" y="288"/>
                      <a:pt x="743" y="0"/>
                      <a:pt x="480" y="0"/>
                    </a:cubicBezTo>
                    <a:close/>
                  </a:path>
                </a:pathLst>
              </a:custGeom>
              <a:solidFill>
                <a:schemeClr val="dk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6" name="Google Shape;426;p25">
                <a:extLst>
                  <a:ext uri="{FF2B5EF4-FFF2-40B4-BE49-F238E27FC236}">
                    <a16:creationId xmlns:a16="http://schemas.microsoft.com/office/drawing/2014/main" id="{60DAC953-BE3E-3E62-CA74-F0EE808CEEAD}"/>
                  </a:ext>
                </a:extLst>
              </p:cNvPr>
              <p:cNvSpPr/>
              <p:nvPr/>
            </p:nvSpPr>
            <p:spPr>
              <a:xfrm>
                <a:off x="2317775" y="2776675"/>
                <a:ext cx="32825" cy="32900"/>
              </a:xfrm>
              <a:custGeom>
                <a:avLst/>
                <a:gdLst/>
                <a:ahLst/>
                <a:cxnLst/>
                <a:rect l="l" t="t" r="r" b="b"/>
                <a:pathLst>
                  <a:path w="1313" h="1316" extrusionOk="0">
                    <a:moveTo>
                      <a:pt x="819" y="16"/>
                    </a:moveTo>
                    <a:cubicBezTo>
                      <a:pt x="1078" y="16"/>
                      <a:pt x="1291" y="300"/>
                      <a:pt x="1294" y="652"/>
                    </a:cubicBezTo>
                    <a:cubicBezTo>
                      <a:pt x="1297" y="1005"/>
                      <a:pt x="1088" y="1294"/>
                      <a:pt x="829" y="1296"/>
                    </a:cubicBezTo>
                    <a:lnTo>
                      <a:pt x="496" y="1299"/>
                    </a:lnTo>
                    <a:cubicBezTo>
                      <a:pt x="494" y="1299"/>
                      <a:pt x="493" y="1299"/>
                      <a:pt x="492" y="1299"/>
                    </a:cubicBezTo>
                    <a:cubicBezTo>
                      <a:pt x="233" y="1299"/>
                      <a:pt x="22" y="1014"/>
                      <a:pt x="19" y="663"/>
                    </a:cubicBezTo>
                    <a:cubicBezTo>
                      <a:pt x="15" y="310"/>
                      <a:pt x="225" y="22"/>
                      <a:pt x="484" y="19"/>
                    </a:cubicBezTo>
                    <a:lnTo>
                      <a:pt x="817" y="16"/>
                    </a:lnTo>
                    <a:cubicBezTo>
                      <a:pt x="817" y="16"/>
                      <a:pt x="818" y="16"/>
                      <a:pt x="819" y="16"/>
                    </a:cubicBezTo>
                    <a:close/>
                    <a:moveTo>
                      <a:pt x="821" y="1"/>
                    </a:moveTo>
                    <a:cubicBezTo>
                      <a:pt x="820" y="1"/>
                      <a:pt x="818" y="1"/>
                      <a:pt x="817" y="1"/>
                    </a:cubicBezTo>
                    <a:lnTo>
                      <a:pt x="484" y="4"/>
                    </a:lnTo>
                    <a:cubicBezTo>
                      <a:pt x="215" y="5"/>
                      <a:pt x="0" y="302"/>
                      <a:pt x="3" y="663"/>
                    </a:cubicBezTo>
                    <a:cubicBezTo>
                      <a:pt x="6" y="1024"/>
                      <a:pt x="226" y="1315"/>
                      <a:pt x="494" y="1315"/>
                    </a:cubicBezTo>
                    <a:cubicBezTo>
                      <a:pt x="494" y="1315"/>
                      <a:pt x="495" y="1315"/>
                      <a:pt x="496" y="1315"/>
                    </a:cubicBezTo>
                    <a:lnTo>
                      <a:pt x="829" y="1312"/>
                    </a:lnTo>
                    <a:cubicBezTo>
                      <a:pt x="1097" y="1309"/>
                      <a:pt x="1312" y="1014"/>
                      <a:pt x="1309" y="652"/>
                    </a:cubicBezTo>
                    <a:cubicBezTo>
                      <a:pt x="1306" y="292"/>
                      <a:pt x="1087" y="1"/>
                      <a:pt x="821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7" name="Google Shape;427;p25">
                <a:extLst>
                  <a:ext uri="{FF2B5EF4-FFF2-40B4-BE49-F238E27FC236}">
                    <a16:creationId xmlns:a16="http://schemas.microsoft.com/office/drawing/2014/main" id="{80614DB9-8387-BD7B-3D8F-070B029027E6}"/>
                  </a:ext>
                </a:extLst>
              </p:cNvPr>
              <p:cNvSpPr/>
              <p:nvPr/>
            </p:nvSpPr>
            <p:spPr>
              <a:xfrm>
                <a:off x="2191850" y="3194700"/>
                <a:ext cx="26575" cy="134975"/>
              </a:xfrm>
              <a:custGeom>
                <a:avLst/>
                <a:gdLst/>
                <a:ahLst/>
                <a:cxnLst/>
                <a:rect l="l" t="t" r="r" b="b"/>
                <a:pathLst>
                  <a:path w="1063" h="5399" extrusionOk="0">
                    <a:moveTo>
                      <a:pt x="1017" y="0"/>
                    </a:moveTo>
                    <a:lnTo>
                      <a:pt x="1" y="8"/>
                    </a:lnTo>
                    <a:lnTo>
                      <a:pt x="4" y="270"/>
                    </a:lnTo>
                    <a:lnTo>
                      <a:pt x="4" y="272"/>
                    </a:lnTo>
                    <a:lnTo>
                      <a:pt x="62" y="270"/>
                    </a:lnTo>
                    <a:cubicBezTo>
                      <a:pt x="63" y="270"/>
                      <a:pt x="65" y="270"/>
                      <a:pt x="67" y="270"/>
                    </a:cubicBezTo>
                    <a:cubicBezTo>
                      <a:pt x="451" y="270"/>
                      <a:pt x="764" y="579"/>
                      <a:pt x="767" y="964"/>
                    </a:cubicBezTo>
                    <a:lnTo>
                      <a:pt x="805" y="5399"/>
                    </a:lnTo>
                    <a:lnTo>
                      <a:pt x="1063" y="5397"/>
                    </a:lnTo>
                    <a:lnTo>
                      <a:pt x="1017" y="0"/>
                    </a:lnTo>
                    <a:close/>
                  </a:path>
                </a:pathLst>
              </a:custGeom>
              <a:solidFill>
                <a:srgbClr val="333746">
                  <a:alpha val="5000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8" name="Google Shape;428;p25">
                <a:extLst>
                  <a:ext uri="{FF2B5EF4-FFF2-40B4-BE49-F238E27FC236}">
                    <a16:creationId xmlns:a16="http://schemas.microsoft.com/office/drawing/2014/main" id="{5C50B549-8B70-6CFC-D585-52572E71CFB3}"/>
                  </a:ext>
                </a:extLst>
              </p:cNvPr>
              <p:cNvSpPr/>
              <p:nvPr/>
            </p:nvSpPr>
            <p:spPr>
              <a:xfrm>
                <a:off x="2043675" y="2684325"/>
                <a:ext cx="398900" cy="774725"/>
              </a:xfrm>
              <a:custGeom>
                <a:avLst/>
                <a:gdLst/>
                <a:ahLst/>
                <a:cxnLst/>
                <a:rect l="l" t="t" r="r" b="b"/>
                <a:pathLst>
                  <a:path w="15956" h="30989" extrusionOk="0">
                    <a:moveTo>
                      <a:pt x="15200" y="15"/>
                    </a:moveTo>
                    <a:cubicBezTo>
                      <a:pt x="15577" y="15"/>
                      <a:pt x="15886" y="321"/>
                      <a:pt x="15889" y="700"/>
                    </a:cubicBezTo>
                    <a:lnTo>
                      <a:pt x="15937" y="6264"/>
                    </a:lnTo>
                    <a:cubicBezTo>
                      <a:pt x="15940" y="6644"/>
                      <a:pt x="15633" y="6957"/>
                      <a:pt x="15251" y="6960"/>
                    </a:cubicBezTo>
                    <a:lnTo>
                      <a:pt x="12411" y="6985"/>
                    </a:lnTo>
                    <a:cubicBezTo>
                      <a:pt x="12406" y="6985"/>
                      <a:pt x="12403" y="6988"/>
                      <a:pt x="12403" y="6992"/>
                    </a:cubicBezTo>
                    <a:lnTo>
                      <a:pt x="12462" y="13911"/>
                    </a:lnTo>
                    <a:cubicBezTo>
                      <a:pt x="12462" y="14014"/>
                      <a:pt x="12450" y="14117"/>
                      <a:pt x="12426" y="14217"/>
                    </a:cubicBezTo>
                    <a:cubicBezTo>
                      <a:pt x="12426" y="14220"/>
                      <a:pt x="12428" y="14225"/>
                      <a:pt x="12432" y="14226"/>
                    </a:cubicBezTo>
                    <a:cubicBezTo>
                      <a:pt x="12623" y="14293"/>
                      <a:pt x="12753" y="14473"/>
                      <a:pt x="12755" y="14676"/>
                    </a:cubicBezTo>
                    <a:lnTo>
                      <a:pt x="12759" y="15337"/>
                    </a:lnTo>
                    <a:cubicBezTo>
                      <a:pt x="12762" y="15602"/>
                      <a:pt x="12549" y="15820"/>
                      <a:pt x="12284" y="15821"/>
                    </a:cubicBezTo>
                    <a:lnTo>
                      <a:pt x="7735" y="15861"/>
                    </a:lnTo>
                    <a:cubicBezTo>
                      <a:pt x="7732" y="15861"/>
                      <a:pt x="7727" y="15864"/>
                      <a:pt x="7727" y="15868"/>
                    </a:cubicBezTo>
                    <a:lnTo>
                      <a:pt x="7696" y="16245"/>
                    </a:lnTo>
                    <a:cubicBezTo>
                      <a:pt x="7696" y="16247"/>
                      <a:pt x="7696" y="16249"/>
                      <a:pt x="7697" y="16252"/>
                    </a:cubicBezTo>
                    <a:lnTo>
                      <a:pt x="7921" y="16527"/>
                    </a:lnTo>
                    <a:cubicBezTo>
                      <a:pt x="8112" y="16761"/>
                      <a:pt x="8392" y="16895"/>
                      <a:pt x="8693" y="16895"/>
                    </a:cubicBezTo>
                    <a:cubicBezTo>
                      <a:pt x="8696" y="16895"/>
                      <a:pt x="8700" y="16895"/>
                      <a:pt x="8703" y="16895"/>
                    </a:cubicBezTo>
                    <a:lnTo>
                      <a:pt x="10708" y="16879"/>
                    </a:lnTo>
                    <a:cubicBezTo>
                      <a:pt x="10713" y="16879"/>
                      <a:pt x="10716" y="16876"/>
                      <a:pt x="10716" y="16871"/>
                    </a:cubicBezTo>
                    <a:lnTo>
                      <a:pt x="10716" y="16862"/>
                    </a:lnTo>
                    <a:cubicBezTo>
                      <a:pt x="10716" y="16836"/>
                      <a:pt x="10737" y="16815"/>
                      <a:pt x="10763" y="16814"/>
                    </a:cubicBezTo>
                    <a:lnTo>
                      <a:pt x="11405" y="16809"/>
                    </a:lnTo>
                    <a:cubicBezTo>
                      <a:pt x="11432" y="16809"/>
                      <a:pt x="11454" y="16830"/>
                      <a:pt x="11454" y="16856"/>
                    </a:cubicBezTo>
                    <a:lnTo>
                      <a:pt x="11455" y="17016"/>
                    </a:lnTo>
                    <a:cubicBezTo>
                      <a:pt x="11455" y="17044"/>
                      <a:pt x="11434" y="17065"/>
                      <a:pt x="11408" y="17065"/>
                    </a:cubicBezTo>
                    <a:lnTo>
                      <a:pt x="10764" y="17071"/>
                    </a:lnTo>
                    <a:cubicBezTo>
                      <a:pt x="10739" y="17071"/>
                      <a:pt x="10717" y="17050"/>
                      <a:pt x="10717" y="17024"/>
                    </a:cubicBezTo>
                    <a:lnTo>
                      <a:pt x="10717" y="17013"/>
                    </a:lnTo>
                    <a:cubicBezTo>
                      <a:pt x="10717" y="17009"/>
                      <a:pt x="10713" y="17004"/>
                      <a:pt x="10710" y="17004"/>
                    </a:cubicBezTo>
                    <a:lnTo>
                      <a:pt x="8703" y="17023"/>
                    </a:lnTo>
                    <a:cubicBezTo>
                      <a:pt x="8700" y="17023"/>
                      <a:pt x="8696" y="17023"/>
                      <a:pt x="8693" y="17023"/>
                    </a:cubicBezTo>
                    <a:cubicBezTo>
                      <a:pt x="8354" y="17023"/>
                      <a:pt x="8037" y="16871"/>
                      <a:pt x="7823" y="16608"/>
                    </a:cubicBezTo>
                    <a:lnTo>
                      <a:pt x="7693" y="16445"/>
                    </a:lnTo>
                    <a:cubicBezTo>
                      <a:pt x="7692" y="16444"/>
                      <a:pt x="7690" y="16443"/>
                      <a:pt x="7688" y="16443"/>
                    </a:cubicBezTo>
                    <a:cubicBezTo>
                      <a:pt x="7687" y="16443"/>
                      <a:pt x="7686" y="16443"/>
                      <a:pt x="7685" y="16444"/>
                    </a:cubicBezTo>
                    <a:cubicBezTo>
                      <a:pt x="7680" y="16444"/>
                      <a:pt x="7679" y="16447"/>
                      <a:pt x="7679" y="16450"/>
                    </a:cubicBezTo>
                    <a:lnTo>
                      <a:pt x="7355" y="20281"/>
                    </a:lnTo>
                    <a:cubicBezTo>
                      <a:pt x="7349" y="20350"/>
                      <a:pt x="7293" y="20403"/>
                      <a:pt x="7223" y="20403"/>
                    </a:cubicBezTo>
                    <a:lnTo>
                      <a:pt x="6944" y="20406"/>
                    </a:lnTo>
                    <a:cubicBezTo>
                      <a:pt x="6940" y="20406"/>
                      <a:pt x="6937" y="20409"/>
                      <a:pt x="6937" y="20414"/>
                    </a:cubicBezTo>
                    <a:lnTo>
                      <a:pt x="6982" y="25812"/>
                    </a:lnTo>
                    <a:cubicBezTo>
                      <a:pt x="6982" y="25815"/>
                      <a:pt x="6987" y="25820"/>
                      <a:pt x="6990" y="25820"/>
                    </a:cubicBezTo>
                    <a:cubicBezTo>
                      <a:pt x="7003" y="25820"/>
                      <a:pt x="7016" y="25831"/>
                      <a:pt x="7017" y="25844"/>
                    </a:cubicBezTo>
                    <a:lnTo>
                      <a:pt x="7123" y="27891"/>
                    </a:lnTo>
                    <a:cubicBezTo>
                      <a:pt x="7123" y="27895"/>
                      <a:pt x="7126" y="27898"/>
                      <a:pt x="7131" y="27898"/>
                    </a:cubicBezTo>
                    <a:lnTo>
                      <a:pt x="7226" y="27897"/>
                    </a:lnTo>
                    <a:cubicBezTo>
                      <a:pt x="7259" y="27897"/>
                      <a:pt x="7287" y="27924"/>
                      <a:pt x="7287" y="27956"/>
                    </a:cubicBezTo>
                    <a:lnTo>
                      <a:pt x="7290" y="28336"/>
                    </a:lnTo>
                    <a:cubicBezTo>
                      <a:pt x="7290" y="28342"/>
                      <a:pt x="7294" y="28345"/>
                      <a:pt x="7297" y="28345"/>
                    </a:cubicBezTo>
                    <a:lnTo>
                      <a:pt x="9818" y="28324"/>
                    </a:lnTo>
                    <a:cubicBezTo>
                      <a:pt x="9825" y="28324"/>
                      <a:pt x="9833" y="28324"/>
                      <a:pt x="9841" y="28324"/>
                    </a:cubicBezTo>
                    <a:cubicBezTo>
                      <a:pt x="10405" y="28324"/>
                      <a:pt x="10937" y="28541"/>
                      <a:pt x="11338" y="28937"/>
                    </a:cubicBezTo>
                    <a:lnTo>
                      <a:pt x="11567" y="29161"/>
                    </a:lnTo>
                    <a:cubicBezTo>
                      <a:pt x="11569" y="29163"/>
                      <a:pt x="11570" y="29164"/>
                      <a:pt x="11572" y="29164"/>
                    </a:cubicBezTo>
                    <a:lnTo>
                      <a:pt x="11579" y="29164"/>
                    </a:lnTo>
                    <a:cubicBezTo>
                      <a:pt x="11582" y="29163"/>
                      <a:pt x="11584" y="29163"/>
                      <a:pt x="11587" y="29163"/>
                    </a:cubicBezTo>
                    <a:cubicBezTo>
                      <a:pt x="11589" y="29163"/>
                      <a:pt x="11591" y="29163"/>
                      <a:pt x="11593" y="29163"/>
                    </a:cubicBezTo>
                    <a:cubicBezTo>
                      <a:pt x="12066" y="29163"/>
                      <a:pt x="12452" y="29543"/>
                      <a:pt x="12455" y="30017"/>
                    </a:cubicBezTo>
                    <a:cubicBezTo>
                      <a:pt x="12459" y="30491"/>
                      <a:pt x="12076" y="30881"/>
                      <a:pt x="11602" y="30885"/>
                    </a:cubicBezTo>
                    <a:cubicBezTo>
                      <a:pt x="11599" y="30885"/>
                      <a:pt x="11596" y="30885"/>
                      <a:pt x="11594" y="30885"/>
                    </a:cubicBezTo>
                    <a:cubicBezTo>
                      <a:pt x="11123" y="30885"/>
                      <a:pt x="10739" y="30504"/>
                      <a:pt x="10734" y="30031"/>
                    </a:cubicBezTo>
                    <a:cubicBezTo>
                      <a:pt x="10733" y="29813"/>
                      <a:pt x="10813" y="29604"/>
                      <a:pt x="10960" y="29443"/>
                    </a:cubicBezTo>
                    <a:cubicBezTo>
                      <a:pt x="10963" y="29440"/>
                      <a:pt x="10963" y="29436"/>
                      <a:pt x="10960" y="29433"/>
                    </a:cubicBezTo>
                    <a:lnTo>
                      <a:pt x="10905" y="29378"/>
                    </a:lnTo>
                    <a:cubicBezTo>
                      <a:pt x="10617" y="29096"/>
                      <a:pt x="10239" y="28942"/>
                      <a:pt x="9836" y="28942"/>
                    </a:cubicBezTo>
                    <a:cubicBezTo>
                      <a:pt x="9832" y="28942"/>
                      <a:pt x="9828" y="28942"/>
                      <a:pt x="9824" y="28942"/>
                    </a:cubicBezTo>
                    <a:lnTo>
                      <a:pt x="3195" y="28999"/>
                    </a:lnTo>
                    <a:lnTo>
                      <a:pt x="3195" y="28998"/>
                    </a:lnTo>
                    <a:cubicBezTo>
                      <a:pt x="2789" y="29001"/>
                      <a:pt x="2408" y="29163"/>
                      <a:pt x="2121" y="29454"/>
                    </a:cubicBezTo>
                    <a:lnTo>
                      <a:pt x="2044" y="29533"/>
                    </a:lnTo>
                    <a:cubicBezTo>
                      <a:pt x="2041" y="29536"/>
                      <a:pt x="2041" y="29540"/>
                      <a:pt x="2044" y="29543"/>
                    </a:cubicBezTo>
                    <a:cubicBezTo>
                      <a:pt x="2181" y="29698"/>
                      <a:pt x="2256" y="29898"/>
                      <a:pt x="2259" y="30104"/>
                    </a:cubicBezTo>
                    <a:cubicBezTo>
                      <a:pt x="2262" y="30578"/>
                      <a:pt x="1881" y="30967"/>
                      <a:pt x="1405" y="30972"/>
                    </a:cubicBezTo>
                    <a:cubicBezTo>
                      <a:pt x="1402" y="30972"/>
                      <a:pt x="1399" y="30972"/>
                      <a:pt x="1397" y="30972"/>
                    </a:cubicBezTo>
                    <a:cubicBezTo>
                      <a:pt x="926" y="30972"/>
                      <a:pt x="542" y="30590"/>
                      <a:pt x="537" y="30119"/>
                    </a:cubicBezTo>
                    <a:cubicBezTo>
                      <a:pt x="533" y="29645"/>
                      <a:pt x="916" y="29255"/>
                      <a:pt x="1390" y="29251"/>
                    </a:cubicBezTo>
                    <a:cubicBezTo>
                      <a:pt x="1408" y="29251"/>
                      <a:pt x="1426" y="29251"/>
                      <a:pt x="1449" y="29252"/>
                    </a:cubicBezTo>
                    <a:cubicBezTo>
                      <a:pt x="1452" y="29252"/>
                      <a:pt x="1453" y="29251"/>
                      <a:pt x="1455" y="29249"/>
                    </a:cubicBezTo>
                    <a:lnTo>
                      <a:pt x="1681" y="29021"/>
                    </a:lnTo>
                    <a:cubicBezTo>
                      <a:pt x="2082" y="28612"/>
                      <a:pt x="2618" y="28384"/>
                      <a:pt x="3191" y="28380"/>
                    </a:cubicBezTo>
                    <a:lnTo>
                      <a:pt x="5711" y="28357"/>
                    </a:lnTo>
                    <a:cubicBezTo>
                      <a:pt x="5716" y="28357"/>
                      <a:pt x="5719" y="28354"/>
                      <a:pt x="5719" y="28350"/>
                    </a:cubicBezTo>
                    <a:lnTo>
                      <a:pt x="5716" y="27969"/>
                    </a:lnTo>
                    <a:cubicBezTo>
                      <a:pt x="5716" y="27936"/>
                      <a:pt x="5742" y="27909"/>
                      <a:pt x="5775" y="27909"/>
                    </a:cubicBezTo>
                    <a:lnTo>
                      <a:pt x="5870" y="27909"/>
                    </a:lnTo>
                    <a:cubicBezTo>
                      <a:pt x="5875" y="27909"/>
                      <a:pt x="5879" y="27904"/>
                      <a:pt x="5879" y="27901"/>
                    </a:cubicBezTo>
                    <a:lnTo>
                      <a:pt x="5949" y="25853"/>
                    </a:lnTo>
                    <a:cubicBezTo>
                      <a:pt x="5951" y="25840"/>
                      <a:pt x="5961" y="25829"/>
                      <a:pt x="5975" y="25828"/>
                    </a:cubicBezTo>
                    <a:cubicBezTo>
                      <a:pt x="5979" y="25828"/>
                      <a:pt x="5982" y="25825"/>
                      <a:pt x="5982" y="25820"/>
                    </a:cubicBezTo>
                    <a:lnTo>
                      <a:pt x="5937" y="20423"/>
                    </a:lnTo>
                    <a:cubicBezTo>
                      <a:pt x="5937" y="20419"/>
                      <a:pt x="5932" y="20415"/>
                      <a:pt x="5929" y="20415"/>
                    </a:cubicBezTo>
                    <a:lnTo>
                      <a:pt x="5651" y="20417"/>
                    </a:lnTo>
                    <a:cubicBezTo>
                      <a:pt x="5650" y="20417"/>
                      <a:pt x="5649" y="20417"/>
                      <a:pt x="5648" y="20417"/>
                    </a:cubicBezTo>
                    <a:cubicBezTo>
                      <a:pt x="5579" y="20417"/>
                      <a:pt x="5523" y="20365"/>
                      <a:pt x="5516" y="20297"/>
                    </a:cubicBezTo>
                    <a:lnTo>
                      <a:pt x="5068" y="15891"/>
                    </a:lnTo>
                    <a:cubicBezTo>
                      <a:pt x="5066" y="15887"/>
                      <a:pt x="5063" y="15883"/>
                      <a:pt x="5058" y="15883"/>
                    </a:cubicBezTo>
                    <a:lnTo>
                      <a:pt x="511" y="15923"/>
                    </a:lnTo>
                    <a:cubicBezTo>
                      <a:pt x="510" y="15923"/>
                      <a:pt x="509" y="15923"/>
                      <a:pt x="509" y="15923"/>
                    </a:cubicBezTo>
                    <a:cubicBezTo>
                      <a:pt x="245" y="15923"/>
                      <a:pt x="28" y="15710"/>
                      <a:pt x="27" y="15447"/>
                    </a:cubicBezTo>
                    <a:lnTo>
                      <a:pt x="21" y="14785"/>
                    </a:lnTo>
                    <a:cubicBezTo>
                      <a:pt x="18" y="14520"/>
                      <a:pt x="231" y="14302"/>
                      <a:pt x="496" y="14301"/>
                    </a:cubicBezTo>
                    <a:lnTo>
                      <a:pt x="10143" y="14217"/>
                    </a:lnTo>
                    <a:cubicBezTo>
                      <a:pt x="10146" y="14217"/>
                      <a:pt x="10149" y="14216"/>
                      <a:pt x="10149" y="14213"/>
                    </a:cubicBezTo>
                    <a:cubicBezTo>
                      <a:pt x="10246" y="14031"/>
                      <a:pt x="10296" y="13825"/>
                      <a:pt x="10295" y="13619"/>
                    </a:cubicBezTo>
                    <a:lnTo>
                      <a:pt x="10237" y="7010"/>
                    </a:lnTo>
                    <a:cubicBezTo>
                      <a:pt x="10237" y="7007"/>
                      <a:pt x="10234" y="7003"/>
                      <a:pt x="10230" y="7003"/>
                    </a:cubicBezTo>
                    <a:lnTo>
                      <a:pt x="5683" y="7042"/>
                    </a:lnTo>
                    <a:cubicBezTo>
                      <a:pt x="5681" y="7042"/>
                      <a:pt x="5679" y="7042"/>
                      <a:pt x="5677" y="7042"/>
                    </a:cubicBezTo>
                    <a:cubicBezTo>
                      <a:pt x="5298" y="7042"/>
                      <a:pt x="4989" y="6736"/>
                      <a:pt x="4986" y="6357"/>
                    </a:cubicBezTo>
                    <a:lnTo>
                      <a:pt x="4937" y="794"/>
                    </a:lnTo>
                    <a:cubicBezTo>
                      <a:pt x="4934" y="414"/>
                      <a:pt x="5242" y="100"/>
                      <a:pt x="5622" y="97"/>
                    </a:cubicBezTo>
                    <a:lnTo>
                      <a:pt x="15192" y="15"/>
                    </a:lnTo>
                    <a:cubicBezTo>
                      <a:pt x="15195" y="15"/>
                      <a:pt x="15197" y="15"/>
                      <a:pt x="15200" y="15"/>
                    </a:cubicBezTo>
                    <a:close/>
                    <a:moveTo>
                      <a:pt x="15199" y="0"/>
                    </a:moveTo>
                    <a:cubicBezTo>
                      <a:pt x="15196" y="0"/>
                      <a:pt x="15193" y="0"/>
                      <a:pt x="15190" y="0"/>
                    </a:cubicBezTo>
                    <a:lnTo>
                      <a:pt x="5620" y="82"/>
                    </a:lnTo>
                    <a:cubicBezTo>
                      <a:pt x="5231" y="85"/>
                      <a:pt x="4916" y="405"/>
                      <a:pt x="4921" y="795"/>
                    </a:cubicBezTo>
                    <a:lnTo>
                      <a:pt x="4968" y="6359"/>
                    </a:lnTo>
                    <a:cubicBezTo>
                      <a:pt x="4972" y="6746"/>
                      <a:pt x="5289" y="7059"/>
                      <a:pt x="5675" y="7059"/>
                    </a:cubicBezTo>
                    <a:cubicBezTo>
                      <a:pt x="5677" y="7059"/>
                      <a:pt x="5679" y="7059"/>
                      <a:pt x="5681" y="7059"/>
                    </a:cubicBezTo>
                    <a:lnTo>
                      <a:pt x="10221" y="7019"/>
                    </a:lnTo>
                    <a:lnTo>
                      <a:pt x="10277" y="13621"/>
                    </a:lnTo>
                    <a:cubicBezTo>
                      <a:pt x="10280" y="13822"/>
                      <a:pt x="10231" y="14023"/>
                      <a:pt x="10137" y="14202"/>
                    </a:cubicBezTo>
                    <a:lnTo>
                      <a:pt x="496" y="14285"/>
                    </a:lnTo>
                    <a:cubicBezTo>
                      <a:pt x="222" y="14288"/>
                      <a:pt x="1" y="14513"/>
                      <a:pt x="4" y="14785"/>
                    </a:cubicBezTo>
                    <a:lnTo>
                      <a:pt x="10" y="15447"/>
                    </a:lnTo>
                    <a:cubicBezTo>
                      <a:pt x="11" y="15720"/>
                      <a:pt x="234" y="15940"/>
                      <a:pt x="507" y="15940"/>
                    </a:cubicBezTo>
                    <a:cubicBezTo>
                      <a:pt x="508" y="15940"/>
                      <a:pt x="509" y="15940"/>
                      <a:pt x="510" y="15940"/>
                    </a:cubicBezTo>
                    <a:lnTo>
                      <a:pt x="5051" y="15900"/>
                    </a:lnTo>
                    <a:lnTo>
                      <a:pt x="5499" y="20299"/>
                    </a:lnTo>
                    <a:cubicBezTo>
                      <a:pt x="5507" y="20375"/>
                      <a:pt x="5570" y="20434"/>
                      <a:pt x="5646" y="20434"/>
                    </a:cubicBezTo>
                    <a:cubicBezTo>
                      <a:pt x="5647" y="20434"/>
                      <a:pt x="5648" y="20434"/>
                      <a:pt x="5649" y="20434"/>
                    </a:cubicBezTo>
                    <a:lnTo>
                      <a:pt x="5920" y="20432"/>
                    </a:lnTo>
                    <a:lnTo>
                      <a:pt x="5966" y="25814"/>
                    </a:lnTo>
                    <a:cubicBezTo>
                      <a:pt x="5948" y="25818"/>
                      <a:pt x="5934" y="25834"/>
                      <a:pt x="5934" y="25853"/>
                    </a:cubicBezTo>
                    <a:lnTo>
                      <a:pt x="5863" y="27894"/>
                    </a:lnTo>
                    <a:lnTo>
                      <a:pt x="5773" y="27894"/>
                    </a:lnTo>
                    <a:cubicBezTo>
                      <a:pt x="5733" y="27895"/>
                      <a:pt x="5699" y="27928"/>
                      <a:pt x="5699" y="27971"/>
                    </a:cubicBezTo>
                    <a:lnTo>
                      <a:pt x="5702" y="28343"/>
                    </a:lnTo>
                    <a:lnTo>
                      <a:pt x="3189" y="28365"/>
                    </a:lnTo>
                    <a:cubicBezTo>
                      <a:pt x="2614" y="28369"/>
                      <a:pt x="2073" y="28599"/>
                      <a:pt x="1669" y="29010"/>
                    </a:cubicBezTo>
                    <a:lnTo>
                      <a:pt x="1446" y="29237"/>
                    </a:lnTo>
                    <a:cubicBezTo>
                      <a:pt x="1425" y="29236"/>
                      <a:pt x="1407" y="29236"/>
                      <a:pt x="1390" y="29236"/>
                    </a:cubicBezTo>
                    <a:cubicBezTo>
                      <a:pt x="907" y="29240"/>
                      <a:pt x="517" y="29637"/>
                      <a:pt x="520" y="30120"/>
                    </a:cubicBezTo>
                    <a:cubicBezTo>
                      <a:pt x="525" y="30601"/>
                      <a:pt x="917" y="30988"/>
                      <a:pt x="1397" y="30988"/>
                    </a:cubicBezTo>
                    <a:cubicBezTo>
                      <a:pt x="1399" y="30988"/>
                      <a:pt x="1402" y="30988"/>
                      <a:pt x="1405" y="30988"/>
                    </a:cubicBezTo>
                    <a:cubicBezTo>
                      <a:pt x="1888" y="30985"/>
                      <a:pt x="2279" y="30588"/>
                      <a:pt x="2274" y="30105"/>
                    </a:cubicBezTo>
                    <a:cubicBezTo>
                      <a:pt x="2273" y="29896"/>
                      <a:pt x="2197" y="29696"/>
                      <a:pt x="2061" y="29539"/>
                    </a:cubicBezTo>
                    <a:lnTo>
                      <a:pt x="2134" y="29466"/>
                    </a:lnTo>
                    <a:cubicBezTo>
                      <a:pt x="2415" y="29178"/>
                      <a:pt x="2792" y="29018"/>
                      <a:pt x="3195" y="29015"/>
                    </a:cubicBezTo>
                    <a:lnTo>
                      <a:pt x="9824" y="28957"/>
                    </a:lnTo>
                    <a:cubicBezTo>
                      <a:pt x="9828" y="28957"/>
                      <a:pt x="9832" y="28957"/>
                      <a:pt x="9835" y="28957"/>
                    </a:cubicBezTo>
                    <a:cubicBezTo>
                      <a:pt x="10234" y="28957"/>
                      <a:pt x="10610" y="29111"/>
                      <a:pt x="10895" y="29390"/>
                    </a:cubicBezTo>
                    <a:lnTo>
                      <a:pt x="10943" y="29439"/>
                    </a:lnTo>
                    <a:cubicBezTo>
                      <a:pt x="10796" y="29602"/>
                      <a:pt x="10716" y="29813"/>
                      <a:pt x="10719" y="30032"/>
                    </a:cubicBezTo>
                    <a:cubicBezTo>
                      <a:pt x="10722" y="30513"/>
                      <a:pt x="11114" y="30900"/>
                      <a:pt x="11594" y="30900"/>
                    </a:cubicBezTo>
                    <a:cubicBezTo>
                      <a:pt x="11596" y="30900"/>
                      <a:pt x="11599" y="30900"/>
                      <a:pt x="11602" y="30900"/>
                    </a:cubicBezTo>
                    <a:cubicBezTo>
                      <a:pt x="12085" y="30897"/>
                      <a:pt x="12475" y="30500"/>
                      <a:pt x="12470" y="30017"/>
                    </a:cubicBezTo>
                    <a:cubicBezTo>
                      <a:pt x="12467" y="29537"/>
                      <a:pt x="12075" y="29148"/>
                      <a:pt x="11595" y="29148"/>
                    </a:cubicBezTo>
                    <a:cubicBezTo>
                      <a:pt x="11592" y="29148"/>
                      <a:pt x="11590" y="29148"/>
                      <a:pt x="11587" y="29148"/>
                    </a:cubicBezTo>
                    <a:lnTo>
                      <a:pt x="11575" y="29148"/>
                    </a:lnTo>
                    <a:lnTo>
                      <a:pt x="11349" y="28927"/>
                    </a:lnTo>
                    <a:cubicBezTo>
                      <a:pt x="10943" y="28526"/>
                      <a:pt x="10404" y="28307"/>
                      <a:pt x="9835" y="28307"/>
                    </a:cubicBezTo>
                    <a:cubicBezTo>
                      <a:pt x="9829" y="28307"/>
                      <a:pt x="9824" y="28307"/>
                      <a:pt x="9818" y="28307"/>
                    </a:cubicBezTo>
                    <a:lnTo>
                      <a:pt x="7305" y="28328"/>
                    </a:lnTo>
                    <a:lnTo>
                      <a:pt x="7302" y="27957"/>
                    </a:lnTo>
                    <a:cubicBezTo>
                      <a:pt x="7302" y="27915"/>
                      <a:pt x="7267" y="27881"/>
                      <a:pt x="7226" y="27881"/>
                    </a:cubicBezTo>
                    <a:lnTo>
                      <a:pt x="7137" y="27883"/>
                    </a:lnTo>
                    <a:lnTo>
                      <a:pt x="7031" y="25844"/>
                    </a:lnTo>
                    <a:cubicBezTo>
                      <a:pt x="7031" y="25825"/>
                      <a:pt x="7016" y="25809"/>
                      <a:pt x="6997" y="25805"/>
                    </a:cubicBezTo>
                    <a:lnTo>
                      <a:pt x="6952" y="20423"/>
                    </a:lnTo>
                    <a:lnTo>
                      <a:pt x="7222" y="20420"/>
                    </a:lnTo>
                    <a:cubicBezTo>
                      <a:pt x="7299" y="20420"/>
                      <a:pt x="7362" y="20361"/>
                      <a:pt x="7370" y="20284"/>
                    </a:cubicBezTo>
                    <a:lnTo>
                      <a:pt x="7691" y="16471"/>
                    </a:lnTo>
                    <a:lnTo>
                      <a:pt x="7811" y="16618"/>
                    </a:lnTo>
                    <a:cubicBezTo>
                      <a:pt x="8027" y="16887"/>
                      <a:pt x="8348" y="17039"/>
                      <a:pt x="8693" y="17039"/>
                    </a:cubicBezTo>
                    <a:cubicBezTo>
                      <a:pt x="8696" y="17039"/>
                      <a:pt x="8700" y="17039"/>
                      <a:pt x="8703" y="17039"/>
                    </a:cubicBezTo>
                    <a:lnTo>
                      <a:pt x="10701" y="17021"/>
                    </a:lnTo>
                    <a:lnTo>
                      <a:pt x="10701" y="17024"/>
                    </a:lnTo>
                    <a:cubicBezTo>
                      <a:pt x="10701" y="17059"/>
                      <a:pt x="10730" y="17088"/>
                      <a:pt x="10764" y="17088"/>
                    </a:cubicBezTo>
                    <a:lnTo>
                      <a:pt x="11407" y="17082"/>
                    </a:lnTo>
                    <a:cubicBezTo>
                      <a:pt x="11441" y="17082"/>
                      <a:pt x="11470" y="17053"/>
                      <a:pt x="11470" y="17018"/>
                    </a:cubicBezTo>
                    <a:lnTo>
                      <a:pt x="11469" y="16856"/>
                    </a:lnTo>
                    <a:cubicBezTo>
                      <a:pt x="11469" y="16821"/>
                      <a:pt x="11440" y="16794"/>
                      <a:pt x="11405" y="16794"/>
                    </a:cubicBezTo>
                    <a:lnTo>
                      <a:pt x="10761" y="16798"/>
                    </a:lnTo>
                    <a:cubicBezTo>
                      <a:pt x="10727" y="16800"/>
                      <a:pt x="10699" y="16829"/>
                      <a:pt x="10699" y="16863"/>
                    </a:cubicBezTo>
                    <a:lnTo>
                      <a:pt x="8701" y="16880"/>
                    </a:lnTo>
                    <a:cubicBezTo>
                      <a:pt x="8698" y="16880"/>
                      <a:pt x="8695" y="16880"/>
                      <a:pt x="8691" y="16880"/>
                    </a:cubicBezTo>
                    <a:cubicBezTo>
                      <a:pt x="8395" y="16880"/>
                      <a:pt x="8121" y="16749"/>
                      <a:pt x="7933" y="16518"/>
                    </a:cubicBezTo>
                    <a:lnTo>
                      <a:pt x="7711" y="16244"/>
                    </a:lnTo>
                    <a:lnTo>
                      <a:pt x="7743" y="15877"/>
                    </a:lnTo>
                    <a:lnTo>
                      <a:pt x="12284" y="15838"/>
                    </a:lnTo>
                    <a:cubicBezTo>
                      <a:pt x="12556" y="15837"/>
                      <a:pt x="12777" y="15611"/>
                      <a:pt x="12774" y="15338"/>
                    </a:cubicBezTo>
                    <a:lnTo>
                      <a:pt x="12770" y="14676"/>
                    </a:lnTo>
                    <a:cubicBezTo>
                      <a:pt x="12767" y="14470"/>
                      <a:pt x="12637" y="14285"/>
                      <a:pt x="12443" y="14214"/>
                    </a:cubicBezTo>
                    <a:cubicBezTo>
                      <a:pt x="12467" y="14116"/>
                      <a:pt x="12478" y="14014"/>
                      <a:pt x="12478" y="13913"/>
                    </a:cubicBezTo>
                    <a:lnTo>
                      <a:pt x="12417" y="7001"/>
                    </a:lnTo>
                    <a:lnTo>
                      <a:pt x="15251" y="6977"/>
                    </a:lnTo>
                    <a:cubicBezTo>
                      <a:pt x="15640" y="6974"/>
                      <a:pt x="15955" y="6653"/>
                      <a:pt x="15951" y="6264"/>
                    </a:cubicBezTo>
                    <a:lnTo>
                      <a:pt x="15904" y="700"/>
                    </a:lnTo>
                    <a:cubicBezTo>
                      <a:pt x="15899" y="314"/>
                      <a:pt x="15584" y="0"/>
                      <a:pt x="1519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29" name="Google Shape;429;p25">
                <a:extLst>
                  <a:ext uri="{FF2B5EF4-FFF2-40B4-BE49-F238E27FC236}">
                    <a16:creationId xmlns:a16="http://schemas.microsoft.com/office/drawing/2014/main" id="{590C7859-EF1D-19B7-A6EB-82B1475C948A}"/>
                  </a:ext>
                </a:extLst>
              </p:cNvPr>
              <p:cNvSpPr/>
              <p:nvPr/>
            </p:nvSpPr>
            <p:spPr>
              <a:xfrm>
                <a:off x="2191675" y="3194475"/>
                <a:ext cx="25800" cy="675"/>
              </a:xfrm>
              <a:custGeom>
                <a:avLst/>
                <a:gdLst/>
                <a:ahLst/>
                <a:cxnLst/>
                <a:rect l="l" t="t" r="r" b="b"/>
                <a:pathLst>
                  <a:path w="1032" h="27" extrusionOk="0">
                    <a:moveTo>
                      <a:pt x="1023" y="0"/>
                    </a:moveTo>
                    <a:lnTo>
                      <a:pt x="8" y="9"/>
                    </a:lnTo>
                    <a:cubicBezTo>
                      <a:pt x="3" y="9"/>
                      <a:pt x="0" y="14"/>
                      <a:pt x="0" y="17"/>
                    </a:cubicBezTo>
                    <a:cubicBezTo>
                      <a:pt x="0" y="22"/>
                      <a:pt x="3" y="26"/>
                      <a:pt x="8" y="26"/>
                    </a:cubicBezTo>
                    <a:lnTo>
                      <a:pt x="1024" y="17"/>
                    </a:lnTo>
                    <a:lnTo>
                      <a:pt x="1023" y="17"/>
                    </a:lnTo>
                    <a:cubicBezTo>
                      <a:pt x="1027" y="17"/>
                      <a:pt x="1032" y="13"/>
                      <a:pt x="1032" y="8"/>
                    </a:cubicBezTo>
                    <a:cubicBezTo>
                      <a:pt x="1032" y="5"/>
                      <a:pt x="1027" y="0"/>
                      <a:pt x="1023" y="0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0" name="Google Shape;430;p25">
                <a:extLst>
                  <a:ext uri="{FF2B5EF4-FFF2-40B4-BE49-F238E27FC236}">
                    <a16:creationId xmlns:a16="http://schemas.microsoft.com/office/drawing/2014/main" id="{606EB0BC-EBCD-2755-1F3C-BDCDE8DC38B9}"/>
                  </a:ext>
                </a:extLst>
              </p:cNvPr>
              <p:cNvSpPr/>
              <p:nvPr/>
            </p:nvSpPr>
            <p:spPr>
              <a:xfrm>
                <a:off x="2192850" y="3329425"/>
                <a:ext cx="2577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031" h="26" extrusionOk="0">
                    <a:moveTo>
                      <a:pt x="1023" y="1"/>
                    </a:moveTo>
                    <a:lnTo>
                      <a:pt x="8" y="10"/>
                    </a:lnTo>
                    <a:cubicBezTo>
                      <a:pt x="3" y="10"/>
                      <a:pt x="0" y="13"/>
                      <a:pt x="0" y="17"/>
                    </a:cubicBezTo>
                    <a:cubicBezTo>
                      <a:pt x="0" y="22"/>
                      <a:pt x="3" y="25"/>
                      <a:pt x="8" y="25"/>
                    </a:cubicBezTo>
                    <a:lnTo>
                      <a:pt x="1023" y="16"/>
                    </a:lnTo>
                    <a:cubicBezTo>
                      <a:pt x="1027" y="16"/>
                      <a:pt x="1030" y="13"/>
                      <a:pt x="1030" y="8"/>
                    </a:cubicBezTo>
                    <a:cubicBezTo>
                      <a:pt x="1030" y="4"/>
                      <a:pt x="1027" y="1"/>
                      <a:pt x="1023" y="1"/>
                    </a:cubicBezTo>
                    <a:close/>
                  </a:path>
                </a:pathLst>
              </a:custGeom>
              <a:solidFill>
                <a:srgbClr val="31293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1" name="Google Shape;431;p25">
                <a:extLst>
                  <a:ext uri="{FF2B5EF4-FFF2-40B4-BE49-F238E27FC236}">
                    <a16:creationId xmlns:a16="http://schemas.microsoft.com/office/drawing/2014/main" id="{1AADA0BA-522F-A593-B237-1846735FD7A5}"/>
                  </a:ext>
                </a:extLst>
              </p:cNvPr>
              <p:cNvSpPr/>
              <p:nvPr/>
            </p:nvSpPr>
            <p:spPr>
              <a:xfrm>
                <a:off x="2190225" y="3381400"/>
                <a:ext cx="31925" cy="650"/>
              </a:xfrm>
              <a:custGeom>
                <a:avLst/>
                <a:gdLst/>
                <a:ahLst/>
                <a:cxnLst/>
                <a:rect l="l" t="t" r="r" b="b"/>
                <a:pathLst>
                  <a:path w="1277" h="26" extrusionOk="0">
                    <a:moveTo>
                      <a:pt x="1269" y="0"/>
                    </a:moveTo>
                    <a:lnTo>
                      <a:pt x="8" y="11"/>
                    </a:lnTo>
                    <a:cubicBezTo>
                      <a:pt x="4" y="11"/>
                      <a:pt x="1" y="14"/>
                      <a:pt x="1" y="18"/>
                    </a:cubicBezTo>
                    <a:cubicBezTo>
                      <a:pt x="1" y="23"/>
                      <a:pt x="4" y="26"/>
                      <a:pt x="8" y="26"/>
                    </a:cubicBezTo>
                    <a:lnTo>
                      <a:pt x="1269" y="15"/>
                    </a:lnTo>
                    <a:cubicBezTo>
                      <a:pt x="1273" y="15"/>
                      <a:pt x="1276" y="12"/>
                      <a:pt x="1276" y="8"/>
                    </a:cubicBezTo>
                    <a:cubicBezTo>
                      <a:pt x="1276" y="3"/>
                      <a:pt x="1273" y="0"/>
                      <a:pt x="1269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2" name="Google Shape;432;p25">
                <a:extLst>
                  <a:ext uri="{FF2B5EF4-FFF2-40B4-BE49-F238E27FC236}">
                    <a16:creationId xmlns:a16="http://schemas.microsoft.com/office/drawing/2014/main" id="{106B7760-5427-D059-B333-E6987340372A}"/>
                  </a:ext>
                </a:extLst>
              </p:cNvPr>
              <p:cNvSpPr/>
              <p:nvPr/>
            </p:nvSpPr>
            <p:spPr>
              <a:xfrm>
                <a:off x="2186225" y="3392525"/>
                <a:ext cx="40125" cy="775"/>
              </a:xfrm>
              <a:custGeom>
                <a:avLst/>
                <a:gdLst/>
                <a:ahLst/>
                <a:cxnLst/>
                <a:rect l="l" t="t" r="r" b="b"/>
                <a:pathLst>
                  <a:path w="1605" h="31" extrusionOk="0">
                    <a:moveTo>
                      <a:pt x="1595" y="0"/>
                    </a:moveTo>
                    <a:lnTo>
                      <a:pt x="9" y="14"/>
                    </a:lnTo>
                    <a:cubicBezTo>
                      <a:pt x="5" y="14"/>
                      <a:pt x="0" y="19"/>
                      <a:pt x="0" y="23"/>
                    </a:cubicBezTo>
                    <a:cubicBezTo>
                      <a:pt x="0" y="28"/>
                      <a:pt x="5" y="31"/>
                      <a:pt x="9" y="31"/>
                    </a:cubicBezTo>
                    <a:lnTo>
                      <a:pt x="1595" y="17"/>
                    </a:lnTo>
                    <a:lnTo>
                      <a:pt x="1597" y="17"/>
                    </a:lnTo>
                    <a:cubicBezTo>
                      <a:pt x="1600" y="17"/>
                      <a:pt x="1604" y="14"/>
                      <a:pt x="1604" y="9"/>
                    </a:cubicBezTo>
                    <a:cubicBezTo>
                      <a:pt x="1604" y="5"/>
                      <a:pt x="1600" y="0"/>
                      <a:pt x="1595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433" name="Google Shape;433;p25">
              <a:extLst>
                <a:ext uri="{FF2B5EF4-FFF2-40B4-BE49-F238E27FC236}">
                  <a16:creationId xmlns:a16="http://schemas.microsoft.com/office/drawing/2014/main" id="{4BD531D7-EF6E-BF4F-45ED-133741785B3E}"/>
                </a:ext>
              </a:extLst>
            </p:cNvPr>
            <p:cNvGrpSpPr/>
            <p:nvPr/>
          </p:nvGrpSpPr>
          <p:grpSpPr>
            <a:xfrm>
              <a:off x="6350950" y="729700"/>
              <a:ext cx="576232" cy="320112"/>
              <a:chOff x="315275" y="3124950"/>
              <a:chExt cx="658175" cy="365675"/>
            </a:xfrm>
          </p:grpSpPr>
          <p:sp>
            <p:nvSpPr>
              <p:cNvPr id="434" name="Google Shape;434;p25">
                <a:extLst>
                  <a:ext uri="{FF2B5EF4-FFF2-40B4-BE49-F238E27FC236}">
                    <a16:creationId xmlns:a16="http://schemas.microsoft.com/office/drawing/2014/main" id="{9544624F-06CD-F93E-35E6-6AAB4C56414F}"/>
                  </a:ext>
                </a:extLst>
              </p:cNvPr>
              <p:cNvSpPr/>
              <p:nvPr/>
            </p:nvSpPr>
            <p:spPr>
              <a:xfrm>
                <a:off x="315275" y="3124950"/>
                <a:ext cx="634175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7" h="14627" extrusionOk="0">
                    <a:moveTo>
                      <a:pt x="763" y="0"/>
                    </a:moveTo>
                    <a:cubicBezTo>
                      <a:pt x="342" y="0"/>
                      <a:pt x="1" y="341"/>
                      <a:pt x="1" y="762"/>
                    </a:cubicBezTo>
                    <a:lnTo>
                      <a:pt x="1" y="11111"/>
                    </a:lnTo>
                    <a:cubicBezTo>
                      <a:pt x="1" y="11532"/>
                      <a:pt x="342" y="11873"/>
                      <a:pt x="763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6" y="0"/>
                      <a:pt x="24604" y="0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5" name="Google Shape;435;p25">
                <a:extLst>
                  <a:ext uri="{FF2B5EF4-FFF2-40B4-BE49-F238E27FC236}">
                    <a16:creationId xmlns:a16="http://schemas.microsoft.com/office/drawing/2014/main" id="{0DEE5395-FBBB-C906-07EF-BD8A2324DDBD}"/>
                  </a:ext>
                </a:extLst>
              </p:cNvPr>
              <p:cNvSpPr/>
              <p:nvPr/>
            </p:nvSpPr>
            <p:spPr>
              <a:xfrm>
                <a:off x="875125" y="3421750"/>
                <a:ext cx="98325" cy="68875"/>
              </a:xfrm>
              <a:custGeom>
                <a:avLst/>
                <a:gdLst/>
                <a:ahLst/>
                <a:cxnLst/>
                <a:rect l="l" t="t" r="r" b="b"/>
                <a:pathLst>
                  <a:path w="3933" h="2755" extrusionOk="0">
                    <a:moveTo>
                      <a:pt x="0" y="1"/>
                    </a:moveTo>
                    <a:lnTo>
                      <a:pt x="2972" y="2754"/>
                    </a:lnTo>
                    <a:lnTo>
                      <a:pt x="3933" y="2754"/>
                    </a:lnTo>
                    <a:lnTo>
                      <a:pt x="961" y="1"/>
                    </a:ln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6" name="Google Shape;436;p25">
                <a:extLst>
                  <a:ext uri="{FF2B5EF4-FFF2-40B4-BE49-F238E27FC236}">
                    <a16:creationId xmlns:a16="http://schemas.microsoft.com/office/drawing/2014/main" id="{FB1C1EB9-BA4E-47C8-47D0-2276FEA6D215}"/>
                  </a:ext>
                </a:extLst>
              </p:cNvPr>
              <p:cNvSpPr/>
              <p:nvPr/>
            </p:nvSpPr>
            <p:spPr>
              <a:xfrm>
                <a:off x="339300" y="3124950"/>
                <a:ext cx="634150" cy="365675"/>
              </a:xfrm>
              <a:custGeom>
                <a:avLst/>
                <a:gdLst/>
                <a:ahLst/>
                <a:cxnLst/>
                <a:rect l="l" t="t" r="r" b="b"/>
                <a:pathLst>
                  <a:path w="25366" h="14627" extrusionOk="0">
                    <a:moveTo>
                      <a:pt x="764" y="0"/>
                    </a:moveTo>
                    <a:cubicBezTo>
                      <a:pt x="343" y="0"/>
                      <a:pt x="0" y="341"/>
                      <a:pt x="0" y="762"/>
                    </a:cubicBezTo>
                    <a:lnTo>
                      <a:pt x="0" y="11111"/>
                    </a:lnTo>
                    <a:cubicBezTo>
                      <a:pt x="0" y="11532"/>
                      <a:pt x="343" y="11873"/>
                      <a:pt x="764" y="11873"/>
                    </a:cubicBezTo>
                    <a:lnTo>
                      <a:pt x="22394" y="11873"/>
                    </a:lnTo>
                    <a:lnTo>
                      <a:pt x="25366" y="14626"/>
                    </a:lnTo>
                    <a:lnTo>
                      <a:pt x="25366" y="762"/>
                    </a:lnTo>
                    <a:cubicBezTo>
                      <a:pt x="25366" y="341"/>
                      <a:pt x="25025" y="0"/>
                      <a:pt x="24604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7" name="Google Shape;437;p25">
                <a:extLst>
                  <a:ext uri="{FF2B5EF4-FFF2-40B4-BE49-F238E27FC236}">
                    <a16:creationId xmlns:a16="http://schemas.microsoft.com/office/drawing/2014/main" id="{F65E603C-E28E-603D-97D6-511976FD81E3}"/>
                  </a:ext>
                </a:extLst>
              </p:cNvPr>
              <p:cNvSpPr/>
              <p:nvPr/>
            </p:nvSpPr>
            <p:spPr>
              <a:xfrm>
                <a:off x="792825" y="3237950"/>
                <a:ext cx="7372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9" h="2948" extrusionOk="0">
                    <a:moveTo>
                      <a:pt x="1475" y="0"/>
                    </a:moveTo>
                    <a:cubicBezTo>
                      <a:pt x="661" y="0"/>
                      <a:pt x="1" y="661"/>
                      <a:pt x="1" y="1474"/>
                    </a:cubicBezTo>
                    <a:cubicBezTo>
                      <a:pt x="1" y="2288"/>
                      <a:pt x="661" y="2948"/>
                      <a:pt x="1475" y="2948"/>
                    </a:cubicBezTo>
                    <a:cubicBezTo>
                      <a:pt x="2288" y="2948"/>
                      <a:pt x="2949" y="2288"/>
                      <a:pt x="2949" y="1474"/>
                    </a:cubicBezTo>
                    <a:cubicBezTo>
                      <a:pt x="2949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8" name="Google Shape;438;p25">
                <a:extLst>
                  <a:ext uri="{FF2B5EF4-FFF2-40B4-BE49-F238E27FC236}">
                    <a16:creationId xmlns:a16="http://schemas.microsoft.com/office/drawing/2014/main" id="{70E5C9A5-46B2-8E43-86D9-F5C6AC471D82}"/>
                  </a:ext>
                </a:extLst>
              </p:cNvPr>
              <p:cNvSpPr/>
              <p:nvPr/>
            </p:nvSpPr>
            <p:spPr>
              <a:xfrm>
                <a:off x="619550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3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3" y="2948"/>
                    </a:cubicBezTo>
                    <a:cubicBezTo>
                      <a:pt x="2286" y="2948"/>
                      <a:pt x="2947" y="2288"/>
                      <a:pt x="2947" y="1474"/>
                    </a:cubicBezTo>
                    <a:cubicBezTo>
                      <a:pt x="2947" y="661"/>
                      <a:pt x="2286" y="0"/>
                      <a:pt x="1473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39" name="Google Shape;439;p25">
                <a:extLst>
                  <a:ext uri="{FF2B5EF4-FFF2-40B4-BE49-F238E27FC236}">
                    <a16:creationId xmlns:a16="http://schemas.microsoft.com/office/drawing/2014/main" id="{73A44C12-8BBE-961D-80E6-92BCAA9F22C8}"/>
                  </a:ext>
                </a:extLst>
              </p:cNvPr>
              <p:cNvSpPr/>
              <p:nvPr/>
            </p:nvSpPr>
            <p:spPr>
              <a:xfrm>
                <a:off x="446225" y="3237950"/>
                <a:ext cx="73675" cy="73700"/>
              </a:xfrm>
              <a:custGeom>
                <a:avLst/>
                <a:gdLst/>
                <a:ahLst/>
                <a:cxnLst/>
                <a:rect l="l" t="t" r="r" b="b"/>
                <a:pathLst>
                  <a:path w="2947" h="2948" extrusionOk="0">
                    <a:moveTo>
                      <a:pt x="1475" y="0"/>
                    </a:moveTo>
                    <a:cubicBezTo>
                      <a:pt x="660" y="0"/>
                      <a:pt x="1" y="661"/>
                      <a:pt x="1" y="1474"/>
                    </a:cubicBezTo>
                    <a:cubicBezTo>
                      <a:pt x="1" y="2288"/>
                      <a:pt x="660" y="2948"/>
                      <a:pt x="1475" y="2948"/>
                    </a:cubicBezTo>
                    <a:cubicBezTo>
                      <a:pt x="2288" y="2948"/>
                      <a:pt x="2947" y="2288"/>
                      <a:pt x="2947" y="1474"/>
                    </a:cubicBezTo>
                    <a:cubicBezTo>
                      <a:pt x="2947" y="661"/>
                      <a:pt x="2288" y="0"/>
                      <a:pt x="147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104D13C3-1AB2-8641-4CE1-47D75EBE4A36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Google Shape;281;p25">
            <a:extLst>
              <a:ext uri="{FF2B5EF4-FFF2-40B4-BE49-F238E27FC236}">
                <a16:creationId xmlns:a16="http://schemas.microsoft.com/office/drawing/2014/main" id="{67CFB7E6-4D15-4EBC-7A85-1929DD0E7ABB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414918" y="108640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Forskellige måder at bruge AI i skolen</a:t>
            </a:r>
            <a:endParaRPr sz="2800" dirty="0"/>
          </a:p>
        </p:txBody>
      </p:sp>
      <p:graphicFrame>
        <p:nvGraphicFramePr>
          <p:cNvPr id="9" name="Diagram 8">
            <a:extLst>
              <a:ext uri="{FF2B5EF4-FFF2-40B4-BE49-F238E27FC236}">
                <a16:creationId xmlns:a16="http://schemas.microsoft.com/office/drawing/2014/main" id="{11F6ADF5-DF98-370D-703E-34A37D2D89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187706"/>
              </p:ext>
            </p:extLst>
          </p:nvPr>
        </p:nvGraphicFramePr>
        <p:xfrm>
          <a:off x="211666" y="958360"/>
          <a:ext cx="1769534" cy="8619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Google Shape;454;p27">
            <a:extLst>
              <a:ext uri="{FF2B5EF4-FFF2-40B4-BE49-F238E27FC236}">
                <a16:creationId xmlns:a16="http://schemas.microsoft.com/office/drawing/2014/main" id="{1F6471FC-443E-AD53-D5E5-4B3AF907F8E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262950" y="1966888"/>
            <a:ext cx="4309050" cy="200548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hjælpe med at skabe struktur i en tekst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give et forslag til alternative </a:t>
            </a:r>
            <a:r>
              <a:rPr lang="da-DK" sz="1600" dirty="0" err="1">
                <a:latin typeface="Golos Text Medium"/>
                <a:ea typeface="Golos Text Medium"/>
                <a:cs typeface="Golos Text Medium"/>
                <a:sym typeface="Golos Text Medium"/>
              </a:rPr>
              <a:t>prd</a:t>
            </a: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, som kan bruges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hjælpe med at formulere sætninger bedre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-Ai kan omskrive din tekst</a:t>
            </a:r>
          </a:p>
        </p:txBody>
      </p:sp>
    </p:spTree>
    <p:extLst>
      <p:ext uri="{BB962C8B-B14F-4D97-AF65-F5344CB8AC3E}">
        <p14:creationId xmlns:p14="http://schemas.microsoft.com/office/powerpoint/2010/main" val="10832422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DD2338EC-BCE6-E478-DB50-005DC62E87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25">
            <a:extLst>
              <a:ext uri="{FF2B5EF4-FFF2-40B4-BE49-F238E27FC236}">
                <a16:creationId xmlns:a16="http://schemas.microsoft.com/office/drawing/2014/main" id="{8609ED4C-9614-1544-EC99-B6344A215567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72118" y="150973"/>
            <a:ext cx="8114864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da-DK" sz="2800" dirty="0"/>
              <a:t>E</a:t>
            </a:r>
            <a:r>
              <a:rPr lang="en" sz="2800" dirty="0"/>
              <a:t>r AI </a:t>
            </a:r>
            <a:r>
              <a:rPr lang="en" sz="2800" dirty="0" err="1"/>
              <a:t>godt</a:t>
            </a:r>
            <a:r>
              <a:rPr lang="en" sz="2800" dirty="0"/>
              <a:t> </a:t>
            </a:r>
            <a:r>
              <a:rPr lang="en" sz="2800" dirty="0" err="1"/>
              <a:t>eller</a:t>
            </a:r>
            <a:r>
              <a:rPr lang="en" sz="2800" dirty="0"/>
              <a:t> </a:t>
            </a:r>
            <a:r>
              <a:rPr lang="en" sz="2800" dirty="0" err="1"/>
              <a:t>dårligt</a:t>
            </a:r>
            <a:r>
              <a:rPr lang="en" sz="2800" dirty="0"/>
              <a:t> for </a:t>
            </a:r>
            <a:r>
              <a:rPr lang="en" sz="2800" dirty="0" err="1"/>
              <a:t>læring</a:t>
            </a:r>
            <a:r>
              <a:rPr lang="en" sz="2800" dirty="0"/>
              <a:t>?</a:t>
            </a:r>
            <a:endParaRPr sz="2800" dirty="0"/>
          </a:p>
        </p:txBody>
      </p:sp>
      <p:cxnSp>
        <p:nvCxnSpPr>
          <p:cNvPr id="440" name="Google Shape;440;p25">
            <a:extLst>
              <a:ext uri="{FF2B5EF4-FFF2-40B4-BE49-F238E27FC236}">
                <a16:creationId xmlns:a16="http://schemas.microsoft.com/office/drawing/2014/main" id="{65C105CD-4B77-D4FA-5D76-C06D1FEEC88F}"/>
              </a:ext>
            </a:extLst>
          </p:cNvPr>
          <p:cNvCxnSpPr/>
          <p:nvPr/>
        </p:nvCxnSpPr>
        <p:spPr>
          <a:xfrm>
            <a:off x="5110450" y="4608500"/>
            <a:ext cx="44556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5" name="Billede 4">
            <a:extLst>
              <a:ext uri="{FF2B5EF4-FFF2-40B4-BE49-F238E27FC236}">
                <a16:creationId xmlns:a16="http://schemas.microsoft.com/office/drawing/2014/main" id="{4B7758B5-3261-8020-7CA9-B7B2A15D3A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1362" y="1962795"/>
            <a:ext cx="7772400" cy="3180705"/>
          </a:xfrm>
          <a:prstGeom prst="rect">
            <a:avLst/>
          </a:prstGeom>
        </p:spPr>
      </p:pic>
      <p:sp>
        <p:nvSpPr>
          <p:cNvPr id="6" name="Google Shape;281;p25">
            <a:extLst>
              <a:ext uri="{FF2B5EF4-FFF2-40B4-BE49-F238E27FC236}">
                <a16:creationId xmlns:a16="http://schemas.microsoft.com/office/drawing/2014/main" id="{FB1B08EC-226D-16B7-9FAC-A2D334E98D29}"/>
              </a:ext>
            </a:extLst>
          </p:cNvPr>
          <p:cNvSpPr txBox="1">
            <a:spLocks/>
          </p:cNvSpPr>
          <p:nvPr/>
        </p:nvSpPr>
        <p:spPr>
          <a:xfrm>
            <a:off x="1726277" y="1250769"/>
            <a:ext cx="2187428" cy="485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marR="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R="0" lvl="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R="0" lvl="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R="0" lvl="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R="0" lvl="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R="0" lvl="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R="0" lvl="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R="0" lvl="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r>
              <a:rPr lang="da-DK" sz="1800" dirty="0"/>
              <a:t>Dårligt for læring</a:t>
            </a:r>
          </a:p>
        </p:txBody>
      </p:sp>
      <p:sp>
        <p:nvSpPr>
          <p:cNvPr id="7" name="Google Shape;281;p25">
            <a:extLst>
              <a:ext uri="{FF2B5EF4-FFF2-40B4-BE49-F238E27FC236}">
                <a16:creationId xmlns:a16="http://schemas.microsoft.com/office/drawing/2014/main" id="{78A89DD3-9B54-697C-C213-E0C6BA584A69}"/>
              </a:ext>
            </a:extLst>
          </p:cNvPr>
          <p:cNvSpPr txBox="1">
            <a:spLocks/>
          </p:cNvSpPr>
          <p:nvPr/>
        </p:nvSpPr>
        <p:spPr>
          <a:xfrm>
            <a:off x="5110450" y="1197916"/>
            <a:ext cx="1912647" cy="4852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marR="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R="0" lvl="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R="0" lvl="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R="0" lvl="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R="0" lvl="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R="0" lvl="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R="0" lvl="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R="0" lvl="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r>
              <a:rPr lang="da-DK" sz="1800" dirty="0"/>
              <a:t>Godt for læring</a:t>
            </a:r>
          </a:p>
        </p:txBody>
      </p:sp>
      <p:pic>
        <p:nvPicPr>
          <p:cNvPr id="12290" name="Picture 2" descr="Thumbs Up: Light Skin Tone Emoji (U+1F44D, U+1F3FB)">
            <a:extLst>
              <a:ext uri="{FF2B5EF4-FFF2-40B4-BE49-F238E27FC236}">
                <a16:creationId xmlns:a16="http://schemas.microsoft.com/office/drawing/2014/main" id="{39BD890E-8A3D-3043-35F7-5EC16492EC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0546" y="705373"/>
            <a:ext cx="1117600" cy="111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Thumbs Down: Medium Skin Tone Emoji ...">
            <a:extLst>
              <a:ext uri="{FF2B5EF4-FFF2-40B4-BE49-F238E27FC236}">
                <a16:creationId xmlns:a16="http://schemas.microsoft.com/office/drawing/2014/main" id="{22853BAE-E06F-4322-310D-D327FE6032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82" y="858373"/>
            <a:ext cx="1015845" cy="10158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35824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">
          <a:extLst>
            <a:ext uri="{FF2B5EF4-FFF2-40B4-BE49-F238E27FC236}">
              <a16:creationId xmlns:a16="http://schemas.microsoft.com/office/drawing/2014/main" id="{2EC37256-6580-942E-BAFB-3A36BC4684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>
            <a:extLst>
              <a:ext uri="{FF2B5EF4-FFF2-40B4-BE49-F238E27FC236}">
                <a16:creationId xmlns:a16="http://schemas.microsoft.com/office/drawing/2014/main" id="{47F9CD45-1122-3CC4-A46A-665BF49871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69767201"/>
              </p:ext>
            </p:extLst>
          </p:nvPr>
        </p:nvGraphicFramePr>
        <p:xfrm>
          <a:off x="211666" y="1095160"/>
          <a:ext cx="4785636" cy="35244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Google Shape;600;p37">
            <a:extLst>
              <a:ext uri="{FF2B5EF4-FFF2-40B4-BE49-F238E27FC236}">
                <a16:creationId xmlns:a16="http://schemas.microsoft.com/office/drawing/2014/main" id="{95E9836C-14C3-2DF9-2C2D-586660BA62B8}"/>
              </a:ext>
            </a:extLst>
          </p:cNvPr>
          <p:cNvSpPr txBox="1">
            <a:spLocks/>
          </p:cNvSpPr>
          <p:nvPr/>
        </p:nvSpPr>
        <p:spPr>
          <a:xfrm>
            <a:off x="544608" y="286578"/>
            <a:ext cx="3713356" cy="6809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Golos Text Medium"/>
              <a:buNone/>
              <a:defRPr sz="30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1pPr>
            <a:lvl2pPr marR="0" lvl="1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R="0" lvl="2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R="0" lvl="3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R="0" lvl="4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R="0" lvl="5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R="0" lvl="6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R="0" lvl="7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R="0" lvl="8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Golos Text Medium"/>
              <a:buNone/>
              <a:defRPr sz="32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r>
              <a:rPr lang="da-DK" dirty="0"/>
              <a:t>Øvelse</a:t>
            </a:r>
          </a:p>
        </p:txBody>
      </p:sp>
      <p:sp>
        <p:nvSpPr>
          <p:cNvPr id="4" name="Google Shape;601;p37">
            <a:extLst>
              <a:ext uri="{FF2B5EF4-FFF2-40B4-BE49-F238E27FC236}">
                <a16:creationId xmlns:a16="http://schemas.microsoft.com/office/drawing/2014/main" id="{ECE889FC-E40B-3233-14D0-17D2BE16B46F}"/>
              </a:ext>
            </a:extLst>
          </p:cNvPr>
          <p:cNvSpPr txBox="1">
            <a:spLocks/>
          </p:cNvSpPr>
          <p:nvPr/>
        </p:nvSpPr>
        <p:spPr>
          <a:xfrm>
            <a:off x="5121083" y="967564"/>
            <a:ext cx="3542864" cy="32748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●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○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 Medium"/>
              <a:buChar char="■"/>
              <a:defRPr sz="1400" b="0" i="0" u="none" strike="noStrike" cap="none">
                <a:solidFill>
                  <a:schemeClr val="dk1"/>
                </a:solidFill>
                <a:latin typeface="Golos Text Medium"/>
                <a:ea typeface="Golos Text Medium"/>
                <a:cs typeface="Golos Text Medium"/>
                <a:sym typeface="Golos Text Medium"/>
              </a:defRPr>
            </a:lvl9pPr>
          </a:lstStyle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I de nye studiegrupper får I nu tildelt en af disse måder at bruge AI. </a:t>
            </a:r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I skal nu vurdere </a:t>
            </a:r>
            <a:r>
              <a:rPr lang="da-DK" b="1" dirty="0"/>
              <a:t>fordele og ulemper </a:t>
            </a:r>
            <a:r>
              <a:rPr lang="da-DK" dirty="0"/>
              <a:t>ved denne måde at bruge AI</a:t>
            </a:r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-For den enkelte elev</a:t>
            </a:r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-For skolen</a:t>
            </a:r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-For samfundet</a:t>
            </a:r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endParaRPr lang="da-DK" dirty="0"/>
          </a:p>
          <a:p>
            <a:pPr marL="0" indent="0">
              <a:buClr>
                <a:schemeClr val="lt1"/>
              </a:buClr>
              <a:buSzPts val="1100"/>
              <a:buFont typeface="Arial"/>
              <a:buNone/>
            </a:pPr>
            <a:r>
              <a:rPr lang="da-DK" dirty="0"/>
              <a:t>Præsenter jeres bidrag på en planche</a:t>
            </a:r>
          </a:p>
        </p:txBody>
      </p:sp>
      <p:grpSp>
        <p:nvGrpSpPr>
          <p:cNvPr id="5" name="Google Shape;775;p38">
            <a:extLst>
              <a:ext uri="{FF2B5EF4-FFF2-40B4-BE49-F238E27FC236}">
                <a16:creationId xmlns:a16="http://schemas.microsoft.com/office/drawing/2014/main" id="{2D6469A6-00B7-FEA8-396B-4564EBF090B1}"/>
              </a:ext>
            </a:extLst>
          </p:cNvPr>
          <p:cNvGrpSpPr/>
          <p:nvPr/>
        </p:nvGrpSpPr>
        <p:grpSpPr>
          <a:xfrm>
            <a:off x="6931865" y="2857395"/>
            <a:ext cx="1732082" cy="1375649"/>
            <a:chOff x="2735825" y="2251925"/>
            <a:chExt cx="1386775" cy="1101400"/>
          </a:xfrm>
        </p:grpSpPr>
        <p:sp>
          <p:nvSpPr>
            <p:cNvPr id="6" name="Google Shape;776;p38">
              <a:extLst>
                <a:ext uri="{FF2B5EF4-FFF2-40B4-BE49-F238E27FC236}">
                  <a16:creationId xmlns:a16="http://schemas.microsoft.com/office/drawing/2014/main" id="{F32C2689-973F-6164-A90E-1C6161ED6414}"/>
                </a:ext>
              </a:extLst>
            </p:cNvPr>
            <p:cNvSpPr/>
            <p:nvPr/>
          </p:nvSpPr>
          <p:spPr>
            <a:xfrm>
              <a:off x="3436875" y="2721175"/>
              <a:ext cx="551875" cy="126275"/>
            </a:xfrm>
            <a:custGeom>
              <a:avLst/>
              <a:gdLst/>
              <a:ahLst/>
              <a:cxnLst/>
              <a:rect l="l" t="t" r="r" b="b"/>
              <a:pathLst>
                <a:path w="22075" h="5051" extrusionOk="0">
                  <a:moveTo>
                    <a:pt x="1253" y="0"/>
                  </a:moveTo>
                  <a:lnTo>
                    <a:pt x="1" y="1689"/>
                  </a:lnTo>
                  <a:lnTo>
                    <a:pt x="2" y="1689"/>
                  </a:lnTo>
                  <a:cubicBezTo>
                    <a:pt x="587" y="2124"/>
                    <a:pt x="1206" y="2517"/>
                    <a:pt x="1858" y="2869"/>
                  </a:cubicBezTo>
                  <a:cubicBezTo>
                    <a:pt x="2736" y="3343"/>
                    <a:pt x="3674" y="3741"/>
                    <a:pt x="4666" y="4063"/>
                  </a:cubicBezTo>
                  <a:cubicBezTo>
                    <a:pt x="4796" y="4105"/>
                    <a:pt x="4928" y="4146"/>
                    <a:pt x="5060" y="4185"/>
                  </a:cubicBezTo>
                  <a:cubicBezTo>
                    <a:pt x="5687" y="4373"/>
                    <a:pt x="6334" y="4529"/>
                    <a:pt x="7002" y="4656"/>
                  </a:cubicBezTo>
                  <a:cubicBezTo>
                    <a:pt x="7086" y="4671"/>
                    <a:pt x="7170" y="4687"/>
                    <a:pt x="7255" y="4702"/>
                  </a:cubicBezTo>
                  <a:cubicBezTo>
                    <a:pt x="7306" y="4711"/>
                    <a:pt x="7358" y="4720"/>
                    <a:pt x="7409" y="4729"/>
                  </a:cubicBezTo>
                  <a:cubicBezTo>
                    <a:pt x="8151" y="4855"/>
                    <a:pt x="8919" y="4943"/>
                    <a:pt x="9708" y="4994"/>
                  </a:cubicBezTo>
                  <a:cubicBezTo>
                    <a:pt x="9854" y="5005"/>
                    <a:pt x="9999" y="5012"/>
                    <a:pt x="10146" y="5018"/>
                  </a:cubicBezTo>
                  <a:cubicBezTo>
                    <a:pt x="10558" y="5039"/>
                    <a:pt x="10976" y="5050"/>
                    <a:pt x="11400" y="5050"/>
                  </a:cubicBezTo>
                  <a:cubicBezTo>
                    <a:pt x="11886" y="5050"/>
                    <a:pt x="12379" y="5036"/>
                    <a:pt x="12877" y="5011"/>
                  </a:cubicBezTo>
                  <a:cubicBezTo>
                    <a:pt x="13009" y="5003"/>
                    <a:pt x="13141" y="4996"/>
                    <a:pt x="13274" y="4986"/>
                  </a:cubicBezTo>
                  <a:cubicBezTo>
                    <a:pt x="13645" y="4962"/>
                    <a:pt x="14019" y="4930"/>
                    <a:pt x="14396" y="4893"/>
                  </a:cubicBezTo>
                  <a:cubicBezTo>
                    <a:pt x="14939" y="4838"/>
                    <a:pt x="15463" y="4770"/>
                    <a:pt x="15966" y="4694"/>
                  </a:cubicBezTo>
                  <a:cubicBezTo>
                    <a:pt x="16108" y="4673"/>
                    <a:pt x="16250" y="4652"/>
                    <a:pt x="16391" y="4629"/>
                  </a:cubicBezTo>
                  <a:cubicBezTo>
                    <a:pt x="17350" y="4471"/>
                    <a:pt x="18226" y="4288"/>
                    <a:pt x="18986" y="4105"/>
                  </a:cubicBezTo>
                  <a:cubicBezTo>
                    <a:pt x="19139" y="4069"/>
                    <a:pt x="19289" y="4031"/>
                    <a:pt x="19431" y="3994"/>
                  </a:cubicBezTo>
                  <a:cubicBezTo>
                    <a:pt x="21011" y="3593"/>
                    <a:pt x="22000" y="3223"/>
                    <a:pt x="22074" y="3196"/>
                  </a:cubicBezTo>
                  <a:lnTo>
                    <a:pt x="21746" y="2328"/>
                  </a:lnTo>
                  <a:lnTo>
                    <a:pt x="21702" y="2212"/>
                  </a:lnTo>
                  <a:lnTo>
                    <a:pt x="21331" y="1228"/>
                  </a:lnTo>
                  <a:cubicBezTo>
                    <a:pt x="21297" y="1241"/>
                    <a:pt x="20364" y="1586"/>
                    <a:pt x="18872" y="1965"/>
                  </a:cubicBezTo>
                  <a:cubicBezTo>
                    <a:pt x="18739" y="1998"/>
                    <a:pt x="18601" y="2033"/>
                    <a:pt x="18459" y="2066"/>
                  </a:cubicBezTo>
                  <a:cubicBezTo>
                    <a:pt x="17804" y="2224"/>
                    <a:pt x="17062" y="2381"/>
                    <a:pt x="16252" y="2519"/>
                  </a:cubicBezTo>
                  <a:cubicBezTo>
                    <a:pt x="16108" y="2543"/>
                    <a:pt x="15960" y="2567"/>
                    <a:pt x="15811" y="2590"/>
                  </a:cubicBezTo>
                  <a:cubicBezTo>
                    <a:pt x="15275" y="2674"/>
                    <a:pt x="14714" y="2748"/>
                    <a:pt x="14133" y="2805"/>
                  </a:cubicBezTo>
                  <a:cubicBezTo>
                    <a:pt x="13968" y="2822"/>
                    <a:pt x="13798" y="2839"/>
                    <a:pt x="13627" y="2852"/>
                  </a:cubicBezTo>
                  <a:cubicBezTo>
                    <a:pt x="13478" y="2864"/>
                    <a:pt x="13329" y="2876"/>
                    <a:pt x="13176" y="2886"/>
                  </a:cubicBezTo>
                  <a:cubicBezTo>
                    <a:pt x="12623" y="2922"/>
                    <a:pt x="12045" y="2944"/>
                    <a:pt x="11448" y="2944"/>
                  </a:cubicBezTo>
                  <a:cubicBezTo>
                    <a:pt x="11051" y="2944"/>
                    <a:pt x="10646" y="2934"/>
                    <a:pt x="10235" y="2913"/>
                  </a:cubicBezTo>
                  <a:cubicBezTo>
                    <a:pt x="10101" y="2907"/>
                    <a:pt x="9964" y="2898"/>
                    <a:pt x="9828" y="2890"/>
                  </a:cubicBezTo>
                  <a:cubicBezTo>
                    <a:pt x="9154" y="2843"/>
                    <a:pt x="8466" y="2766"/>
                    <a:pt x="7776" y="2649"/>
                  </a:cubicBezTo>
                  <a:cubicBezTo>
                    <a:pt x="7644" y="2628"/>
                    <a:pt x="7512" y="2604"/>
                    <a:pt x="7382" y="2580"/>
                  </a:cubicBezTo>
                  <a:cubicBezTo>
                    <a:pt x="6832" y="2475"/>
                    <a:pt x="6281" y="2345"/>
                    <a:pt x="5732" y="2184"/>
                  </a:cubicBezTo>
                  <a:cubicBezTo>
                    <a:pt x="5600" y="2146"/>
                    <a:pt x="5469" y="2105"/>
                    <a:pt x="5338" y="2063"/>
                  </a:cubicBezTo>
                  <a:cubicBezTo>
                    <a:pt x="3916" y="1609"/>
                    <a:pt x="2526" y="944"/>
                    <a:pt x="1253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777;p38">
              <a:extLst>
                <a:ext uri="{FF2B5EF4-FFF2-40B4-BE49-F238E27FC236}">
                  <a16:creationId xmlns:a16="http://schemas.microsoft.com/office/drawing/2014/main" id="{1AECD2BE-F416-B54A-12DE-99E4001DE35D}"/>
                </a:ext>
              </a:extLst>
            </p:cNvPr>
            <p:cNvSpPr/>
            <p:nvPr/>
          </p:nvSpPr>
          <p:spPr>
            <a:xfrm>
              <a:off x="3947100" y="2742375"/>
              <a:ext cx="52375" cy="73975"/>
            </a:xfrm>
            <a:custGeom>
              <a:avLst/>
              <a:gdLst/>
              <a:ahLst/>
              <a:cxnLst/>
              <a:rect l="l" t="t" r="r" b="b"/>
              <a:pathLst>
                <a:path w="2095" h="2959" extrusionOk="0">
                  <a:moveTo>
                    <a:pt x="1397" y="0"/>
                  </a:moveTo>
                  <a:lnTo>
                    <a:pt x="355" y="271"/>
                  </a:lnTo>
                  <a:cubicBezTo>
                    <a:pt x="189" y="315"/>
                    <a:pt x="78" y="506"/>
                    <a:pt x="34" y="780"/>
                  </a:cubicBezTo>
                  <a:cubicBezTo>
                    <a:pt x="25" y="833"/>
                    <a:pt x="17" y="891"/>
                    <a:pt x="14" y="950"/>
                  </a:cubicBezTo>
                  <a:lnTo>
                    <a:pt x="14" y="952"/>
                  </a:lnTo>
                  <a:cubicBezTo>
                    <a:pt x="1" y="1164"/>
                    <a:pt x="22" y="1409"/>
                    <a:pt x="81" y="1668"/>
                  </a:cubicBezTo>
                  <a:cubicBezTo>
                    <a:pt x="89" y="1700"/>
                    <a:pt x="96" y="1733"/>
                    <a:pt x="105" y="1766"/>
                  </a:cubicBezTo>
                  <a:cubicBezTo>
                    <a:pt x="119" y="1816"/>
                    <a:pt x="133" y="1866"/>
                    <a:pt x="148" y="1915"/>
                  </a:cubicBezTo>
                  <a:cubicBezTo>
                    <a:pt x="234" y="2189"/>
                    <a:pt x="351" y="2428"/>
                    <a:pt x="482" y="2609"/>
                  </a:cubicBezTo>
                  <a:cubicBezTo>
                    <a:pt x="508" y="2645"/>
                    <a:pt x="535" y="2680"/>
                    <a:pt x="563" y="2710"/>
                  </a:cubicBezTo>
                  <a:cubicBezTo>
                    <a:pt x="564" y="2713"/>
                    <a:pt x="566" y="2713"/>
                    <a:pt x="566" y="2715"/>
                  </a:cubicBezTo>
                  <a:cubicBezTo>
                    <a:pt x="701" y="2870"/>
                    <a:pt x="846" y="2958"/>
                    <a:pt x="980" y="2958"/>
                  </a:cubicBezTo>
                  <a:cubicBezTo>
                    <a:pt x="1004" y="2958"/>
                    <a:pt x="1028" y="2956"/>
                    <a:pt x="1052" y="2949"/>
                  </a:cubicBezTo>
                  <a:lnTo>
                    <a:pt x="2094" y="2678"/>
                  </a:lnTo>
                  <a:lnTo>
                    <a:pt x="1397" y="0"/>
                  </a:ln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778;p38">
              <a:extLst>
                <a:ext uri="{FF2B5EF4-FFF2-40B4-BE49-F238E27FC236}">
                  <a16:creationId xmlns:a16="http://schemas.microsoft.com/office/drawing/2014/main" id="{8EB33132-F9E1-925C-178F-CF9489BA2F44}"/>
                </a:ext>
              </a:extLst>
            </p:cNvPr>
            <p:cNvSpPr/>
            <p:nvPr/>
          </p:nvSpPr>
          <p:spPr>
            <a:xfrm>
              <a:off x="3970975" y="2715625"/>
              <a:ext cx="74850" cy="101600"/>
            </a:xfrm>
            <a:custGeom>
              <a:avLst/>
              <a:gdLst/>
              <a:ahLst/>
              <a:cxnLst/>
              <a:rect l="l" t="t" r="r" b="b"/>
              <a:pathLst>
                <a:path w="2994" h="4064" extrusionOk="0">
                  <a:moveTo>
                    <a:pt x="1998" y="1"/>
                  </a:moveTo>
                  <a:cubicBezTo>
                    <a:pt x="1998" y="1"/>
                    <a:pt x="1103" y="136"/>
                    <a:pt x="442" y="1070"/>
                  </a:cubicBezTo>
                  <a:cubicBezTo>
                    <a:pt x="112" y="1157"/>
                    <a:pt x="0" y="1826"/>
                    <a:pt x="192" y="2565"/>
                  </a:cubicBezTo>
                  <a:lnTo>
                    <a:pt x="191" y="2565"/>
                  </a:lnTo>
                  <a:cubicBezTo>
                    <a:pt x="370" y="3252"/>
                    <a:pt x="749" y="3758"/>
                    <a:pt x="1067" y="3758"/>
                  </a:cubicBezTo>
                  <a:cubicBezTo>
                    <a:pt x="1083" y="3758"/>
                    <a:pt x="1099" y="3757"/>
                    <a:pt x="1115" y="3754"/>
                  </a:cubicBezTo>
                  <a:lnTo>
                    <a:pt x="1116" y="3765"/>
                  </a:lnTo>
                  <a:cubicBezTo>
                    <a:pt x="1585" y="4000"/>
                    <a:pt x="2017" y="4064"/>
                    <a:pt x="2349" y="4064"/>
                  </a:cubicBezTo>
                  <a:cubicBezTo>
                    <a:pt x="2742" y="4064"/>
                    <a:pt x="2993" y="3974"/>
                    <a:pt x="2993" y="3974"/>
                  </a:cubicBezTo>
                  <a:lnTo>
                    <a:pt x="1998" y="1"/>
                  </a:ln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779;p38">
              <a:extLst>
                <a:ext uri="{FF2B5EF4-FFF2-40B4-BE49-F238E27FC236}">
                  <a16:creationId xmlns:a16="http://schemas.microsoft.com/office/drawing/2014/main" id="{FD2D71B3-C0A9-1D0A-8ECB-399CAC9ECCBD}"/>
                </a:ext>
              </a:extLst>
            </p:cNvPr>
            <p:cNvSpPr/>
            <p:nvPr/>
          </p:nvSpPr>
          <p:spPr>
            <a:xfrm>
              <a:off x="4005200" y="2715300"/>
              <a:ext cx="56175" cy="99575"/>
            </a:xfrm>
            <a:custGeom>
              <a:avLst/>
              <a:gdLst/>
              <a:ahLst/>
              <a:cxnLst/>
              <a:rect l="l" t="t" r="r" b="b"/>
              <a:pathLst>
                <a:path w="2247" h="3983" extrusionOk="0">
                  <a:moveTo>
                    <a:pt x="736" y="0"/>
                  </a:moveTo>
                  <a:cubicBezTo>
                    <a:pt x="700" y="0"/>
                    <a:pt x="664" y="5"/>
                    <a:pt x="629" y="14"/>
                  </a:cubicBezTo>
                  <a:cubicBezTo>
                    <a:pt x="176" y="132"/>
                    <a:pt x="0" y="991"/>
                    <a:pt x="205" y="1986"/>
                  </a:cubicBezTo>
                  <a:cubicBezTo>
                    <a:pt x="220" y="2063"/>
                    <a:pt x="238" y="2142"/>
                    <a:pt x="259" y="2221"/>
                  </a:cubicBezTo>
                  <a:cubicBezTo>
                    <a:pt x="303" y="2394"/>
                    <a:pt x="356" y="2556"/>
                    <a:pt x="417" y="2710"/>
                  </a:cubicBezTo>
                  <a:cubicBezTo>
                    <a:pt x="709" y="3467"/>
                    <a:pt x="1161" y="3982"/>
                    <a:pt x="1551" y="3982"/>
                  </a:cubicBezTo>
                  <a:cubicBezTo>
                    <a:pt x="1587" y="3982"/>
                    <a:pt x="1622" y="3978"/>
                    <a:pt x="1657" y="3969"/>
                  </a:cubicBezTo>
                  <a:cubicBezTo>
                    <a:pt x="2063" y="3863"/>
                    <a:pt x="2247" y="3164"/>
                    <a:pt x="2135" y="2304"/>
                  </a:cubicBezTo>
                  <a:cubicBezTo>
                    <a:pt x="2112" y="2128"/>
                    <a:pt x="2075" y="1947"/>
                    <a:pt x="2027" y="1760"/>
                  </a:cubicBezTo>
                  <a:cubicBezTo>
                    <a:pt x="2000" y="1651"/>
                    <a:pt x="1966" y="1545"/>
                    <a:pt x="1933" y="1444"/>
                  </a:cubicBezTo>
                  <a:cubicBezTo>
                    <a:pt x="1645" y="595"/>
                    <a:pt x="1155" y="0"/>
                    <a:pt x="736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780;p38">
              <a:extLst>
                <a:ext uri="{FF2B5EF4-FFF2-40B4-BE49-F238E27FC236}">
                  <a16:creationId xmlns:a16="http://schemas.microsoft.com/office/drawing/2014/main" id="{F1253EBA-2527-03F4-BE37-4F6CBEDE793B}"/>
                </a:ext>
              </a:extLst>
            </p:cNvPr>
            <p:cNvSpPr/>
            <p:nvPr/>
          </p:nvSpPr>
          <p:spPr>
            <a:xfrm>
              <a:off x="4023650" y="2726700"/>
              <a:ext cx="35825" cy="74900"/>
            </a:xfrm>
            <a:custGeom>
              <a:avLst/>
              <a:gdLst/>
              <a:ahLst/>
              <a:cxnLst/>
              <a:rect l="l" t="t" r="r" b="b"/>
              <a:pathLst>
                <a:path w="1433" h="2996" extrusionOk="0">
                  <a:moveTo>
                    <a:pt x="248" y="0"/>
                  </a:moveTo>
                  <a:cubicBezTo>
                    <a:pt x="220" y="0"/>
                    <a:pt x="193" y="4"/>
                    <a:pt x="167" y="11"/>
                  </a:cubicBezTo>
                  <a:cubicBezTo>
                    <a:pt x="103" y="26"/>
                    <a:pt x="48" y="62"/>
                    <a:pt x="0" y="114"/>
                  </a:cubicBezTo>
                  <a:cubicBezTo>
                    <a:pt x="323" y="223"/>
                    <a:pt x="673" y="741"/>
                    <a:pt x="848" y="1416"/>
                  </a:cubicBezTo>
                  <a:cubicBezTo>
                    <a:pt x="1025" y="2098"/>
                    <a:pt x="971" y="2725"/>
                    <a:pt x="738" y="2975"/>
                  </a:cubicBezTo>
                  <a:cubicBezTo>
                    <a:pt x="779" y="2989"/>
                    <a:pt x="820" y="2996"/>
                    <a:pt x="860" y="2996"/>
                  </a:cubicBezTo>
                  <a:cubicBezTo>
                    <a:pt x="887" y="2996"/>
                    <a:pt x="914" y="2992"/>
                    <a:pt x="941" y="2986"/>
                  </a:cubicBezTo>
                  <a:cubicBezTo>
                    <a:pt x="1309" y="2890"/>
                    <a:pt x="1433" y="2147"/>
                    <a:pt x="1219" y="1324"/>
                  </a:cubicBezTo>
                  <a:cubicBezTo>
                    <a:pt x="1021" y="562"/>
                    <a:pt x="602" y="0"/>
                    <a:pt x="248" y="0"/>
                  </a:cubicBezTo>
                  <a:close/>
                </a:path>
              </a:pathLst>
            </a:custGeom>
            <a:solidFill>
              <a:srgbClr val="F4A6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781;p38">
              <a:extLst>
                <a:ext uri="{FF2B5EF4-FFF2-40B4-BE49-F238E27FC236}">
                  <a16:creationId xmlns:a16="http://schemas.microsoft.com/office/drawing/2014/main" id="{6868EBF9-E075-D5B9-84DE-FF2A11978CE6}"/>
                </a:ext>
              </a:extLst>
            </p:cNvPr>
            <p:cNvSpPr/>
            <p:nvPr/>
          </p:nvSpPr>
          <p:spPr>
            <a:xfrm>
              <a:off x="4016475" y="2729575"/>
              <a:ext cx="31300" cy="71525"/>
            </a:xfrm>
            <a:custGeom>
              <a:avLst/>
              <a:gdLst/>
              <a:ahLst/>
              <a:cxnLst/>
              <a:rect l="l" t="t" r="r" b="b"/>
              <a:pathLst>
                <a:path w="1252" h="2861" extrusionOk="0">
                  <a:moveTo>
                    <a:pt x="287" y="0"/>
                  </a:moveTo>
                  <a:cubicBezTo>
                    <a:pt x="57" y="246"/>
                    <a:pt x="1" y="858"/>
                    <a:pt x="169" y="1527"/>
                  </a:cubicBezTo>
                  <a:cubicBezTo>
                    <a:pt x="170" y="1536"/>
                    <a:pt x="173" y="1547"/>
                    <a:pt x="175" y="1556"/>
                  </a:cubicBezTo>
                  <a:cubicBezTo>
                    <a:pt x="249" y="1838"/>
                    <a:pt x="352" y="2091"/>
                    <a:pt x="470" y="2300"/>
                  </a:cubicBezTo>
                  <a:cubicBezTo>
                    <a:pt x="637" y="2592"/>
                    <a:pt x="835" y="2796"/>
                    <a:pt x="1025" y="2860"/>
                  </a:cubicBezTo>
                  <a:cubicBezTo>
                    <a:pt x="1143" y="2733"/>
                    <a:pt x="1216" y="2507"/>
                    <a:pt x="1234" y="2227"/>
                  </a:cubicBezTo>
                  <a:cubicBezTo>
                    <a:pt x="1252" y="1983"/>
                    <a:pt x="1228" y="1698"/>
                    <a:pt x="1158" y="1400"/>
                  </a:cubicBezTo>
                  <a:cubicBezTo>
                    <a:pt x="1152" y="1367"/>
                    <a:pt x="1143" y="1335"/>
                    <a:pt x="1135" y="1303"/>
                  </a:cubicBezTo>
                  <a:cubicBezTo>
                    <a:pt x="960" y="626"/>
                    <a:pt x="610" y="108"/>
                    <a:pt x="287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782;p38">
              <a:extLst>
                <a:ext uri="{FF2B5EF4-FFF2-40B4-BE49-F238E27FC236}">
                  <a16:creationId xmlns:a16="http://schemas.microsoft.com/office/drawing/2014/main" id="{F40F3941-8A35-BAF5-A5BC-C8D487140A04}"/>
                </a:ext>
              </a:extLst>
            </p:cNvPr>
            <p:cNvSpPr/>
            <p:nvPr/>
          </p:nvSpPr>
          <p:spPr>
            <a:xfrm>
              <a:off x="4013800" y="2729575"/>
              <a:ext cx="79075" cy="45050"/>
            </a:xfrm>
            <a:custGeom>
              <a:avLst/>
              <a:gdLst/>
              <a:ahLst/>
              <a:cxnLst/>
              <a:rect l="l" t="t" r="r" b="b"/>
              <a:pathLst>
                <a:path w="3163" h="1802" extrusionOk="0">
                  <a:moveTo>
                    <a:pt x="1900" y="1"/>
                  </a:moveTo>
                  <a:cubicBezTo>
                    <a:pt x="1197" y="1"/>
                    <a:pt x="449" y="398"/>
                    <a:pt x="267" y="500"/>
                  </a:cubicBezTo>
                  <a:cubicBezTo>
                    <a:pt x="70" y="612"/>
                    <a:pt x="0" y="864"/>
                    <a:pt x="111" y="1062"/>
                  </a:cubicBezTo>
                  <a:cubicBezTo>
                    <a:pt x="187" y="1195"/>
                    <a:pt x="326" y="1270"/>
                    <a:pt x="470" y="1270"/>
                  </a:cubicBezTo>
                  <a:cubicBezTo>
                    <a:pt x="539" y="1270"/>
                    <a:pt x="608" y="1253"/>
                    <a:pt x="673" y="1217"/>
                  </a:cubicBezTo>
                  <a:cubicBezTo>
                    <a:pt x="1016" y="1023"/>
                    <a:pt x="1554" y="824"/>
                    <a:pt x="1912" y="824"/>
                  </a:cubicBezTo>
                  <a:cubicBezTo>
                    <a:pt x="2015" y="824"/>
                    <a:pt x="2104" y="841"/>
                    <a:pt x="2168" y="879"/>
                  </a:cubicBezTo>
                  <a:cubicBezTo>
                    <a:pt x="2307" y="961"/>
                    <a:pt x="2333" y="1200"/>
                    <a:pt x="2331" y="1386"/>
                  </a:cubicBezTo>
                  <a:cubicBezTo>
                    <a:pt x="2328" y="1613"/>
                    <a:pt x="2510" y="1800"/>
                    <a:pt x="2737" y="1801"/>
                  </a:cubicBezTo>
                  <a:cubicBezTo>
                    <a:pt x="2742" y="1801"/>
                    <a:pt x="2746" y="1802"/>
                    <a:pt x="2750" y="1802"/>
                  </a:cubicBezTo>
                  <a:cubicBezTo>
                    <a:pt x="2788" y="1802"/>
                    <a:pt x="2824" y="1796"/>
                    <a:pt x="2858" y="1786"/>
                  </a:cubicBezTo>
                  <a:lnTo>
                    <a:pt x="2858" y="1785"/>
                  </a:lnTo>
                  <a:cubicBezTo>
                    <a:pt x="3028" y="1736"/>
                    <a:pt x="3152" y="1580"/>
                    <a:pt x="3154" y="1395"/>
                  </a:cubicBezTo>
                  <a:cubicBezTo>
                    <a:pt x="3163" y="665"/>
                    <a:pt x="2849" y="326"/>
                    <a:pt x="2586" y="170"/>
                  </a:cubicBezTo>
                  <a:cubicBezTo>
                    <a:pt x="2379" y="48"/>
                    <a:pt x="2142" y="1"/>
                    <a:pt x="1900" y="1"/>
                  </a:cubicBezTo>
                  <a:close/>
                </a:path>
              </a:pathLst>
            </a:custGeom>
            <a:solidFill>
              <a:srgbClr val="44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783;p38">
              <a:extLst>
                <a:ext uri="{FF2B5EF4-FFF2-40B4-BE49-F238E27FC236}">
                  <a16:creationId xmlns:a16="http://schemas.microsoft.com/office/drawing/2014/main" id="{CA8FBDB3-C11B-1BE8-43EC-19AB6369274B}"/>
                </a:ext>
              </a:extLst>
            </p:cNvPr>
            <p:cNvSpPr/>
            <p:nvPr/>
          </p:nvSpPr>
          <p:spPr>
            <a:xfrm>
              <a:off x="4020675" y="2764550"/>
              <a:ext cx="69400" cy="51875"/>
            </a:xfrm>
            <a:custGeom>
              <a:avLst/>
              <a:gdLst/>
              <a:ahLst/>
              <a:cxnLst/>
              <a:rect l="l" t="t" r="r" b="b"/>
              <a:pathLst>
                <a:path w="2776" h="2075" extrusionOk="0">
                  <a:moveTo>
                    <a:pt x="1032" y="1"/>
                  </a:moveTo>
                  <a:cubicBezTo>
                    <a:pt x="1018" y="1"/>
                    <a:pt x="1005" y="1"/>
                    <a:pt x="991" y="1"/>
                  </a:cubicBezTo>
                  <a:cubicBezTo>
                    <a:pt x="555" y="4"/>
                    <a:pt x="174" y="84"/>
                    <a:pt x="43" y="115"/>
                  </a:cubicBezTo>
                  <a:cubicBezTo>
                    <a:pt x="28" y="119"/>
                    <a:pt x="14" y="124"/>
                    <a:pt x="1" y="128"/>
                  </a:cubicBezTo>
                  <a:cubicBezTo>
                    <a:pt x="2" y="137"/>
                    <a:pt x="5" y="148"/>
                    <a:pt x="7" y="157"/>
                  </a:cubicBezTo>
                  <a:cubicBezTo>
                    <a:pt x="81" y="439"/>
                    <a:pt x="184" y="692"/>
                    <a:pt x="302" y="901"/>
                  </a:cubicBezTo>
                  <a:cubicBezTo>
                    <a:pt x="514" y="857"/>
                    <a:pt x="773" y="827"/>
                    <a:pt x="1014" y="827"/>
                  </a:cubicBezTo>
                  <a:cubicBezTo>
                    <a:pt x="1032" y="827"/>
                    <a:pt x="1049" y="828"/>
                    <a:pt x="1066" y="828"/>
                  </a:cubicBezTo>
                  <a:cubicBezTo>
                    <a:pt x="1350" y="832"/>
                    <a:pt x="1608" y="878"/>
                    <a:pt x="1737" y="985"/>
                  </a:cubicBezTo>
                  <a:cubicBezTo>
                    <a:pt x="1746" y="993"/>
                    <a:pt x="1755" y="1001"/>
                    <a:pt x="1762" y="1010"/>
                  </a:cubicBezTo>
                  <a:cubicBezTo>
                    <a:pt x="1873" y="1128"/>
                    <a:pt x="1832" y="1364"/>
                    <a:pt x="1778" y="1543"/>
                  </a:cubicBezTo>
                  <a:cubicBezTo>
                    <a:pt x="1711" y="1761"/>
                    <a:pt x="1834" y="1990"/>
                    <a:pt x="2050" y="2056"/>
                  </a:cubicBezTo>
                  <a:cubicBezTo>
                    <a:pt x="2091" y="2068"/>
                    <a:pt x="2132" y="2073"/>
                    <a:pt x="2170" y="2075"/>
                  </a:cubicBezTo>
                  <a:cubicBezTo>
                    <a:pt x="2347" y="2075"/>
                    <a:pt x="2511" y="1959"/>
                    <a:pt x="2565" y="1782"/>
                  </a:cubicBezTo>
                  <a:cubicBezTo>
                    <a:pt x="2776" y="1084"/>
                    <a:pt x="2573" y="670"/>
                    <a:pt x="2362" y="448"/>
                  </a:cubicBezTo>
                  <a:cubicBezTo>
                    <a:pt x="2206" y="280"/>
                    <a:pt x="2005" y="171"/>
                    <a:pt x="1784" y="102"/>
                  </a:cubicBezTo>
                  <a:cubicBezTo>
                    <a:pt x="1542" y="28"/>
                    <a:pt x="1279" y="1"/>
                    <a:pt x="1032" y="1"/>
                  </a:cubicBezTo>
                  <a:close/>
                </a:path>
              </a:pathLst>
            </a:custGeom>
            <a:solidFill>
              <a:srgbClr val="44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" name="Google Shape;784;p38">
              <a:extLst>
                <a:ext uri="{FF2B5EF4-FFF2-40B4-BE49-F238E27FC236}">
                  <a16:creationId xmlns:a16="http://schemas.microsoft.com/office/drawing/2014/main" id="{AC359184-1567-9C3F-371D-D211BAA3F5AE}"/>
                </a:ext>
              </a:extLst>
            </p:cNvPr>
            <p:cNvSpPr/>
            <p:nvPr/>
          </p:nvSpPr>
          <p:spPr>
            <a:xfrm>
              <a:off x="4011775" y="2704125"/>
              <a:ext cx="110825" cy="46250"/>
            </a:xfrm>
            <a:custGeom>
              <a:avLst/>
              <a:gdLst/>
              <a:ahLst/>
              <a:cxnLst/>
              <a:rect l="l" t="t" r="r" b="b"/>
              <a:pathLst>
                <a:path w="4433" h="1850" extrusionOk="0">
                  <a:moveTo>
                    <a:pt x="3974" y="1"/>
                  </a:moveTo>
                  <a:cubicBezTo>
                    <a:pt x="3936" y="1"/>
                    <a:pt x="3897" y="6"/>
                    <a:pt x="3859" y="17"/>
                  </a:cubicBezTo>
                  <a:lnTo>
                    <a:pt x="345" y="1043"/>
                  </a:lnTo>
                  <a:cubicBezTo>
                    <a:pt x="127" y="1106"/>
                    <a:pt x="1" y="1335"/>
                    <a:pt x="65" y="1553"/>
                  </a:cubicBezTo>
                  <a:cubicBezTo>
                    <a:pt x="117" y="1733"/>
                    <a:pt x="281" y="1850"/>
                    <a:pt x="460" y="1850"/>
                  </a:cubicBezTo>
                  <a:cubicBezTo>
                    <a:pt x="498" y="1850"/>
                    <a:pt x="537" y="1844"/>
                    <a:pt x="575" y="1833"/>
                  </a:cubicBezTo>
                  <a:lnTo>
                    <a:pt x="4089" y="808"/>
                  </a:lnTo>
                  <a:cubicBezTo>
                    <a:pt x="4307" y="744"/>
                    <a:pt x="4433" y="515"/>
                    <a:pt x="4369" y="297"/>
                  </a:cubicBezTo>
                  <a:cubicBezTo>
                    <a:pt x="4317" y="118"/>
                    <a:pt x="4152" y="1"/>
                    <a:pt x="3974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785;p38">
              <a:extLst>
                <a:ext uri="{FF2B5EF4-FFF2-40B4-BE49-F238E27FC236}">
                  <a16:creationId xmlns:a16="http://schemas.microsoft.com/office/drawing/2014/main" id="{F406006B-4275-09AE-6EEF-20D9D9C6566D}"/>
                </a:ext>
              </a:extLst>
            </p:cNvPr>
            <p:cNvSpPr/>
            <p:nvPr/>
          </p:nvSpPr>
          <p:spPr>
            <a:xfrm>
              <a:off x="3895525" y="2770275"/>
              <a:ext cx="27175" cy="53525"/>
            </a:xfrm>
            <a:custGeom>
              <a:avLst/>
              <a:gdLst/>
              <a:ahLst/>
              <a:cxnLst/>
              <a:rect l="l" t="t" r="r" b="b"/>
              <a:pathLst>
                <a:path w="1087" h="2141" extrusionOk="0">
                  <a:moveTo>
                    <a:pt x="528" y="1"/>
                  </a:moveTo>
                  <a:lnTo>
                    <a:pt x="528" y="1"/>
                  </a:lnTo>
                  <a:cubicBezTo>
                    <a:pt x="395" y="34"/>
                    <a:pt x="255" y="69"/>
                    <a:pt x="114" y="102"/>
                  </a:cubicBezTo>
                  <a:cubicBezTo>
                    <a:pt x="1" y="669"/>
                    <a:pt x="8" y="1468"/>
                    <a:pt x="640" y="2141"/>
                  </a:cubicBezTo>
                  <a:cubicBezTo>
                    <a:pt x="794" y="2105"/>
                    <a:pt x="943" y="2067"/>
                    <a:pt x="1087" y="2030"/>
                  </a:cubicBezTo>
                  <a:cubicBezTo>
                    <a:pt x="314" y="1365"/>
                    <a:pt x="384" y="514"/>
                    <a:pt x="528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786;p38">
              <a:extLst>
                <a:ext uri="{FF2B5EF4-FFF2-40B4-BE49-F238E27FC236}">
                  <a16:creationId xmlns:a16="http://schemas.microsoft.com/office/drawing/2014/main" id="{8E3A4DA8-4AFD-8F2B-B522-3C15D9FA8484}"/>
                </a:ext>
              </a:extLst>
            </p:cNvPr>
            <p:cNvSpPr/>
            <p:nvPr/>
          </p:nvSpPr>
          <p:spPr>
            <a:xfrm>
              <a:off x="3826150" y="2784150"/>
              <a:ext cx="20525" cy="54400"/>
            </a:xfrm>
            <a:custGeom>
              <a:avLst/>
              <a:gdLst/>
              <a:ahLst/>
              <a:cxnLst/>
              <a:rect l="l" t="t" r="r" b="b"/>
              <a:pathLst>
                <a:path w="821" h="2176" extrusionOk="0">
                  <a:moveTo>
                    <a:pt x="682" y="0"/>
                  </a:moveTo>
                  <a:cubicBezTo>
                    <a:pt x="537" y="24"/>
                    <a:pt x="390" y="48"/>
                    <a:pt x="242" y="71"/>
                  </a:cubicBezTo>
                  <a:cubicBezTo>
                    <a:pt x="110" y="456"/>
                    <a:pt x="1" y="998"/>
                    <a:pt x="139" y="1563"/>
                  </a:cubicBezTo>
                  <a:cubicBezTo>
                    <a:pt x="192" y="1781"/>
                    <a:pt x="276" y="1986"/>
                    <a:pt x="395" y="2175"/>
                  </a:cubicBezTo>
                  <a:cubicBezTo>
                    <a:pt x="539" y="2154"/>
                    <a:pt x="681" y="2133"/>
                    <a:pt x="820" y="2110"/>
                  </a:cubicBezTo>
                  <a:cubicBezTo>
                    <a:pt x="240" y="1336"/>
                    <a:pt x="492" y="444"/>
                    <a:pt x="682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787;p38">
              <a:extLst>
                <a:ext uri="{FF2B5EF4-FFF2-40B4-BE49-F238E27FC236}">
                  <a16:creationId xmlns:a16="http://schemas.microsoft.com/office/drawing/2014/main" id="{7F7E5655-719D-6C04-02FB-84F18688B824}"/>
                </a:ext>
              </a:extLst>
            </p:cNvPr>
            <p:cNvSpPr/>
            <p:nvPr/>
          </p:nvSpPr>
          <p:spPr>
            <a:xfrm>
              <a:off x="3753975" y="2792475"/>
              <a:ext cx="23575" cy="53975"/>
            </a:xfrm>
            <a:custGeom>
              <a:avLst/>
              <a:gdLst/>
              <a:ahLst/>
              <a:cxnLst/>
              <a:rect l="l" t="t" r="r" b="b"/>
              <a:pathLst>
                <a:path w="943" h="2159" extrusionOk="0">
                  <a:moveTo>
                    <a:pt x="943" y="0"/>
                  </a:moveTo>
                  <a:lnTo>
                    <a:pt x="943" y="0"/>
                  </a:lnTo>
                  <a:cubicBezTo>
                    <a:pt x="796" y="11"/>
                    <a:pt x="645" y="23"/>
                    <a:pt x="493" y="32"/>
                  </a:cubicBezTo>
                  <a:cubicBezTo>
                    <a:pt x="267" y="511"/>
                    <a:pt x="1" y="1292"/>
                    <a:pt x="172" y="2071"/>
                  </a:cubicBezTo>
                  <a:cubicBezTo>
                    <a:pt x="178" y="2101"/>
                    <a:pt x="186" y="2130"/>
                    <a:pt x="193" y="2159"/>
                  </a:cubicBezTo>
                  <a:cubicBezTo>
                    <a:pt x="325" y="2151"/>
                    <a:pt x="457" y="2144"/>
                    <a:pt x="590" y="2134"/>
                  </a:cubicBezTo>
                  <a:cubicBezTo>
                    <a:pt x="575" y="2088"/>
                    <a:pt x="561" y="2038"/>
                    <a:pt x="551" y="1988"/>
                  </a:cubicBezTo>
                  <a:cubicBezTo>
                    <a:pt x="378" y="1203"/>
                    <a:pt x="738" y="382"/>
                    <a:pt x="943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788;p38">
              <a:extLst>
                <a:ext uri="{FF2B5EF4-FFF2-40B4-BE49-F238E27FC236}">
                  <a16:creationId xmlns:a16="http://schemas.microsoft.com/office/drawing/2014/main" id="{B89C0C36-F8F3-4786-28A8-6FCF7527390B}"/>
                </a:ext>
              </a:extLst>
            </p:cNvPr>
            <p:cNvSpPr/>
            <p:nvPr/>
          </p:nvSpPr>
          <p:spPr>
            <a:xfrm>
              <a:off x="3671875" y="2793425"/>
              <a:ext cx="20900" cy="53250"/>
            </a:xfrm>
            <a:custGeom>
              <a:avLst/>
              <a:gdLst/>
              <a:ahLst/>
              <a:cxnLst/>
              <a:rect l="l" t="t" r="r" b="b"/>
              <a:pathLst>
                <a:path w="836" h="2130" extrusionOk="0">
                  <a:moveTo>
                    <a:pt x="428" y="0"/>
                  </a:moveTo>
                  <a:cubicBezTo>
                    <a:pt x="224" y="498"/>
                    <a:pt x="1" y="1321"/>
                    <a:pt x="308" y="2106"/>
                  </a:cubicBezTo>
                  <a:lnTo>
                    <a:pt x="308" y="2104"/>
                  </a:lnTo>
                  <a:cubicBezTo>
                    <a:pt x="454" y="2115"/>
                    <a:pt x="601" y="2122"/>
                    <a:pt x="746" y="2130"/>
                  </a:cubicBezTo>
                  <a:cubicBezTo>
                    <a:pt x="331" y="1342"/>
                    <a:pt x="629" y="465"/>
                    <a:pt x="835" y="23"/>
                  </a:cubicBezTo>
                  <a:cubicBezTo>
                    <a:pt x="701" y="17"/>
                    <a:pt x="564" y="8"/>
                    <a:pt x="428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789;p38">
              <a:extLst>
                <a:ext uri="{FF2B5EF4-FFF2-40B4-BE49-F238E27FC236}">
                  <a16:creationId xmlns:a16="http://schemas.microsoft.com/office/drawing/2014/main" id="{B4B66DBF-89B3-C438-D185-3AFEEFD5AE2F}"/>
                </a:ext>
              </a:extLst>
            </p:cNvPr>
            <p:cNvSpPr/>
            <p:nvPr/>
          </p:nvSpPr>
          <p:spPr>
            <a:xfrm>
              <a:off x="3609375" y="2785650"/>
              <a:ext cx="21900" cy="53750"/>
            </a:xfrm>
            <a:custGeom>
              <a:avLst/>
              <a:gdLst/>
              <a:ahLst/>
              <a:cxnLst/>
              <a:rect l="l" t="t" r="r" b="b"/>
              <a:pathLst>
                <a:path w="876" h="2150" extrusionOk="0">
                  <a:moveTo>
                    <a:pt x="482" y="1"/>
                  </a:moveTo>
                  <a:cubicBezTo>
                    <a:pt x="289" y="461"/>
                    <a:pt x="0" y="1309"/>
                    <a:pt x="103" y="2077"/>
                  </a:cubicBezTo>
                  <a:cubicBezTo>
                    <a:pt x="186" y="2092"/>
                    <a:pt x="270" y="2108"/>
                    <a:pt x="355" y="2123"/>
                  </a:cubicBezTo>
                  <a:cubicBezTo>
                    <a:pt x="406" y="2132"/>
                    <a:pt x="458" y="2141"/>
                    <a:pt x="509" y="2150"/>
                  </a:cubicBezTo>
                  <a:cubicBezTo>
                    <a:pt x="353" y="1409"/>
                    <a:pt x="691" y="491"/>
                    <a:pt x="876" y="70"/>
                  </a:cubicBezTo>
                  <a:cubicBezTo>
                    <a:pt x="745" y="49"/>
                    <a:pt x="614" y="25"/>
                    <a:pt x="482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790;p38">
              <a:extLst>
                <a:ext uri="{FF2B5EF4-FFF2-40B4-BE49-F238E27FC236}">
                  <a16:creationId xmlns:a16="http://schemas.microsoft.com/office/drawing/2014/main" id="{003AA687-FED0-8B18-DBE9-2D1A98B85329}"/>
                </a:ext>
              </a:extLst>
            </p:cNvPr>
            <p:cNvSpPr/>
            <p:nvPr/>
          </p:nvSpPr>
          <p:spPr>
            <a:xfrm>
              <a:off x="3553050" y="2772750"/>
              <a:ext cx="27150" cy="53075"/>
            </a:xfrm>
            <a:custGeom>
              <a:avLst/>
              <a:gdLst/>
              <a:ahLst/>
              <a:cxnLst/>
              <a:rect l="l" t="t" r="r" b="b"/>
              <a:pathLst>
                <a:path w="1086" h="2123" extrusionOk="0">
                  <a:moveTo>
                    <a:pt x="691" y="0"/>
                  </a:moveTo>
                  <a:cubicBezTo>
                    <a:pt x="390" y="409"/>
                    <a:pt x="1" y="1112"/>
                    <a:pt x="19" y="2000"/>
                  </a:cubicBezTo>
                  <a:cubicBezTo>
                    <a:pt x="149" y="2042"/>
                    <a:pt x="281" y="2083"/>
                    <a:pt x="413" y="2122"/>
                  </a:cubicBezTo>
                  <a:cubicBezTo>
                    <a:pt x="345" y="1185"/>
                    <a:pt x="803" y="467"/>
                    <a:pt x="1085" y="121"/>
                  </a:cubicBezTo>
                  <a:cubicBezTo>
                    <a:pt x="953" y="83"/>
                    <a:pt x="823" y="42"/>
                    <a:pt x="691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791;p38">
              <a:extLst>
                <a:ext uri="{FF2B5EF4-FFF2-40B4-BE49-F238E27FC236}">
                  <a16:creationId xmlns:a16="http://schemas.microsoft.com/office/drawing/2014/main" id="{62BD53A1-C3C0-A365-A49D-5A378B218DA2}"/>
                </a:ext>
              </a:extLst>
            </p:cNvPr>
            <p:cNvSpPr/>
            <p:nvPr/>
          </p:nvSpPr>
          <p:spPr>
            <a:xfrm>
              <a:off x="3554300" y="2790225"/>
              <a:ext cx="406950" cy="57225"/>
            </a:xfrm>
            <a:custGeom>
              <a:avLst/>
              <a:gdLst/>
              <a:ahLst/>
              <a:cxnLst/>
              <a:rect l="l" t="t" r="r" b="b"/>
              <a:pathLst>
                <a:path w="16278" h="2289" extrusionOk="0">
                  <a:moveTo>
                    <a:pt x="15860" y="1"/>
                  </a:moveTo>
                  <a:cubicBezTo>
                    <a:pt x="14344" y="483"/>
                    <a:pt x="10614" y="1430"/>
                    <a:pt x="6631" y="1430"/>
                  </a:cubicBezTo>
                  <a:cubicBezTo>
                    <a:pt x="4384" y="1430"/>
                    <a:pt x="2056" y="1129"/>
                    <a:pt x="1" y="272"/>
                  </a:cubicBezTo>
                  <a:lnTo>
                    <a:pt x="1" y="272"/>
                  </a:lnTo>
                  <a:lnTo>
                    <a:pt x="199" y="1373"/>
                  </a:lnTo>
                  <a:cubicBezTo>
                    <a:pt x="254" y="1390"/>
                    <a:pt x="308" y="1407"/>
                    <a:pt x="363" y="1423"/>
                  </a:cubicBezTo>
                  <a:cubicBezTo>
                    <a:pt x="990" y="1611"/>
                    <a:pt x="1638" y="1767"/>
                    <a:pt x="2306" y="1894"/>
                  </a:cubicBezTo>
                  <a:cubicBezTo>
                    <a:pt x="2389" y="1909"/>
                    <a:pt x="2473" y="1925"/>
                    <a:pt x="2558" y="1940"/>
                  </a:cubicBezTo>
                  <a:cubicBezTo>
                    <a:pt x="2609" y="1949"/>
                    <a:pt x="2661" y="1958"/>
                    <a:pt x="2712" y="1967"/>
                  </a:cubicBezTo>
                  <a:cubicBezTo>
                    <a:pt x="3454" y="2093"/>
                    <a:pt x="4222" y="2181"/>
                    <a:pt x="5011" y="2232"/>
                  </a:cubicBezTo>
                  <a:cubicBezTo>
                    <a:pt x="5157" y="2243"/>
                    <a:pt x="5302" y="2250"/>
                    <a:pt x="5449" y="2258"/>
                  </a:cubicBezTo>
                  <a:cubicBezTo>
                    <a:pt x="5861" y="2277"/>
                    <a:pt x="6281" y="2288"/>
                    <a:pt x="6705" y="2288"/>
                  </a:cubicBezTo>
                  <a:cubicBezTo>
                    <a:pt x="7189" y="2288"/>
                    <a:pt x="7682" y="2274"/>
                    <a:pt x="8180" y="2249"/>
                  </a:cubicBezTo>
                  <a:cubicBezTo>
                    <a:pt x="8312" y="2241"/>
                    <a:pt x="8444" y="2234"/>
                    <a:pt x="8577" y="2224"/>
                  </a:cubicBezTo>
                  <a:cubicBezTo>
                    <a:pt x="8948" y="2200"/>
                    <a:pt x="9322" y="2170"/>
                    <a:pt x="9699" y="2131"/>
                  </a:cubicBezTo>
                  <a:cubicBezTo>
                    <a:pt x="10242" y="2076"/>
                    <a:pt x="10766" y="2009"/>
                    <a:pt x="11269" y="1934"/>
                  </a:cubicBezTo>
                  <a:cubicBezTo>
                    <a:pt x="11413" y="1911"/>
                    <a:pt x="11553" y="1890"/>
                    <a:pt x="11694" y="1867"/>
                  </a:cubicBezTo>
                  <a:cubicBezTo>
                    <a:pt x="12655" y="1709"/>
                    <a:pt x="13529" y="1526"/>
                    <a:pt x="14289" y="1343"/>
                  </a:cubicBezTo>
                  <a:cubicBezTo>
                    <a:pt x="14442" y="1307"/>
                    <a:pt x="14592" y="1269"/>
                    <a:pt x="14734" y="1232"/>
                  </a:cubicBezTo>
                  <a:cubicBezTo>
                    <a:pt x="15343" y="1078"/>
                    <a:pt x="15864" y="928"/>
                    <a:pt x="16278" y="801"/>
                  </a:cubicBezTo>
                  <a:cubicBezTo>
                    <a:pt x="16278" y="799"/>
                    <a:pt x="16276" y="799"/>
                    <a:pt x="16275" y="796"/>
                  </a:cubicBezTo>
                  <a:cubicBezTo>
                    <a:pt x="16247" y="766"/>
                    <a:pt x="16220" y="731"/>
                    <a:pt x="16194" y="695"/>
                  </a:cubicBezTo>
                  <a:cubicBezTo>
                    <a:pt x="16063" y="514"/>
                    <a:pt x="15946" y="277"/>
                    <a:pt x="15860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792;p38">
              <a:extLst>
                <a:ext uri="{FF2B5EF4-FFF2-40B4-BE49-F238E27FC236}">
                  <a16:creationId xmlns:a16="http://schemas.microsoft.com/office/drawing/2014/main" id="{7C0E0B6D-E078-2F11-0CAE-23F45E5C4BB1}"/>
                </a:ext>
              </a:extLst>
            </p:cNvPr>
            <p:cNvSpPr/>
            <p:nvPr/>
          </p:nvSpPr>
          <p:spPr>
            <a:xfrm>
              <a:off x="3093575" y="3322800"/>
              <a:ext cx="316700" cy="30525"/>
            </a:xfrm>
            <a:custGeom>
              <a:avLst/>
              <a:gdLst/>
              <a:ahLst/>
              <a:cxnLst/>
              <a:rect l="l" t="t" r="r" b="b"/>
              <a:pathLst>
                <a:path w="12668" h="1221" extrusionOk="0">
                  <a:moveTo>
                    <a:pt x="18" y="1"/>
                  </a:moveTo>
                  <a:cubicBezTo>
                    <a:pt x="6" y="163"/>
                    <a:pt x="0" y="325"/>
                    <a:pt x="0" y="488"/>
                  </a:cubicBezTo>
                  <a:cubicBezTo>
                    <a:pt x="0" y="893"/>
                    <a:pt x="2836" y="1220"/>
                    <a:pt x="6335" y="1220"/>
                  </a:cubicBezTo>
                  <a:cubicBezTo>
                    <a:pt x="9832" y="1220"/>
                    <a:pt x="12668" y="893"/>
                    <a:pt x="12668" y="488"/>
                  </a:cubicBezTo>
                  <a:cubicBezTo>
                    <a:pt x="12668" y="325"/>
                    <a:pt x="12663" y="163"/>
                    <a:pt x="12651" y="1"/>
                  </a:cubicBezTo>
                  <a:cubicBezTo>
                    <a:pt x="12415" y="379"/>
                    <a:pt x="9678" y="678"/>
                    <a:pt x="6335" y="678"/>
                  </a:cubicBezTo>
                  <a:cubicBezTo>
                    <a:pt x="2992" y="678"/>
                    <a:pt x="255" y="379"/>
                    <a:pt x="18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793;p38">
              <a:extLst>
                <a:ext uri="{FF2B5EF4-FFF2-40B4-BE49-F238E27FC236}">
                  <a16:creationId xmlns:a16="http://schemas.microsoft.com/office/drawing/2014/main" id="{30098DC4-CD56-9BD4-FA8E-B0C1A358A2D5}"/>
                </a:ext>
              </a:extLst>
            </p:cNvPr>
            <p:cNvSpPr/>
            <p:nvPr/>
          </p:nvSpPr>
          <p:spPr>
            <a:xfrm>
              <a:off x="3094025" y="3176400"/>
              <a:ext cx="315850" cy="163350"/>
            </a:xfrm>
            <a:custGeom>
              <a:avLst/>
              <a:gdLst/>
              <a:ahLst/>
              <a:cxnLst/>
              <a:rect l="l" t="t" r="r" b="b"/>
              <a:pathLst>
                <a:path w="12634" h="6534" extrusionOk="0">
                  <a:moveTo>
                    <a:pt x="2347" y="1"/>
                  </a:moveTo>
                  <a:cubicBezTo>
                    <a:pt x="2347" y="1"/>
                    <a:pt x="1624" y="928"/>
                    <a:pt x="977" y="2318"/>
                  </a:cubicBezTo>
                  <a:cubicBezTo>
                    <a:pt x="938" y="2403"/>
                    <a:pt x="899" y="2493"/>
                    <a:pt x="859" y="2582"/>
                  </a:cubicBezTo>
                  <a:cubicBezTo>
                    <a:pt x="443" y="3530"/>
                    <a:pt x="81" y="4666"/>
                    <a:pt x="0" y="5857"/>
                  </a:cubicBezTo>
                  <a:cubicBezTo>
                    <a:pt x="237" y="6235"/>
                    <a:pt x="2974" y="6534"/>
                    <a:pt x="6317" y="6534"/>
                  </a:cubicBezTo>
                  <a:cubicBezTo>
                    <a:pt x="9658" y="6534"/>
                    <a:pt x="12397" y="6235"/>
                    <a:pt x="12633" y="5857"/>
                  </a:cubicBezTo>
                  <a:cubicBezTo>
                    <a:pt x="12606" y="5469"/>
                    <a:pt x="12550" y="5087"/>
                    <a:pt x="12473" y="4716"/>
                  </a:cubicBezTo>
                  <a:cubicBezTo>
                    <a:pt x="12453" y="4622"/>
                    <a:pt x="12432" y="4530"/>
                    <a:pt x="12409" y="4436"/>
                  </a:cubicBezTo>
                  <a:cubicBezTo>
                    <a:pt x="11809" y="1953"/>
                    <a:pt x="10285" y="1"/>
                    <a:pt x="10285" y="1"/>
                  </a:cubicBezTo>
                  <a:close/>
                </a:path>
              </a:pathLst>
            </a:custGeom>
            <a:solidFill>
              <a:srgbClr val="ADBA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794;p38">
              <a:extLst>
                <a:ext uri="{FF2B5EF4-FFF2-40B4-BE49-F238E27FC236}">
                  <a16:creationId xmlns:a16="http://schemas.microsoft.com/office/drawing/2014/main" id="{0D8A29B6-0F45-93F9-B8AB-121816151D7D}"/>
                </a:ext>
              </a:extLst>
            </p:cNvPr>
            <p:cNvSpPr/>
            <p:nvPr/>
          </p:nvSpPr>
          <p:spPr>
            <a:xfrm>
              <a:off x="2912550" y="2568325"/>
              <a:ext cx="686500" cy="674825"/>
            </a:xfrm>
            <a:custGeom>
              <a:avLst/>
              <a:gdLst/>
              <a:ahLst/>
              <a:cxnLst/>
              <a:rect l="l" t="t" r="r" b="b"/>
              <a:pathLst>
                <a:path w="27460" h="26993" extrusionOk="0">
                  <a:moveTo>
                    <a:pt x="24020" y="1"/>
                  </a:moveTo>
                  <a:lnTo>
                    <a:pt x="1" y="4336"/>
                  </a:lnTo>
                  <a:lnTo>
                    <a:pt x="2299" y="17067"/>
                  </a:lnTo>
                  <a:cubicBezTo>
                    <a:pt x="3151" y="21781"/>
                    <a:pt x="6632" y="25358"/>
                    <a:pt x="10963" y="26557"/>
                  </a:cubicBezTo>
                  <a:cubicBezTo>
                    <a:pt x="11057" y="26582"/>
                    <a:pt x="11149" y="26608"/>
                    <a:pt x="11243" y="26631"/>
                  </a:cubicBezTo>
                  <a:cubicBezTo>
                    <a:pt x="12186" y="26868"/>
                    <a:pt x="13168" y="26993"/>
                    <a:pt x="14169" y="26993"/>
                  </a:cubicBezTo>
                  <a:cubicBezTo>
                    <a:pt x="14856" y="26993"/>
                    <a:pt x="15553" y="26934"/>
                    <a:pt x="16252" y="26813"/>
                  </a:cubicBezTo>
                  <a:cubicBezTo>
                    <a:pt x="16319" y="26800"/>
                    <a:pt x="16386" y="26788"/>
                    <a:pt x="16452" y="26776"/>
                  </a:cubicBezTo>
                  <a:cubicBezTo>
                    <a:pt x="16519" y="26764"/>
                    <a:pt x="16585" y="26752"/>
                    <a:pt x="16651" y="26740"/>
                  </a:cubicBezTo>
                  <a:cubicBezTo>
                    <a:pt x="16855" y="26702"/>
                    <a:pt x="17057" y="26660"/>
                    <a:pt x="17258" y="26611"/>
                  </a:cubicBezTo>
                  <a:cubicBezTo>
                    <a:pt x="23441" y="25128"/>
                    <a:pt x="27460" y="19060"/>
                    <a:pt x="26316" y="12732"/>
                  </a:cubicBezTo>
                  <a:lnTo>
                    <a:pt x="24754" y="4072"/>
                  </a:lnTo>
                  <a:lnTo>
                    <a:pt x="24020" y="1"/>
                  </a:ln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795;p38">
              <a:extLst>
                <a:ext uri="{FF2B5EF4-FFF2-40B4-BE49-F238E27FC236}">
                  <a16:creationId xmlns:a16="http://schemas.microsoft.com/office/drawing/2014/main" id="{6DCC3098-174D-15CC-FC96-1F958873C90D}"/>
                </a:ext>
              </a:extLst>
            </p:cNvPr>
            <p:cNvSpPr/>
            <p:nvPr/>
          </p:nvSpPr>
          <p:spPr>
            <a:xfrm>
              <a:off x="2907375" y="2547350"/>
              <a:ext cx="610875" cy="150325"/>
            </a:xfrm>
            <a:custGeom>
              <a:avLst/>
              <a:gdLst/>
              <a:ahLst/>
              <a:cxnLst/>
              <a:rect l="l" t="t" r="r" b="b"/>
              <a:pathLst>
                <a:path w="24435" h="6013" extrusionOk="0">
                  <a:moveTo>
                    <a:pt x="20616" y="1"/>
                  </a:moveTo>
                  <a:cubicBezTo>
                    <a:pt x="18360" y="1"/>
                    <a:pt x="15244" y="310"/>
                    <a:pt x="11841" y="925"/>
                  </a:cubicBezTo>
                  <a:cubicBezTo>
                    <a:pt x="5209" y="2121"/>
                    <a:pt x="0" y="4024"/>
                    <a:pt x="208" y="5175"/>
                  </a:cubicBezTo>
                  <a:cubicBezTo>
                    <a:pt x="309" y="5734"/>
                    <a:pt x="1674" y="6012"/>
                    <a:pt x="3813" y="6012"/>
                  </a:cubicBezTo>
                  <a:cubicBezTo>
                    <a:pt x="6070" y="6012"/>
                    <a:pt x="9188" y="5703"/>
                    <a:pt x="12594" y="5088"/>
                  </a:cubicBezTo>
                  <a:cubicBezTo>
                    <a:pt x="19225" y="3892"/>
                    <a:pt x="24434" y="1989"/>
                    <a:pt x="24225" y="840"/>
                  </a:cubicBezTo>
                  <a:cubicBezTo>
                    <a:pt x="24124" y="279"/>
                    <a:pt x="22758" y="1"/>
                    <a:pt x="20616" y="1"/>
                  </a:cubicBezTo>
                  <a:close/>
                </a:path>
              </a:pathLst>
            </a:custGeom>
            <a:solidFill>
              <a:srgbClr val="F2F4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796;p38">
              <a:extLst>
                <a:ext uri="{FF2B5EF4-FFF2-40B4-BE49-F238E27FC236}">
                  <a16:creationId xmlns:a16="http://schemas.microsoft.com/office/drawing/2014/main" id="{D24F2992-2175-7856-8199-D58D18D76724}"/>
                </a:ext>
              </a:extLst>
            </p:cNvPr>
            <p:cNvSpPr/>
            <p:nvPr/>
          </p:nvSpPr>
          <p:spPr>
            <a:xfrm>
              <a:off x="2920850" y="2556325"/>
              <a:ext cx="583900" cy="132375"/>
            </a:xfrm>
            <a:custGeom>
              <a:avLst/>
              <a:gdLst/>
              <a:ahLst/>
              <a:cxnLst/>
              <a:rect l="l" t="t" r="r" b="b"/>
              <a:pathLst>
                <a:path w="23356" h="5295" extrusionOk="0">
                  <a:moveTo>
                    <a:pt x="20078" y="1"/>
                  </a:moveTo>
                  <a:cubicBezTo>
                    <a:pt x="17738" y="1"/>
                    <a:pt x="14645" y="326"/>
                    <a:pt x="11367" y="918"/>
                  </a:cubicBezTo>
                  <a:cubicBezTo>
                    <a:pt x="8179" y="1494"/>
                    <a:pt x="5223" y="2250"/>
                    <a:pt x="3044" y="3045"/>
                  </a:cubicBezTo>
                  <a:cubicBezTo>
                    <a:pt x="450" y="3992"/>
                    <a:pt x="1" y="4633"/>
                    <a:pt x="23" y="4752"/>
                  </a:cubicBezTo>
                  <a:cubicBezTo>
                    <a:pt x="43" y="4866"/>
                    <a:pt x="656" y="5294"/>
                    <a:pt x="3275" y="5294"/>
                  </a:cubicBezTo>
                  <a:cubicBezTo>
                    <a:pt x="5616" y="5294"/>
                    <a:pt x="8710" y="4969"/>
                    <a:pt x="11991" y="4377"/>
                  </a:cubicBezTo>
                  <a:cubicBezTo>
                    <a:pt x="15178" y="3801"/>
                    <a:pt x="18133" y="3047"/>
                    <a:pt x="20313" y="2250"/>
                  </a:cubicBezTo>
                  <a:cubicBezTo>
                    <a:pt x="22906" y="1303"/>
                    <a:pt x="23356" y="664"/>
                    <a:pt x="23333" y="544"/>
                  </a:cubicBezTo>
                  <a:cubicBezTo>
                    <a:pt x="23314" y="429"/>
                    <a:pt x="22700" y="1"/>
                    <a:pt x="20078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797;p38">
              <a:extLst>
                <a:ext uri="{FF2B5EF4-FFF2-40B4-BE49-F238E27FC236}">
                  <a16:creationId xmlns:a16="http://schemas.microsoft.com/office/drawing/2014/main" id="{0B9E98C2-4CD7-03A6-283E-8152A50E16A0}"/>
                </a:ext>
              </a:extLst>
            </p:cNvPr>
            <p:cNvSpPr/>
            <p:nvPr/>
          </p:nvSpPr>
          <p:spPr>
            <a:xfrm>
              <a:off x="2899425" y="2499525"/>
              <a:ext cx="609375" cy="146075"/>
            </a:xfrm>
            <a:custGeom>
              <a:avLst/>
              <a:gdLst/>
              <a:ahLst/>
              <a:cxnLst/>
              <a:rect l="l" t="t" r="r" b="b"/>
              <a:pathLst>
                <a:path w="24375" h="5843" extrusionOk="0">
                  <a:moveTo>
                    <a:pt x="24046" y="0"/>
                  </a:moveTo>
                  <a:cubicBezTo>
                    <a:pt x="22959" y="1167"/>
                    <a:pt x="18231" y="2741"/>
                    <a:pt x="12438" y="3787"/>
                  </a:cubicBezTo>
                  <a:cubicBezTo>
                    <a:pt x="8972" y="4413"/>
                    <a:pt x="5797" y="4728"/>
                    <a:pt x="3500" y="4728"/>
                  </a:cubicBezTo>
                  <a:cubicBezTo>
                    <a:pt x="1702" y="4728"/>
                    <a:pt x="442" y="4535"/>
                    <a:pt x="0" y="4146"/>
                  </a:cubicBezTo>
                  <a:lnTo>
                    <a:pt x="0" y="4146"/>
                  </a:lnTo>
                  <a:cubicBezTo>
                    <a:pt x="15" y="4254"/>
                    <a:pt x="34" y="4361"/>
                    <a:pt x="53" y="4469"/>
                  </a:cubicBezTo>
                  <a:lnTo>
                    <a:pt x="150" y="5005"/>
                  </a:lnTo>
                  <a:cubicBezTo>
                    <a:pt x="251" y="5565"/>
                    <a:pt x="1617" y="5843"/>
                    <a:pt x="3757" y="5843"/>
                  </a:cubicBezTo>
                  <a:cubicBezTo>
                    <a:pt x="6013" y="5843"/>
                    <a:pt x="9130" y="5534"/>
                    <a:pt x="12535" y="4919"/>
                  </a:cubicBezTo>
                  <a:cubicBezTo>
                    <a:pt x="19167" y="3722"/>
                    <a:pt x="24375" y="1820"/>
                    <a:pt x="24167" y="670"/>
                  </a:cubicBezTo>
                  <a:lnTo>
                    <a:pt x="24071" y="134"/>
                  </a:lnTo>
                  <a:cubicBezTo>
                    <a:pt x="24063" y="88"/>
                    <a:pt x="24054" y="44"/>
                    <a:pt x="24046" y="0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798;p38">
              <a:extLst>
                <a:ext uri="{FF2B5EF4-FFF2-40B4-BE49-F238E27FC236}">
                  <a16:creationId xmlns:a16="http://schemas.microsoft.com/office/drawing/2014/main" id="{0E078F20-F7D1-BDEB-36DB-0B9CA1DAD244}"/>
                </a:ext>
              </a:extLst>
            </p:cNvPr>
            <p:cNvSpPr/>
            <p:nvPr/>
          </p:nvSpPr>
          <p:spPr>
            <a:xfrm>
              <a:off x="2887125" y="2251925"/>
              <a:ext cx="613475" cy="365800"/>
            </a:xfrm>
            <a:custGeom>
              <a:avLst/>
              <a:gdLst/>
              <a:ahLst/>
              <a:cxnLst/>
              <a:rect l="l" t="t" r="r" b="b"/>
              <a:pathLst>
                <a:path w="24539" h="14632" extrusionOk="0">
                  <a:moveTo>
                    <a:pt x="12570" y="0"/>
                  </a:moveTo>
                  <a:cubicBezTo>
                    <a:pt x="11850" y="0"/>
                    <a:pt x="11120" y="64"/>
                    <a:pt x="10386" y="197"/>
                  </a:cubicBezTo>
                  <a:cubicBezTo>
                    <a:pt x="7071" y="793"/>
                    <a:pt x="4311" y="2681"/>
                    <a:pt x="2530" y="5245"/>
                  </a:cubicBezTo>
                  <a:cubicBezTo>
                    <a:pt x="807" y="7728"/>
                    <a:pt x="0" y="10847"/>
                    <a:pt x="492" y="14050"/>
                  </a:cubicBezTo>
                  <a:cubicBezTo>
                    <a:pt x="934" y="14439"/>
                    <a:pt x="2194" y="14632"/>
                    <a:pt x="3992" y="14632"/>
                  </a:cubicBezTo>
                  <a:cubicBezTo>
                    <a:pt x="6289" y="14632"/>
                    <a:pt x="9464" y="14317"/>
                    <a:pt x="12930" y="13691"/>
                  </a:cubicBezTo>
                  <a:cubicBezTo>
                    <a:pt x="18723" y="12645"/>
                    <a:pt x="23451" y="11071"/>
                    <a:pt x="24538" y="9906"/>
                  </a:cubicBezTo>
                  <a:cubicBezTo>
                    <a:pt x="23421" y="4076"/>
                    <a:pt x="18316" y="0"/>
                    <a:pt x="12570" y="0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799;p38">
              <a:extLst>
                <a:ext uri="{FF2B5EF4-FFF2-40B4-BE49-F238E27FC236}">
                  <a16:creationId xmlns:a16="http://schemas.microsoft.com/office/drawing/2014/main" id="{C355A295-4F2D-AEE1-E00E-44D6811FDFB8}"/>
                </a:ext>
              </a:extLst>
            </p:cNvPr>
            <p:cNvSpPr/>
            <p:nvPr/>
          </p:nvSpPr>
          <p:spPr>
            <a:xfrm>
              <a:off x="3314875" y="2660500"/>
              <a:ext cx="279600" cy="551750"/>
            </a:xfrm>
            <a:custGeom>
              <a:avLst/>
              <a:gdLst/>
              <a:ahLst/>
              <a:cxnLst/>
              <a:rect l="l" t="t" r="r" b="b"/>
              <a:pathLst>
                <a:path w="11184" h="22070" extrusionOk="0">
                  <a:moveTo>
                    <a:pt x="6466" y="0"/>
                  </a:moveTo>
                  <a:cubicBezTo>
                    <a:pt x="6386" y="0"/>
                    <a:pt x="6306" y="2"/>
                    <a:pt x="6224" y="7"/>
                  </a:cubicBezTo>
                  <a:cubicBezTo>
                    <a:pt x="2746" y="150"/>
                    <a:pt x="0" y="3401"/>
                    <a:pt x="711" y="7027"/>
                  </a:cubicBezTo>
                  <a:cubicBezTo>
                    <a:pt x="1404" y="10567"/>
                    <a:pt x="2072" y="15602"/>
                    <a:pt x="1510" y="20134"/>
                  </a:cubicBezTo>
                  <a:cubicBezTo>
                    <a:pt x="1509" y="20143"/>
                    <a:pt x="1507" y="20154"/>
                    <a:pt x="1506" y="20164"/>
                  </a:cubicBezTo>
                  <a:cubicBezTo>
                    <a:pt x="1386" y="21135"/>
                    <a:pt x="2086" y="21921"/>
                    <a:pt x="2937" y="22052"/>
                  </a:cubicBezTo>
                  <a:cubicBezTo>
                    <a:pt x="3017" y="22064"/>
                    <a:pt x="3099" y="22070"/>
                    <a:pt x="3181" y="22070"/>
                  </a:cubicBezTo>
                  <a:cubicBezTo>
                    <a:pt x="3440" y="22070"/>
                    <a:pt x="3705" y="22009"/>
                    <a:pt x="3961" y="21874"/>
                  </a:cubicBezTo>
                  <a:cubicBezTo>
                    <a:pt x="8505" y="19487"/>
                    <a:pt x="11183" y="14358"/>
                    <a:pt x="10224" y="9045"/>
                  </a:cubicBezTo>
                  <a:lnTo>
                    <a:pt x="9087" y="2747"/>
                  </a:lnTo>
                  <a:lnTo>
                    <a:pt x="9020" y="2371"/>
                  </a:lnTo>
                  <a:lnTo>
                    <a:pt x="8834" y="1339"/>
                  </a:lnTo>
                  <a:cubicBezTo>
                    <a:pt x="8722" y="723"/>
                    <a:pt x="8246" y="240"/>
                    <a:pt x="7634" y="117"/>
                  </a:cubicBezTo>
                  <a:cubicBezTo>
                    <a:pt x="7239" y="38"/>
                    <a:pt x="6850" y="0"/>
                    <a:pt x="6466" y="0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800;p38">
              <a:extLst>
                <a:ext uri="{FF2B5EF4-FFF2-40B4-BE49-F238E27FC236}">
                  <a16:creationId xmlns:a16="http://schemas.microsoft.com/office/drawing/2014/main" id="{024FFFAA-E23F-DC77-B7B8-D1FF631ADCF3}"/>
                </a:ext>
              </a:extLst>
            </p:cNvPr>
            <p:cNvSpPr/>
            <p:nvPr/>
          </p:nvSpPr>
          <p:spPr>
            <a:xfrm>
              <a:off x="3302175" y="2660500"/>
              <a:ext cx="168350" cy="551775"/>
            </a:xfrm>
            <a:custGeom>
              <a:avLst/>
              <a:gdLst/>
              <a:ahLst/>
              <a:cxnLst/>
              <a:rect l="l" t="t" r="r" b="b"/>
              <a:pathLst>
                <a:path w="6734" h="22071" extrusionOk="0">
                  <a:moveTo>
                    <a:pt x="6484" y="0"/>
                  </a:moveTo>
                  <a:cubicBezTo>
                    <a:pt x="2892" y="0"/>
                    <a:pt x="1" y="3316"/>
                    <a:pt x="728" y="7027"/>
                  </a:cubicBezTo>
                  <a:cubicBezTo>
                    <a:pt x="1420" y="10567"/>
                    <a:pt x="2090" y="15600"/>
                    <a:pt x="1528" y="20132"/>
                  </a:cubicBezTo>
                  <a:cubicBezTo>
                    <a:pt x="1526" y="20143"/>
                    <a:pt x="1525" y="20155"/>
                    <a:pt x="1523" y="20164"/>
                  </a:cubicBezTo>
                  <a:cubicBezTo>
                    <a:pt x="1390" y="21229"/>
                    <a:pt x="2244" y="22070"/>
                    <a:pt x="3201" y="22070"/>
                  </a:cubicBezTo>
                  <a:cubicBezTo>
                    <a:pt x="3282" y="22070"/>
                    <a:pt x="3363" y="22064"/>
                    <a:pt x="3445" y="22052"/>
                  </a:cubicBezTo>
                  <a:cubicBezTo>
                    <a:pt x="2594" y="21921"/>
                    <a:pt x="1894" y="21135"/>
                    <a:pt x="2014" y="20164"/>
                  </a:cubicBezTo>
                  <a:cubicBezTo>
                    <a:pt x="2015" y="20155"/>
                    <a:pt x="2017" y="20143"/>
                    <a:pt x="2018" y="20132"/>
                  </a:cubicBezTo>
                  <a:cubicBezTo>
                    <a:pt x="2580" y="15602"/>
                    <a:pt x="1912" y="10567"/>
                    <a:pt x="1219" y="7027"/>
                  </a:cubicBezTo>
                  <a:cubicBezTo>
                    <a:pt x="510" y="3399"/>
                    <a:pt x="3254" y="150"/>
                    <a:pt x="6734" y="7"/>
                  </a:cubicBezTo>
                  <a:cubicBezTo>
                    <a:pt x="6649" y="2"/>
                    <a:pt x="6566" y="0"/>
                    <a:pt x="6484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801;p38">
              <a:extLst>
                <a:ext uri="{FF2B5EF4-FFF2-40B4-BE49-F238E27FC236}">
                  <a16:creationId xmlns:a16="http://schemas.microsoft.com/office/drawing/2014/main" id="{F4E54529-ADDD-55BC-CFBC-9E246416911E}"/>
                </a:ext>
              </a:extLst>
            </p:cNvPr>
            <p:cNvSpPr/>
            <p:nvPr/>
          </p:nvSpPr>
          <p:spPr>
            <a:xfrm>
              <a:off x="3058325" y="2355125"/>
              <a:ext cx="367225" cy="231400"/>
            </a:xfrm>
            <a:custGeom>
              <a:avLst/>
              <a:gdLst/>
              <a:ahLst/>
              <a:cxnLst/>
              <a:rect l="l" t="t" r="r" b="b"/>
              <a:pathLst>
                <a:path w="14689" h="9256" extrusionOk="0">
                  <a:moveTo>
                    <a:pt x="11866" y="0"/>
                  </a:moveTo>
                  <a:cubicBezTo>
                    <a:pt x="11696" y="0"/>
                    <a:pt x="11524" y="24"/>
                    <a:pt x="11353" y="75"/>
                  </a:cubicBezTo>
                  <a:lnTo>
                    <a:pt x="1503" y="2994"/>
                  </a:lnTo>
                  <a:cubicBezTo>
                    <a:pt x="545" y="3277"/>
                    <a:pt x="0" y="4283"/>
                    <a:pt x="283" y="5240"/>
                  </a:cubicBezTo>
                  <a:lnTo>
                    <a:pt x="1091" y="7962"/>
                  </a:lnTo>
                  <a:cubicBezTo>
                    <a:pt x="1323" y="8746"/>
                    <a:pt x="2042" y="9255"/>
                    <a:pt x="2821" y="9255"/>
                  </a:cubicBezTo>
                  <a:cubicBezTo>
                    <a:pt x="2991" y="9255"/>
                    <a:pt x="3164" y="9231"/>
                    <a:pt x="3335" y="9180"/>
                  </a:cubicBezTo>
                  <a:lnTo>
                    <a:pt x="3335" y="9182"/>
                  </a:lnTo>
                  <a:lnTo>
                    <a:pt x="13186" y="6263"/>
                  </a:lnTo>
                  <a:cubicBezTo>
                    <a:pt x="14143" y="5979"/>
                    <a:pt x="14688" y="4974"/>
                    <a:pt x="14405" y="4016"/>
                  </a:cubicBezTo>
                  <a:lnTo>
                    <a:pt x="13598" y="1294"/>
                  </a:lnTo>
                  <a:cubicBezTo>
                    <a:pt x="13365" y="509"/>
                    <a:pt x="12646" y="0"/>
                    <a:pt x="11866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802;p38">
              <a:extLst>
                <a:ext uri="{FF2B5EF4-FFF2-40B4-BE49-F238E27FC236}">
                  <a16:creationId xmlns:a16="http://schemas.microsoft.com/office/drawing/2014/main" id="{1450F3DF-867B-4ED7-9CE3-C0AF470645E0}"/>
                </a:ext>
              </a:extLst>
            </p:cNvPr>
            <p:cNvSpPr/>
            <p:nvPr/>
          </p:nvSpPr>
          <p:spPr>
            <a:xfrm>
              <a:off x="3113000" y="2338925"/>
              <a:ext cx="367225" cy="231425"/>
            </a:xfrm>
            <a:custGeom>
              <a:avLst/>
              <a:gdLst/>
              <a:ahLst/>
              <a:cxnLst/>
              <a:rect l="l" t="t" r="r" b="b"/>
              <a:pathLst>
                <a:path w="14689" h="9257" extrusionOk="0">
                  <a:moveTo>
                    <a:pt x="11868" y="1"/>
                  </a:moveTo>
                  <a:cubicBezTo>
                    <a:pt x="11698" y="1"/>
                    <a:pt x="11524" y="25"/>
                    <a:pt x="11353" y="76"/>
                  </a:cubicBezTo>
                  <a:lnTo>
                    <a:pt x="1503" y="2994"/>
                  </a:lnTo>
                  <a:cubicBezTo>
                    <a:pt x="546" y="3277"/>
                    <a:pt x="0" y="4283"/>
                    <a:pt x="284" y="5240"/>
                  </a:cubicBezTo>
                  <a:lnTo>
                    <a:pt x="1091" y="7962"/>
                  </a:lnTo>
                  <a:cubicBezTo>
                    <a:pt x="1323" y="8748"/>
                    <a:pt x="2042" y="9256"/>
                    <a:pt x="2822" y="9256"/>
                  </a:cubicBezTo>
                  <a:cubicBezTo>
                    <a:pt x="2991" y="9256"/>
                    <a:pt x="3164" y="9232"/>
                    <a:pt x="3336" y="9181"/>
                  </a:cubicBezTo>
                  <a:lnTo>
                    <a:pt x="13186" y="6262"/>
                  </a:lnTo>
                  <a:cubicBezTo>
                    <a:pt x="14142" y="5979"/>
                    <a:pt x="14688" y="4973"/>
                    <a:pt x="14405" y="4018"/>
                  </a:cubicBezTo>
                  <a:lnTo>
                    <a:pt x="13598" y="1294"/>
                  </a:lnTo>
                  <a:cubicBezTo>
                    <a:pt x="13365" y="510"/>
                    <a:pt x="12646" y="1"/>
                    <a:pt x="11868" y="1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803;p38">
              <a:extLst>
                <a:ext uri="{FF2B5EF4-FFF2-40B4-BE49-F238E27FC236}">
                  <a16:creationId xmlns:a16="http://schemas.microsoft.com/office/drawing/2014/main" id="{23E58FEF-DC0B-2016-27E8-7FEB8476F64B}"/>
                </a:ext>
              </a:extLst>
            </p:cNvPr>
            <p:cNvSpPr/>
            <p:nvPr/>
          </p:nvSpPr>
          <p:spPr>
            <a:xfrm>
              <a:off x="3123025" y="2347900"/>
              <a:ext cx="347150" cy="213450"/>
            </a:xfrm>
            <a:custGeom>
              <a:avLst/>
              <a:gdLst/>
              <a:ahLst/>
              <a:cxnLst/>
              <a:rect l="l" t="t" r="r" b="b"/>
              <a:pathLst>
                <a:path w="13886" h="8538" extrusionOk="0">
                  <a:moveTo>
                    <a:pt x="11466" y="0"/>
                  </a:moveTo>
                  <a:cubicBezTo>
                    <a:pt x="11328" y="0"/>
                    <a:pt x="11189" y="20"/>
                    <a:pt x="11053" y="61"/>
                  </a:cubicBezTo>
                  <a:lnTo>
                    <a:pt x="1203" y="2978"/>
                  </a:lnTo>
                  <a:cubicBezTo>
                    <a:pt x="438" y="3206"/>
                    <a:pt x="1" y="4013"/>
                    <a:pt x="226" y="4778"/>
                  </a:cubicBezTo>
                  <a:lnTo>
                    <a:pt x="1034" y="7501"/>
                  </a:lnTo>
                  <a:cubicBezTo>
                    <a:pt x="1212" y="8107"/>
                    <a:pt x="1758" y="8524"/>
                    <a:pt x="2391" y="8537"/>
                  </a:cubicBezTo>
                  <a:lnTo>
                    <a:pt x="2389" y="8537"/>
                  </a:lnTo>
                  <a:cubicBezTo>
                    <a:pt x="2399" y="8538"/>
                    <a:pt x="2409" y="8538"/>
                    <a:pt x="2419" y="8538"/>
                  </a:cubicBezTo>
                  <a:cubicBezTo>
                    <a:pt x="2559" y="8538"/>
                    <a:pt x="2697" y="8518"/>
                    <a:pt x="2833" y="8478"/>
                  </a:cubicBezTo>
                  <a:lnTo>
                    <a:pt x="12683" y="5560"/>
                  </a:lnTo>
                  <a:cubicBezTo>
                    <a:pt x="13448" y="5332"/>
                    <a:pt x="13886" y="4525"/>
                    <a:pt x="13660" y="3760"/>
                  </a:cubicBezTo>
                  <a:lnTo>
                    <a:pt x="12853" y="1038"/>
                  </a:lnTo>
                  <a:cubicBezTo>
                    <a:pt x="12673" y="431"/>
                    <a:pt x="12129" y="14"/>
                    <a:pt x="11496" y="1"/>
                  </a:cubicBezTo>
                  <a:cubicBezTo>
                    <a:pt x="11486" y="0"/>
                    <a:pt x="11476" y="0"/>
                    <a:pt x="11466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804;p38">
              <a:extLst>
                <a:ext uri="{FF2B5EF4-FFF2-40B4-BE49-F238E27FC236}">
                  <a16:creationId xmlns:a16="http://schemas.microsoft.com/office/drawing/2014/main" id="{64639E45-2CFF-22C9-B1DE-BB98C09503A1}"/>
                </a:ext>
              </a:extLst>
            </p:cNvPr>
            <p:cNvSpPr/>
            <p:nvPr/>
          </p:nvSpPr>
          <p:spPr>
            <a:xfrm>
              <a:off x="3383175" y="2379250"/>
              <a:ext cx="56600" cy="89100"/>
            </a:xfrm>
            <a:custGeom>
              <a:avLst/>
              <a:gdLst/>
              <a:ahLst/>
              <a:cxnLst/>
              <a:rect l="l" t="t" r="r" b="b"/>
              <a:pathLst>
                <a:path w="2264" h="3564" extrusionOk="0">
                  <a:moveTo>
                    <a:pt x="823" y="1"/>
                  </a:moveTo>
                  <a:cubicBezTo>
                    <a:pt x="754" y="1"/>
                    <a:pt x="684" y="10"/>
                    <a:pt x="614" y="31"/>
                  </a:cubicBezTo>
                  <a:cubicBezTo>
                    <a:pt x="223" y="146"/>
                    <a:pt x="1" y="557"/>
                    <a:pt x="117" y="946"/>
                  </a:cubicBezTo>
                  <a:lnTo>
                    <a:pt x="735" y="3036"/>
                  </a:lnTo>
                  <a:cubicBezTo>
                    <a:pt x="831" y="3356"/>
                    <a:pt x="1124" y="3563"/>
                    <a:pt x="1443" y="3563"/>
                  </a:cubicBezTo>
                  <a:cubicBezTo>
                    <a:pt x="1512" y="3563"/>
                    <a:pt x="1582" y="3554"/>
                    <a:pt x="1652" y="3533"/>
                  </a:cubicBezTo>
                  <a:cubicBezTo>
                    <a:pt x="2041" y="3418"/>
                    <a:pt x="2264" y="3007"/>
                    <a:pt x="2149" y="2617"/>
                  </a:cubicBezTo>
                  <a:lnTo>
                    <a:pt x="1529" y="528"/>
                  </a:lnTo>
                  <a:cubicBezTo>
                    <a:pt x="1434" y="208"/>
                    <a:pt x="1141" y="1"/>
                    <a:pt x="823" y="1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805;p38">
              <a:extLst>
                <a:ext uri="{FF2B5EF4-FFF2-40B4-BE49-F238E27FC236}">
                  <a16:creationId xmlns:a16="http://schemas.microsoft.com/office/drawing/2014/main" id="{54D6B60D-757A-1306-FB21-6E9080B754B5}"/>
                </a:ext>
              </a:extLst>
            </p:cNvPr>
            <p:cNvSpPr/>
            <p:nvPr/>
          </p:nvSpPr>
          <p:spPr>
            <a:xfrm>
              <a:off x="3241375" y="2420575"/>
              <a:ext cx="56600" cy="89075"/>
            </a:xfrm>
            <a:custGeom>
              <a:avLst/>
              <a:gdLst/>
              <a:ahLst/>
              <a:cxnLst/>
              <a:rect l="l" t="t" r="r" b="b"/>
              <a:pathLst>
                <a:path w="2264" h="3563" extrusionOk="0">
                  <a:moveTo>
                    <a:pt x="821" y="0"/>
                  </a:moveTo>
                  <a:cubicBezTo>
                    <a:pt x="752" y="0"/>
                    <a:pt x="682" y="10"/>
                    <a:pt x="612" y="31"/>
                  </a:cubicBezTo>
                  <a:cubicBezTo>
                    <a:pt x="223" y="147"/>
                    <a:pt x="0" y="556"/>
                    <a:pt x="115" y="947"/>
                  </a:cubicBezTo>
                  <a:lnTo>
                    <a:pt x="735" y="3036"/>
                  </a:lnTo>
                  <a:cubicBezTo>
                    <a:pt x="829" y="3356"/>
                    <a:pt x="1123" y="3563"/>
                    <a:pt x="1441" y="3563"/>
                  </a:cubicBezTo>
                  <a:cubicBezTo>
                    <a:pt x="1510" y="3563"/>
                    <a:pt x="1580" y="3553"/>
                    <a:pt x="1650" y="3533"/>
                  </a:cubicBezTo>
                  <a:cubicBezTo>
                    <a:pt x="2040" y="3417"/>
                    <a:pt x="2263" y="3007"/>
                    <a:pt x="2146" y="2616"/>
                  </a:cubicBezTo>
                  <a:lnTo>
                    <a:pt x="1528" y="527"/>
                  </a:lnTo>
                  <a:cubicBezTo>
                    <a:pt x="1433" y="208"/>
                    <a:pt x="1140" y="0"/>
                    <a:pt x="821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806;p38">
              <a:extLst>
                <a:ext uri="{FF2B5EF4-FFF2-40B4-BE49-F238E27FC236}">
                  <a16:creationId xmlns:a16="http://schemas.microsoft.com/office/drawing/2014/main" id="{BA6C283F-40ED-E466-0E00-0F07A5625D1D}"/>
                </a:ext>
              </a:extLst>
            </p:cNvPr>
            <p:cNvSpPr/>
            <p:nvPr/>
          </p:nvSpPr>
          <p:spPr>
            <a:xfrm>
              <a:off x="3070400" y="2272900"/>
              <a:ext cx="194200" cy="112100"/>
            </a:xfrm>
            <a:custGeom>
              <a:avLst/>
              <a:gdLst/>
              <a:ahLst/>
              <a:cxnLst/>
              <a:rect l="l" t="t" r="r" b="b"/>
              <a:pathLst>
                <a:path w="7768" h="4484" extrusionOk="0">
                  <a:moveTo>
                    <a:pt x="4871" y="1"/>
                  </a:moveTo>
                  <a:cubicBezTo>
                    <a:pt x="4361" y="1"/>
                    <a:pt x="3808" y="69"/>
                    <a:pt x="3245" y="213"/>
                  </a:cubicBezTo>
                  <a:cubicBezTo>
                    <a:pt x="1439" y="675"/>
                    <a:pt x="115" y="1762"/>
                    <a:pt x="15" y="2778"/>
                  </a:cubicBezTo>
                  <a:cubicBezTo>
                    <a:pt x="0" y="2919"/>
                    <a:pt x="11" y="3058"/>
                    <a:pt x="46" y="3193"/>
                  </a:cubicBezTo>
                  <a:lnTo>
                    <a:pt x="46" y="3194"/>
                  </a:lnTo>
                  <a:cubicBezTo>
                    <a:pt x="103" y="3419"/>
                    <a:pt x="226" y="3619"/>
                    <a:pt x="402" y="3790"/>
                  </a:cubicBezTo>
                  <a:cubicBezTo>
                    <a:pt x="861" y="4234"/>
                    <a:pt x="1682" y="4483"/>
                    <a:pt x="2655" y="4483"/>
                  </a:cubicBezTo>
                  <a:cubicBezTo>
                    <a:pt x="3166" y="4483"/>
                    <a:pt x="3718" y="4415"/>
                    <a:pt x="4282" y="4270"/>
                  </a:cubicBezTo>
                  <a:cubicBezTo>
                    <a:pt x="6336" y="3744"/>
                    <a:pt x="7768" y="2410"/>
                    <a:pt x="7481" y="1290"/>
                  </a:cubicBezTo>
                  <a:cubicBezTo>
                    <a:pt x="7274" y="477"/>
                    <a:pt x="6218" y="1"/>
                    <a:pt x="4871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807;p38">
              <a:extLst>
                <a:ext uri="{FF2B5EF4-FFF2-40B4-BE49-F238E27FC236}">
                  <a16:creationId xmlns:a16="http://schemas.microsoft.com/office/drawing/2014/main" id="{3719FCB8-49F7-16BB-2ACB-E7B872E6E4AD}"/>
                </a:ext>
              </a:extLst>
            </p:cNvPr>
            <p:cNvSpPr/>
            <p:nvPr/>
          </p:nvSpPr>
          <p:spPr>
            <a:xfrm>
              <a:off x="3070400" y="2342375"/>
              <a:ext cx="17700" cy="25275"/>
            </a:xfrm>
            <a:custGeom>
              <a:avLst/>
              <a:gdLst/>
              <a:ahLst/>
              <a:cxnLst/>
              <a:rect l="l" t="t" r="r" b="b"/>
              <a:pathLst>
                <a:path w="708" h="1011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140"/>
                    <a:pt x="11" y="279"/>
                    <a:pt x="46" y="415"/>
                  </a:cubicBezTo>
                  <a:cubicBezTo>
                    <a:pt x="103" y="640"/>
                    <a:pt x="226" y="840"/>
                    <a:pt x="402" y="1011"/>
                  </a:cubicBezTo>
                  <a:cubicBezTo>
                    <a:pt x="603" y="855"/>
                    <a:pt x="708" y="629"/>
                    <a:pt x="652" y="414"/>
                  </a:cubicBezTo>
                  <a:cubicBezTo>
                    <a:pt x="588" y="162"/>
                    <a:pt x="324" y="3"/>
                    <a:pt x="15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808;p38">
              <a:extLst>
                <a:ext uri="{FF2B5EF4-FFF2-40B4-BE49-F238E27FC236}">
                  <a16:creationId xmlns:a16="http://schemas.microsoft.com/office/drawing/2014/main" id="{F7D3043C-17ED-F847-29D1-DAEA13A9E06B}"/>
                </a:ext>
              </a:extLst>
            </p:cNvPr>
            <p:cNvSpPr/>
            <p:nvPr/>
          </p:nvSpPr>
          <p:spPr>
            <a:xfrm>
              <a:off x="3084150" y="2479375"/>
              <a:ext cx="48875" cy="74725"/>
            </a:xfrm>
            <a:custGeom>
              <a:avLst/>
              <a:gdLst/>
              <a:ahLst/>
              <a:cxnLst/>
              <a:rect l="l" t="t" r="r" b="b"/>
              <a:pathLst>
                <a:path w="1955" h="2989" extrusionOk="0">
                  <a:moveTo>
                    <a:pt x="981" y="1"/>
                  </a:moveTo>
                  <a:cubicBezTo>
                    <a:pt x="950" y="1"/>
                    <a:pt x="919" y="5"/>
                    <a:pt x="888" y="14"/>
                  </a:cubicBezTo>
                  <a:lnTo>
                    <a:pt x="273" y="196"/>
                  </a:lnTo>
                  <a:cubicBezTo>
                    <a:pt x="100" y="248"/>
                    <a:pt x="0" y="429"/>
                    <a:pt x="52" y="603"/>
                  </a:cubicBezTo>
                  <a:lnTo>
                    <a:pt x="660" y="2657"/>
                  </a:lnTo>
                  <a:cubicBezTo>
                    <a:pt x="706" y="2813"/>
                    <a:pt x="585" y="2988"/>
                    <a:pt x="680" y="2988"/>
                  </a:cubicBezTo>
                  <a:cubicBezTo>
                    <a:pt x="692" y="2988"/>
                    <a:pt x="707" y="2986"/>
                    <a:pt x="726" y="2980"/>
                  </a:cubicBezTo>
                  <a:lnTo>
                    <a:pt x="727" y="2980"/>
                  </a:lnTo>
                  <a:lnTo>
                    <a:pt x="1681" y="2697"/>
                  </a:lnTo>
                  <a:cubicBezTo>
                    <a:pt x="1856" y="2645"/>
                    <a:pt x="1954" y="2464"/>
                    <a:pt x="1903" y="2289"/>
                  </a:cubicBezTo>
                  <a:lnTo>
                    <a:pt x="1294" y="235"/>
                  </a:lnTo>
                  <a:cubicBezTo>
                    <a:pt x="1251" y="93"/>
                    <a:pt x="1121" y="1"/>
                    <a:pt x="981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809;p38">
              <a:extLst>
                <a:ext uri="{FF2B5EF4-FFF2-40B4-BE49-F238E27FC236}">
                  <a16:creationId xmlns:a16="http://schemas.microsoft.com/office/drawing/2014/main" id="{E9B4BEE1-112F-DA74-6173-FEA64E7D01D6}"/>
                </a:ext>
              </a:extLst>
            </p:cNvPr>
            <p:cNvSpPr/>
            <p:nvPr/>
          </p:nvSpPr>
          <p:spPr>
            <a:xfrm>
              <a:off x="3076225" y="2483025"/>
              <a:ext cx="44100" cy="71025"/>
            </a:xfrm>
            <a:custGeom>
              <a:avLst/>
              <a:gdLst/>
              <a:ahLst/>
              <a:cxnLst/>
              <a:rect l="l" t="t" r="r" b="b"/>
              <a:pathLst>
                <a:path w="1764" h="2841" extrusionOk="0">
                  <a:moveTo>
                    <a:pt x="791" y="0"/>
                  </a:moveTo>
                  <a:cubicBezTo>
                    <a:pt x="760" y="0"/>
                    <a:pt x="729" y="4"/>
                    <a:pt x="697" y="14"/>
                  </a:cubicBezTo>
                  <a:lnTo>
                    <a:pt x="272" y="144"/>
                  </a:lnTo>
                  <a:cubicBezTo>
                    <a:pt x="99" y="195"/>
                    <a:pt x="0" y="379"/>
                    <a:pt x="52" y="551"/>
                  </a:cubicBezTo>
                  <a:lnTo>
                    <a:pt x="661" y="2607"/>
                  </a:lnTo>
                  <a:cubicBezTo>
                    <a:pt x="703" y="2748"/>
                    <a:pt x="833" y="2840"/>
                    <a:pt x="974" y="2840"/>
                  </a:cubicBezTo>
                  <a:cubicBezTo>
                    <a:pt x="1004" y="2840"/>
                    <a:pt x="1036" y="2836"/>
                    <a:pt x="1067" y="2826"/>
                  </a:cubicBezTo>
                  <a:lnTo>
                    <a:pt x="1492" y="2696"/>
                  </a:lnTo>
                  <a:cubicBezTo>
                    <a:pt x="1665" y="2645"/>
                    <a:pt x="1764" y="2463"/>
                    <a:pt x="1714" y="2289"/>
                  </a:cubicBezTo>
                  <a:lnTo>
                    <a:pt x="1105" y="235"/>
                  </a:lnTo>
                  <a:cubicBezTo>
                    <a:pt x="1062" y="92"/>
                    <a:pt x="933" y="0"/>
                    <a:pt x="791" y="0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810;p38">
              <a:extLst>
                <a:ext uri="{FF2B5EF4-FFF2-40B4-BE49-F238E27FC236}">
                  <a16:creationId xmlns:a16="http://schemas.microsoft.com/office/drawing/2014/main" id="{E0CF258B-FD6D-C0A6-05FA-AB2B5FF511CB}"/>
                </a:ext>
              </a:extLst>
            </p:cNvPr>
            <p:cNvSpPr/>
            <p:nvPr/>
          </p:nvSpPr>
          <p:spPr>
            <a:xfrm>
              <a:off x="3023625" y="2293425"/>
              <a:ext cx="78100" cy="223300"/>
            </a:xfrm>
            <a:custGeom>
              <a:avLst/>
              <a:gdLst/>
              <a:ahLst/>
              <a:cxnLst/>
              <a:rect l="l" t="t" r="r" b="b"/>
              <a:pathLst>
                <a:path w="3124" h="8932" extrusionOk="0">
                  <a:moveTo>
                    <a:pt x="309" y="0"/>
                  </a:moveTo>
                  <a:cubicBezTo>
                    <a:pt x="283" y="0"/>
                    <a:pt x="257" y="4"/>
                    <a:pt x="231" y="12"/>
                  </a:cubicBezTo>
                  <a:cubicBezTo>
                    <a:pt x="84" y="56"/>
                    <a:pt x="1" y="209"/>
                    <a:pt x="43" y="356"/>
                  </a:cubicBezTo>
                  <a:lnTo>
                    <a:pt x="2550" y="8734"/>
                  </a:lnTo>
                  <a:cubicBezTo>
                    <a:pt x="2586" y="8854"/>
                    <a:pt x="2695" y="8932"/>
                    <a:pt x="2814" y="8932"/>
                  </a:cubicBezTo>
                  <a:cubicBezTo>
                    <a:pt x="2840" y="8932"/>
                    <a:pt x="2867" y="8928"/>
                    <a:pt x="2894" y="8920"/>
                  </a:cubicBezTo>
                  <a:cubicBezTo>
                    <a:pt x="3041" y="8878"/>
                    <a:pt x="3124" y="8723"/>
                    <a:pt x="3080" y="8576"/>
                  </a:cubicBezTo>
                  <a:lnTo>
                    <a:pt x="575" y="198"/>
                  </a:lnTo>
                  <a:cubicBezTo>
                    <a:pt x="539" y="79"/>
                    <a:pt x="428" y="0"/>
                    <a:pt x="309" y="0"/>
                  </a:cubicBezTo>
                  <a:close/>
                </a:path>
              </a:pathLst>
            </a:custGeom>
            <a:solidFill>
              <a:srgbClr val="F2F5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811;p38">
              <a:extLst>
                <a:ext uri="{FF2B5EF4-FFF2-40B4-BE49-F238E27FC236}">
                  <a16:creationId xmlns:a16="http://schemas.microsoft.com/office/drawing/2014/main" id="{00B65698-EB1D-2BC9-7C0B-C68FA9AA3232}"/>
                </a:ext>
              </a:extLst>
            </p:cNvPr>
            <p:cNvSpPr/>
            <p:nvPr/>
          </p:nvSpPr>
          <p:spPr>
            <a:xfrm>
              <a:off x="3115450" y="3232225"/>
              <a:ext cx="290400" cy="75425"/>
            </a:xfrm>
            <a:custGeom>
              <a:avLst/>
              <a:gdLst/>
              <a:ahLst/>
              <a:cxnLst/>
              <a:rect l="l" t="t" r="r" b="b"/>
              <a:pathLst>
                <a:path w="11616" h="3017" extrusionOk="0">
                  <a:moveTo>
                    <a:pt x="2847" y="1"/>
                  </a:moveTo>
                  <a:cubicBezTo>
                    <a:pt x="2797" y="243"/>
                    <a:pt x="2750" y="505"/>
                    <a:pt x="2709" y="785"/>
                  </a:cubicBezTo>
                  <a:cubicBezTo>
                    <a:pt x="2338" y="776"/>
                    <a:pt x="1181" y="696"/>
                    <a:pt x="120" y="85"/>
                  </a:cubicBezTo>
                  <a:cubicBezTo>
                    <a:pt x="79" y="170"/>
                    <a:pt x="40" y="258"/>
                    <a:pt x="1" y="349"/>
                  </a:cubicBezTo>
                  <a:cubicBezTo>
                    <a:pt x="1093" y="968"/>
                    <a:pt x="2247" y="1061"/>
                    <a:pt x="2671" y="1071"/>
                  </a:cubicBezTo>
                  <a:cubicBezTo>
                    <a:pt x="2618" y="1505"/>
                    <a:pt x="2585" y="1974"/>
                    <a:pt x="2579" y="2479"/>
                  </a:cubicBezTo>
                  <a:lnTo>
                    <a:pt x="2580" y="2479"/>
                  </a:lnTo>
                  <a:lnTo>
                    <a:pt x="2579" y="2600"/>
                  </a:lnTo>
                  <a:lnTo>
                    <a:pt x="2698" y="2621"/>
                  </a:lnTo>
                  <a:cubicBezTo>
                    <a:pt x="4390" y="2913"/>
                    <a:pt x="5873" y="3016"/>
                    <a:pt x="7129" y="3016"/>
                  </a:cubicBezTo>
                  <a:cubicBezTo>
                    <a:pt x="9430" y="3016"/>
                    <a:pt x="10964" y="2668"/>
                    <a:pt x="11616" y="2483"/>
                  </a:cubicBezTo>
                  <a:cubicBezTo>
                    <a:pt x="11596" y="2389"/>
                    <a:pt x="11575" y="2295"/>
                    <a:pt x="11552" y="2203"/>
                  </a:cubicBezTo>
                  <a:cubicBezTo>
                    <a:pt x="10934" y="2380"/>
                    <a:pt x="9422" y="2730"/>
                    <a:pt x="7135" y="2730"/>
                  </a:cubicBezTo>
                  <a:cubicBezTo>
                    <a:pt x="5924" y="2730"/>
                    <a:pt x="4497" y="2632"/>
                    <a:pt x="2870" y="2359"/>
                  </a:cubicBezTo>
                  <a:cubicBezTo>
                    <a:pt x="2886" y="1485"/>
                    <a:pt x="2995" y="709"/>
                    <a:pt x="3127" y="75"/>
                  </a:cubicBezTo>
                  <a:cubicBezTo>
                    <a:pt x="3033" y="52"/>
                    <a:pt x="2939" y="26"/>
                    <a:pt x="2847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812;p38">
              <a:extLst>
                <a:ext uri="{FF2B5EF4-FFF2-40B4-BE49-F238E27FC236}">
                  <a16:creationId xmlns:a16="http://schemas.microsoft.com/office/drawing/2014/main" id="{47107B93-DF6F-0DBB-F149-F62A7258740B}"/>
                </a:ext>
              </a:extLst>
            </p:cNvPr>
            <p:cNvSpPr/>
            <p:nvPr/>
          </p:nvSpPr>
          <p:spPr>
            <a:xfrm>
              <a:off x="3093575" y="3322800"/>
              <a:ext cx="316700" cy="30525"/>
            </a:xfrm>
            <a:custGeom>
              <a:avLst/>
              <a:gdLst/>
              <a:ahLst/>
              <a:cxnLst/>
              <a:rect l="l" t="t" r="r" b="b"/>
              <a:pathLst>
                <a:path w="12668" h="1221" extrusionOk="0">
                  <a:moveTo>
                    <a:pt x="18" y="1"/>
                  </a:moveTo>
                  <a:cubicBezTo>
                    <a:pt x="6" y="163"/>
                    <a:pt x="0" y="325"/>
                    <a:pt x="0" y="488"/>
                  </a:cubicBezTo>
                  <a:cubicBezTo>
                    <a:pt x="0" y="893"/>
                    <a:pt x="2836" y="1220"/>
                    <a:pt x="6335" y="1220"/>
                  </a:cubicBezTo>
                  <a:cubicBezTo>
                    <a:pt x="9832" y="1220"/>
                    <a:pt x="12668" y="893"/>
                    <a:pt x="12668" y="488"/>
                  </a:cubicBezTo>
                  <a:cubicBezTo>
                    <a:pt x="12668" y="325"/>
                    <a:pt x="12663" y="163"/>
                    <a:pt x="12651" y="1"/>
                  </a:cubicBezTo>
                  <a:cubicBezTo>
                    <a:pt x="12415" y="379"/>
                    <a:pt x="9678" y="678"/>
                    <a:pt x="6335" y="678"/>
                  </a:cubicBezTo>
                  <a:cubicBezTo>
                    <a:pt x="2992" y="678"/>
                    <a:pt x="255" y="379"/>
                    <a:pt x="18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813;p38">
              <a:extLst>
                <a:ext uri="{FF2B5EF4-FFF2-40B4-BE49-F238E27FC236}">
                  <a16:creationId xmlns:a16="http://schemas.microsoft.com/office/drawing/2014/main" id="{474D0733-140E-8858-1A29-E88D4FAEE11E}"/>
                </a:ext>
              </a:extLst>
            </p:cNvPr>
            <p:cNvSpPr/>
            <p:nvPr/>
          </p:nvSpPr>
          <p:spPr>
            <a:xfrm>
              <a:off x="3094025" y="3176400"/>
              <a:ext cx="315850" cy="163350"/>
            </a:xfrm>
            <a:custGeom>
              <a:avLst/>
              <a:gdLst/>
              <a:ahLst/>
              <a:cxnLst/>
              <a:rect l="l" t="t" r="r" b="b"/>
              <a:pathLst>
                <a:path w="12634" h="6534" extrusionOk="0">
                  <a:moveTo>
                    <a:pt x="2347" y="1"/>
                  </a:moveTo>
                  <a:cubicBezTo>
                    <a:pt x="2347" y="1"/>
                    <a:pt x="1624" y="928"/>
                    <a:pt x="977" y="2318"/>
                  </a:cubicBezTo>
                  <a:cubicBezTo>
                    <a:pt x="938" y="2403"/>
                    <a:pt x="899" y="2493"/>
                    <a:pt x="859" y="2582"/>
                  </a:cubicBezTo>
                  <a:cubicBezTo>
                    <a:pt x="443" y="3530"/>
                    <a:pt x="81" y="4666"/>
                    <a:pt x="0" y="5857"/>
                  </a:cubicBezTo>
                  <a:cubicBezTo>
                    <a:pt x="237" y="6235"/>
                    <a:pt x="2974" y="6534"/>
                    <a:pt x="6317" y="6534"/>
                  </a:cubicBezTo>
                  <a:cubicBezTo>
                    <a:pt x="9658" y="6534"/>
                    <a:pt x="12397" y="6235"/>
                    <a:pt x="12633" y="5857"/>
                  </a:cubicBezTo>
                  <a:cubicBezTo>
                    <a:pt x="12606" y="5469"/>
                    <a:pt x="12550" y="5087"/>
                    <a:pt x="12473" y="4716"/>
                  </a:cubicBezTo>
                  <a:cubicBezTo>
                    <a:pt x="12453" y="4622"/>
                    <a:pt x="12432" y="4530"/>
                    <a:pt x="12409" y="4436"/>
                  </a:cubicBezTo>
                  <a:cubicBezTo>
                    <a:pt x="11809" y="1953"/>
                    <a:pt x="10285" y="1"/>
                    <a:pt x="10285" y="1"/>
                  </a:cubicBezTo>
                  <a:close/>
                </a:path>
              </a:pathLst>
            </a:custGeom>
            <a:solidFill>
              <a:srgbClr val="ADBAF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814;p38">
              <a:extLst>
                <a:ext uri="{FF2B5EF4-FFF2-40B4-BE49-F238E27FC236}">
                  <a16:creationId xmlns:a16="http://schemas.microsoft.com/office/drawing/2014/main" id="{31CE20CC-2064-E8B4-A77D-CC1855377293}"/>
                </a:ext>
              </a:extLst>
            </p:cNvPr>
            <p:cNvSpPr/>
            <p:nvPr/>
          </p:nvSpPr>
          <p:spPr>
            <a:xfrm>
              <a:off x="2912550" y="2568325"/>
              <a:ext cx="686500" cy="674825"/>
            </a:xfrm>
            <a:custGeom>
              <a:avLst/>
              <a:gdLst/>
              <a:ahLst/>
              <a:cxnLst/>
              <a:rect l="l" t="t" r="r" b="b"/>
              <a:pathLst>
                <a:path w="27460" h="26993" extrusionOk="0">
                  <a:moveTo>
                    <a:pt x="24020" y="1"/>
                  </a:moveTo>
                  <a:lnTo>
                    <a:pt x="1" y="4336"/>
                  </a:lnTo>
                  <a:lnTo>
                    <a:pt x="2299" y="17067"/>
                  </a:lnTo>
                  <a:cubicBezTo>
                    <a:pt x="3151" y="21781"/>
                    <a:pt x="6632" y="25358"/>
                    <a:pt x="10963" y="26557"/>
                  </a:cubicBezTo>
                  <a:cubicBezTo>
                    <a:pt x="11057" y="26582"/>
                    <a:pt x="11149" y="26608"/>
                    <a:pt x="11243" y="26631"/>
                  </a:cubicBezTo>
                  <a:cubicBezTo>
                    <a:pt x="12186" y="26868"/>
                    <a:pt x="13168" y="26993"/>
                    <a:pt x="14169" y="26993"/>
                  </a:cubicBezTo>
                  <a:cubicBezTo>
                    <a:pt x="14856" y="26993"/>
                    <a:pt x="15553" y="26934"/>
                    <a:pt x="16252" y="26813"/>
                  </a:cubicBezTo>
                  <a:cubicBezTo>
                    <a:pt x="16319" y="26800"/>
                    <a:pt x="16386" y="26788"/>
                    <a:pt x="16452" y="26776"/>
                  </a:cubicBezTo>
                  <a:cubicBezTo>
                    <a:pt x="16519" y="26764"/>
                    <a:pt x="16585" y="26752"/>
                    <a:pt x="16651" y="26740"/>
                  </a:cubicBezTo>
                  <a:cubicBezTo>
                    <a:pt x="16855" y="26702"/>
                    <a:pt x="17057" y="26660"/>
                    <a:pt x="17258" y="26611"/>
                  </a:cubicBezTo>
                  <a:cubicBezTo>
                    <a:pt x="23441" y="25128"/>
                    <a:pt x="27460" y="19060"/>
                    <a:pt x="26316" y="12732"/>
                  </a:cubicBezTo>
                  <a:lnTo>
                    <a:pt x="24754" y="4072"/>
                  </a:lnTo>
                  <a:lnTo>
                    <a:pt x="24020" y="1"/>
                  </a:ln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815;p38">
              <a:extLst>
                <a:ext uri="{FF2B5EF4-FFF2-40B4-BE49-F238E27FC236}">
                  <a16:creationId xmlns:a16="http://schemas.microsoft.com/office/drawing/2014/main" id="{73E790F9-B6AE-3DA8-D355-660AEC35DFBF}"/>
                </a:ext>
              </a:extLst>
            </p:cNvPr>
            <p:cNvSpPr/>
            <p:nvPr/>
          </p:nvSpPr>
          <p:spPr>
            <a:xfrm>
              <a:off x="2907375" y="2547350"/>
              <a:ext cx="610875" cy="150325"/>
            </a:xfrm>
            <a:custGeom>
              <a:avLst/>
              <a:gdLst/>
              <a:ahLst/>
              <a:cxnLst/>
              <a:rect l="l" t="t" r="r" b="b"/>
              <a:pathLst>
                <a:path w="24435" h="6013" extrusionOk="0">
                  <a:moveTo>
                    <a:pt x="20616" y="1"/>
                  </a:moveTo>
                  <a:cubicBezTo>
                    <a:pt x="18360" y="1"/>
                    <a:pt x="15244" y="310"/>
                    <a:pt x="11841" y="925"/>
                  </a:cubicBezTo>
                  <a:cubicBezTo>
                    <a:pt x="5209" y="2121"/>
                    <a:pt x="0" y="4024"/>
                    <a:pt x="208" y="5175"/>
                  </a:cubicBezTo>
                  <a:cubicBezTo>
                    <a:pt x="309" y="5734"/>
                    <a:pt x="1674" y="6012"/>
                    <a:pt x="3813" y="6012"/>
                  </a:cubicBezTo>
                  <a:cubicBezTo>
                    <a:pt x="6070" y="6012"/>
                    <a:pt x="9188" y="5703"/>
                    <a:pt x="12594" y="5088"/>
                  </a:cubicBezTo>
                  <a:cubicBezTo>
                    <a:pt x="19225" y="3892"/>
                    <a:pt x="24434" y="1989"/>
                    <a:pt x="24225" y="840"/>
                  </a:cubicBezTo>
                  <a:cubicBezTo>
                    <a:pt x="24124" y="279"/>
                    <a:pt x="22758" y="1"/>
                    <a:pt x="20616" y="1"/>
                  </a:cubicBezTo>
                  <a:close/>
                </a:path>
              </a:pathLst>
            </a:custGeom>
            <a:solidFill>
              <a:srgbClr val="F2F4F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816;p38">
              <a:extLst>
                <a:ext uri="{FF2B5EF4-FFF2-40B4-BE49-F238E27FC236}">
                  <a16:creationId xmlns:a16="http://schemas.microsoft.com/office/drawing/2014/main" id="{81DCA8B8-B6C7-0F93-9F6E-16F7D55E1DAC}"/>
                </a:ext>
              </a:extLst>
            </p:cNvPr>
            <p:cNvSpPr/>
            <p:nvPr/>
          </p:nvSpPr>
          <p:spPr>
            <a:xfrm>
              <a:off x="2920850" y="2556325"/>
              <a:ext cx="583900" cy="132375"/>
            </a:xfrm>
            <a:custGeom>
              <a:avLst/>
              <a:gdLst/>
              <a:ahLst/>
              <a:cxnLst/>
              <a:rect l="l" t="t" r="r" b="b"/>
              <a:pathLst>
                <a:path w="23356" h="5295" extrusionOk="0">
                  <a:moveTo>
                    <a:pt x="20078" y="1"/>
                  </a:moveTo>
                  <a:cubicBezTo>
                    <a:pt x="17738" y="1"/>
                    <a:pt x="14645" y="326"/>
                    <a:pt x="11367" y="918"/>
                  </a:cubicBezTo>
                  <a:cubicBezTo>
                    <a:pt x="8179" y="1494"/>
                    <a:pt x="5223" y="2250"/>
                    <a:pt x="3044" y="3045"/>
                  </a:cubicBezTo>
                  <a:cubicBezTo>
                    <a:pt x="450" y="3992"/>
                    <a:pt x="1" y="4633"/>
                    <a:pt x="23" y="4752"/>
                  </a:cubicBezTo>
                  <a:cubicBezTo>
                    <a:pt x="43" y="4866"/>
                    <a:pt x="656" y="5294"/>
                    <a:pt x="3275" y="5294"/>
                  </a:cubicBezTo>
                  <a:cubicBezTo>
                    <a:pt x="5616" y="5294"/>
                    <a:pt x="8710" y="4969"/>
                    <a:pt x="11991" y="4377"/>
                  </a:cubicBezTo>
                  <a:cubicBezTo>
                    <a:pt x="15178" y="3801"/>
                    <a:pt x="18133" y="3047"/>
                    <a:pt x="20313" y="2250"/>
                  </a:cubicBezTo>
                  <a:cubicBezTo>
                    <a:pt x="22906" y="1303"/>
                    <a:pt x="23356" y="664"/>
                    <a:pt x="23333" y="544"/>
                  </a:cubicBezTo>
                  <a:cubicBezTo>
                    <a:pt x="23314" y="429"/>
                    <a:pt x="22700" y="1"/>
                    <a:pt x="20078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817;p38">
              <a:extLst>
                <a:ext uri="{FF2B5EF4-FFF2-40B4-BE49-F238E27FC236}">
                  <a16:creationId xmlns:a16="http://schemas.microsoft.com/office/drawing/2014/main" id="{6CE902A3-63A5-563F-4275-6FD7C56A75B2}"/>
                </a:ext>
              </a:extLst>
            </p:cNvPr>
            <p:cNvSpPr/>
            <p:nvPr/>
          </p:nvSpPr>
          <p:spPr>
            <a:xfrm>
              <a:off x="2899425" y="2499525"/>
              <a:ext cx="609375" cy="146075"/>
            </a:xfrm>
            <a:custGeom>
              <a:avLst/>
              <a:gdLst/>
              <a:ahLst/>
              <a:cxnLst/>
              <a:rect l="l" t="t" r="r" b="b"/>
              <a:pathLst>
                <a:path w="24375" h="5843" extrusionOk="0">
                  <a:moveTo>
                    <a:pt x="24046" y="0"/>
                  </a:moveTo>
                  <a:cubicBezTo>
                    <a:pt x="22959" y="1167"/>
                    <a:pt x="18231" y="2741"/>
                    <a:pt x="12438" y="3787"/>
                  </a:cubicBezTo>
                  <a:cubicBezTo>
                    <a:pt x="8972" y="4413"/>
                    <a:pt x="5797" y="4728"/>
                    <a:pt x="3500" y="4728"/>
                  </a:cubicBezTo>
                  <a:cubicBezTo>
                    <a:pt x="1702" y="4728"/>
                    <a:pt x="442" y="4535"/>
                    <a:pt x="0" y="4146"/>
                  </a:cubicBezTo>
                  <a:lnTo>
                    <a:pt x="0" y="4146"/>
                  </a:lnTo>
                  <a:cubicBezTo>
                    <a:pt x="15" y="4254"/>
                    <a:pt x="34" y="4361"/>
                    <a:pt x="53" y="4469"/>
                  </a:cubicBezTo>
                  <a:lnTo>
                    <a:pt x="150" y="5005"/>
                  </a:lnTo>
                  <a:cubicBezTo>
                    <a:pt x="251" y="5565"/>
                    <a:pt x="1617" y="5843"/>
                    <a:pt x="3757" y="5843"/>
                  </a:cubicBezTo>
                  <a:cubicBezTo>
                    <a:pt x="6013" y="5843"/>
                    <a:pt x="9130" y="5534"/>
                    <a:pt x="12535" y="4919"/>
                  </a:cubicBezTo>
                  <a:cubicBezTo>
                    <a:pt x="19167" y="3722"/>
                    <a:pt x="24375" y="1820"/>
                    <a:pt x="24167" y="670"/>
                  </a:cubicBezTo>
                  <a:lnTo>
                    <a:pt x="24071" y="134"/>
                  </a:lnTo>
                  <a:cubicBezTo>
                    <a:pt x="24063" y="88"/>
                    <a:pt x="24054" y="44"/>
                    <a:pt x="24046" y="0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818;p38">
              <a:extLst>
                <a:ext uri="{FF2B5EF4-FFF2-40B4-BE49-F238E27FC236}">
                  <a16:creationId xmlns:a16="http://schemas.microsoft.com/office/drawing/2014/main" id="{02EA42C3-731F-CDE5-7F34-2309EBF5B73B}"/>
                </a:ext>
              </a:extLst>
            </p:cNvPr>
            <p:cNvSpPr/>
            <p:nvPr/>
          </p:nvSpPr>
          <p:spPr>
            <a:xfrm>
              <a:off x="2887125" y="2251925"/>
              <a:ext cx="613475" cy="365800"/>
            </a:xfrm>
            <a:custGeom>
              <a:avLst/>
              <a:gdLst/>
              <a:ahLst/>
              <a:cxnLst/>
              <a:rect l="l" t="t" r="r" b="b"/>
              <a:pathLst>
                <a:path w="24539" h="14632" extrusionOk="0">
                  <a:moveTo>
                    <a:pt x="12570" y="0"/>
                  </a:moveTo>
                  <a:cubicBezTo>
                    <a:pt x="11850" y="0"/>
                    <a:pt x="11120" y="64"/>
                    <a:pt x="10386" y="197"/>
                  </a:cubicBezTo>
                  <a:cubicBezTo>
                    <a:pt x="7071" y="793"/>
                    <a:pt x="4311" y="2681"/>
                    <a:pt x="2530" y="5245"/>
                  </a:cubicBezTo>
                  <a:cubicBezTo>
                    <a:pt x="807" y="7728"/>
                    <a:pt x="0" y="10847"/>
                    <a:pt x="492" y="14050"/>
                  </a:cubicBezTo>
                  <a:cubicBezTo>
                    <a:pt x="934" y="14439"/>
                    <a:pt x="2194" y="14632"/>
                    <a:pt x="3992" y="14632"/>
                  </a:cubicBezTo>
                  <a:cubicBezTo>
                    <a:pt x="6289" y="14632"/>
                    <a:pt x="9464" y="14317"/>
                    <a:pt x="12930" y="13691"/>
                  </a:cubicBezTo>
                  <a:cubicBezTo>
                    <a:pt x="18723" y="12645"/>
                    <a:pt x="23451" y="11071"/>
                    <a:pt x="24538" y="9906"/>
                  </a:cubicBezTo>
                  <a:cubicBezTo>
                    <a:pt x="23421" y="4076"/>
                    <a:pt x="18316" y="0"/>
                    <a:pt x="12570" y="0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819;p38">
              <a:extLst>
                <a:ext uri="{FF2B5EF4-FFF2-40B4-BE49-F238E27FC236}">
                  <a16:creationId xmlns:a16="http://schemas.microsoft.com/office/drawing/2014/main" id="{B38EB9CC-25BD-26A8-AC8E-507BDC9DED8E}"/>
                </a:ext>
              </a:extLst>
            </p:cNvPr>
            <p:cNvSpPr/>
            <p:nvPr/>
          </p:nvSpPr>
          <p:spPr>
            <a:xfrm>
              <a:off x="3314875" y="2660500"/>
              <a:ext cx="279600" cy="551750"/>
            </a:xfrm>
            <a:custGeom>
              <a:avLst/>
              <a:gdLst/>
              <a:ahLst/>
              <a:cxnLst/>
              <a:rect l="l" t="t" r="r" b="b"/>
              <a:pathLst>
                <a:path w="11184" h="22070" extrusionOk="0">
                  <a:moveTo>
                    <a:pt x="6466" y="0"/>
                  </a:moveTo>
                  <a:cubicBezTo>
                    <a:pt x="6385" y="0"/>
                    <a:pt x="6304" y="2"/>
                    <a:pt x="6224" y="5"/>
                  </a:cubicBezTo>
                  <a:cubicBezTo>
                    <a:pt x="2746" y="150"/>
                    <a:pt x="0" y="3399"/>
                    <a:pt x="711" y="7026"/>
                  </a:cubicBezTo>
                  <a:cubicBezTo>
                    <a:pt x="1404" y="10567"/>
                    <a:pt x="2072" y="15600"/>
                    <a:pt x="1510" y="20132"/>
                  </a:cubicBezTo>
                  <a:cubicBezTo>
                    <a:pt x="1509" y="20143"/>
                    <a:pt x="1507" y="20154"/>
                    <a:pt x="1506" y="20164"/>
                  </a:cubicBezTo>
                  <a:cubicBezTo>
                    <a:pt x="1386" y="21135"/>
                    <a:pt x="2086" y="21921"/>
                    <a:pt x="2937" y="22050"/>
                  </a:cubicBezTo>
                  <a:cubicBezTo>
                    <a:pt x="3019" y="22063"/>
                    <a:pt x="3102" y="22069"/>
                    <a:pt x="3186" y="22069"/>
                  </a:cubicBezTo>
                  <a:cubicBezTo>
                    <a:pt x="3442" y="22069"/>
                    <a:pt x="3706" y="22008"/>
                    <a:pt x="3961" y="21874"/>
                  </a:cubicBezTo>
                  <a:cubicBezTo>
                    <a:pt x="8505" y="19487"/>
                    <a:pt x="11183" y="14358"/>
                    <a:pt x="10223" y="9045"/>
                  </a:cubicBezTo>
                  <a:lnTo>
                    <a:pt x="9776" y="6561"/>
                  </a:lnTo>
                  <a:lnTo>
                    <a:pt x="9578" y="5461"/>
                  </a:lnTo>
                  <a:lnTo>
                    <a:pt x="9087" y="2747"/>
                  </a:lnTo>
                  <a:lnTo>
                    <a:pt x="9020" y="2371"/>
                  </a:lnTo>
                  <a:lnTo>
                    <a:pt x="8834" y="1338"/>
                  </a:lnTo>
                  <a:cubicBezTo>
                    <a:pt x="8722" y="723"/>
                    <a:pt x="8246" y="238"/>
                    <a:pt x="7633" y="116"/>
                  </a:cubicBezTo>
                  <a:cubicBezTo>
                    <a:pt x="7239" y="37"/>
                    <a:pt x="6850" y="0"/>
                    <a:pt x="6466" y="0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820;p38">
              <a:extLst>
                <a:ext uri="{FF2B5EF4-FFF2-40B4-BE49-F238E27FC236}">
                  <a16:creationId xmlns:a16="http://schemas.microsoft.com/office/drawing/2014/main" id="{15E534F1-0390-DE18-EC57-D25161807FDB}"/>
                </a:ext>
              </a:extLst>
            </p:cNvPr>
            <p:cNvSpPr/>
            <p:nvPr/>
          </p:nvSpPr>
          <p:spPr>
            <a:xfrm>
              <a:off x="3302175" y="2660500"/>
              <a:ext cx="168350" cy="551775"/>
            </a:xfrm>
            <a:custGeom>
              <a:avLst/>
              <a:gdLst/>
              <a:ahLst/>
              <a:cxnLst/>
              <a:rect l="l" t="t" r="r" b="b"/>
              <a:pathLst>
                <a:path w="6734" h="22071" extrusionOk="0">
                  <a:moveTo>
                    <a:pt x="6484" y="0"/>
                  </a:moveTo>
                  <a:cubicBezTo>
                    <a:pt x="2892" y="0"/>
                    <a:pt x="1" y="3316"/>
                    <a:pt x="728" y="7027"/>
                  </a:cubicBezTo>
                  <a:cubicBezTo>
                    <a:pt x="1420" y="10567"/>
                    <a:pt x="2090" y="15600"/>
                    <a:pt x="1528" y="20132"/>
                  </a:cubicBezTo>
                  <a:cubicBezTo>
                    <a:pt x="1526" y="20143"/>
                    <a:pt x="1525" y="20155"/>
                    <a:pt x="1523" y="20164"/>
                  </a:cubicBezTo>
                  <a:cubicBezTo>
                    <a:pt x="1390" y="21229"/>
                    <a:pt x="2244" y="22070"/>
                    <a:pt x="3201" y="22070"/>
                  </a:cubicBezTo>
                  <a:cubicBezTo>
                    <a:pt x="3282" y="22070"/>
                    <a:pt x="3363" y="22064"/>
                    <a:pt x="3445" y="22052"/>
                  </a:cubicBezTo>
                  <a:cubicBezTo>
                    <a:pt x="2594" y="21921"/>
                    <a:pt x="1894" y="21135"/>
                    <a:pt x="2014" y="20164"/>
                  </a:cubicBezTo>
                  <a:cubicBezTo>
                    <a:pt x="2015" y="20155"/>
                    <a:pt x="2017" y="20143"/>
                    <a:pt x="2018" y="20132"/>
                  </a:cubicBezTo>
                  <a:cubicBezTo>
                    <a:pt x="2580" y="15602"/>
                    <a:pt x="1912" y="10567"/>
                    <a:pt x="1219" y="7027"/>
                  </a:cubicBezTo>
                  <a:cubicBezTo>
                    <a:pt x="510" y="3399"/>
                    <a:pt x="3254" y="150"/>
                    <a:pt x="6734" y="7"/>
                  </a:cubicBezTo>
                  <a:cubicBezTo>
                    <a:pt x="6649" y="2"/>
                    <a:pt x="6566" y="0"/>
                    <a:pt x="6484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821;p38">
              <a:extLst>
                <a:ext uri="{FF2B5EF4-FFF2-40B4-BE49-F238E27FC236}">
                  <a16:creationId xmlns:a16="http://schemas.microsoft.com/office/drawing/2014/main" id="{50CD376A-1349-9DDD-B8C8-DA5058C194FD}"/>
                </a:ext>
              </a:extLst>
            </p:cNvPr>
            <p:cNvSpPr/>
            <p:nvPr/>
          </p:nvSpPr>
          <p:spPr>
            <a:xfrm>
              <a:off x="3058325" y="2355125"/>
              <a:ext cx="367225" cy="231400"/>
            </a:xfrm>
            <a:custGeom>
              <a:avLst/>
              <a:gdLst/>
              <a:ahLst/>
              <a:cxnLst/>
              <a:rect l="l" t="t" r="r" b="b"/>
              <a:pathLst>
                <a:path w="14689" h="9256" extrusionOk="0">
                  <a:moveTo>
                    <a:pt x="11866" y="0"/>
                  </a:moveTo>
                  <a:cubicBezTo>
                    <a:pt x="11696" y="0"/>
                    <a:pt x="11524" y="24"/>
                    <a:pt x="11353" y="75"/>
                  </a:cubicBezTo>
                  <a:lnTo>
                    <a:pt x="1503" y="2994"/>
                  </a:lnTo>
                  <a:cubicBezTo>
                    <a:pt x="545" y="3277"/>
                    <a:pt x="0" y="4283"/>
                    <a:pt x="283" y="5240"/>
                  </a:cubicBezTo>
                  <a:lnTo>
                    <a:pt x="1091" y="7962"/>
                  </a:lnTo>
                  <a:cubicBezTo>
                    <a:pt x="1323" y="8746"/>
                    <a:pt x="2042" y="9255"/>
                    <a:pt x="2821" y="9255"/>
                  </a:cubicBezTo>
                  <a:cubicBezTo>
                    <a:pt x="2991" y="9255"/>
                    <a:pt x="3164" y="9231"/>
                    <a:pt x="3335" y="9180"/>
                  </a:cubicBezTo>
                  <a:lnTo>
                    <a:pt x="3335" y="9182"/>
                  </a:lnTo>
                  <a:lnTo>
                    <a:pt x="13186" y="6263"/>
                  </a:lnTo>
                  <a:cubicBezTo>
                    <a:pt x="14143" y="5979"/>
                    <a:pt x="14688" y="4974"/>
                    <a:pt x="14405" y="4016"/>
                  </a:cubicBezTo>
                  <a:lnTo>
                    <a:pt x="13598" y="1294"/>
                  </a:lnTo>
                  <a:cubicBezTo>
                    <a:pt x="13365" y="509"/>
                    <a:pt x="12646" y="0"/>
                    <a:pt x="11866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2" name="Google Shape;822;p38">
              <a:extLst>
                <a:ext uri="{FF2B5EF4-FFF2-40B4-BE49-F238E27FC236}">
                  <a16:creationId xmlns:a16="http://schemas.microsoft.com/office/drawing/2014/main" id="{58A0CEDA-C9C0-D6DA-B797-1E651FAD917D}"/>
                </a:ext>
              </a:extLst>
            </p:cNvPr>
            <p:cNvSpPr/>
            <p:nvPr/>
          </p:nvSpPr>
          <p:spPr>
            <a:xfrm>
              <a:off x="3113000" y="2338925"/>
              <a:ext cx="367225" cy="231425"/>
            </a:xfrm>
            <a:custGeom>
              <a:avLst/>
              <a:gdLst/>
              <a:ahLst/>
              <a:cxnLst/>
              <a:rect l="l" t="t" r="r" b="b"/>
              <a:pathLst>
                <a:path w="14689" h="9257" extrusionOk="0">
                  <a:moveTo>
                    <a:pt x="11868" y="1"/>
                  </a:moveTo>
                  <a:cubicBezTo>
                    <a:pt x="11698" y="1"/>
                    <a:pt x="11524" y="25"/>
                    <a:pt x="11353" y="76"/>
                  </a:cubicBezTo>
                  <a:lnTo>
                    <a:pt x="1503" y="2994"/>
                  </a:lnTo>
                  <a:cubicBezTo>
                    <a:pt x="546" y="3277"/>
                    <a:pt x="0" y="4283"/>
                    <a:pt x="284" y="5240"/>
                  </a:cubicBezTo>
                  <a:lnTo>
                    <a:pt x="1091" y="7962"/>
                  </a:lnTo>
                  <a:cubicBezTo>
                    <a:pt x="1323" y="8748"/>
                    <a:pt x="2042" y="9256"/>
                    <a:pt x="2822" y="9256"/>
                  </a:cubicBezTo>
                  <a:cubicBezTo>
                    <a:pt x="2991" y="9256"/>
                    <a:pt x="3164" y="9232"/>
                    <a:pt x="3336" y="9181"/>
                  </a:cubicBezTo>
                  <a:lnTo>
                    <a:pt x="13186" y="6262"/>
                  </a:lnTo>
                  <a:cubicBezTo>
                    <a:pt x="14142" y="5979"/>
                    <a:pt x="14688" y="4973"/>
                    <a:pt x="14405" y="4018"/>
                  </a:cubicBezTo>
                  <a:lnTo>
                    <a:pt x="13598" y="1294"/>
                  </a:lnTo>
                  <a:cubicBezTo>
                    <a:pt x="13365" y="510"/>
                    <a:pt x="12646" y="1"/>
                    <a:pt x="11868" y="1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3" name="Google Shape;823;p38">
              <a:extLst>
                <a:ext uri="{FF2B5EF4-FFF2-40B4-BE49-F238E27FC236}">
                  <a16:creationId xmlns:a16="http://schemas.microsoft.com/office/drawing/2014/main" id="{0C3E2175-3AE6-72B9-0F9D-52B2EB243ED1}"/>
                </a:ext>
              </a:extLst>
            </p:cNvPr>
            <p:cNvSpPr/>
            <p:nvPr/>
          </p:nvSpPr>
          <p:spPr>
            <a:xfrm>
              <a:off x="3123025" y="2347900"/>
              <a:ext cx="347150" cy="213450"/>
            </a:xfrm>
            <a:custGeom>
              <a:avLst/>
              <a:gdLst/>
              <a:ahLst/>
              <a:cxnLst/>
              <a:rect l="l" t="t" r="r" b="b"/>
              <a:pathLst>
                <a:path w="13886" h="8538" extrusionOk="0">
                  <a:moveTo>
                    <a:pt x="11466" y="0"/>
                  </a:moveTo>
                  <a:cubicBezTo>
                    <a:pt x="11328" y="0"/>
                    <a:pt x="11189" y="20"/>
                    <a:pt x="11053" y="61"/>
                  </a:cubicBezTo>
                  <a:lnTo>
                    <a:pt x="1203" y="2978"/>
                  </a:lnTo>
                  <a:cubicBezTo>
                    <a:pt x="438" y="3206"/>
                    <a:pt x="1" y="4013"/>
                    <a:pt x="226" y="4778"/>
                  </a:cubicBezTo>
                  <a:lnTo>
                    <a:pt x="1034" y="7501"/>
                  </a:lnTo>
                  <a:cubicBezTo>
                    <a:pt x="1212" y="8107"/>
                    <a:pt x="1758" y="8524"/>
                    <a:pt x="2391" y="8537"/>
                  </a:cubicBezTo>
                  <a:lnTo>
                    <a:pt x="2389" y="8537"/>
                  </a:lnTo>
                  <a:cubicBezTo>
                    <a:pt x="2399" y="8538"/>
                    <a:pt x="2409" y="8538"/>
                    <a:pt x="2419" y="8538"/>
                  </a:cubicBezTo>
                  <a:cubicBezTo>
                    <a:pt x="2559" y="8538"/>
                    <a:pt x="2697" y="8518"/>
                    <a:pt x="2833" y="8478"/>
                  </a:cubicBezTo>
                  <a:lnTo>
                    <a:pt x="12683" y="5560"/>
                  </a:lnTo>
                  <a:cubicBezTo>
                    <a:pt x="13448" y="5332"/>
                    <a:pt x="13886" y="4525"/>
                    <a:pt x="13660" y="3760"/>
                  </a:cubicBezTo>
                  <a:lnTo>
                    <a:pt x="12853" y="1038"/>
                  </a:lnTo>
                  <a:cubicBezTo>
                    <a:pt x="12673" y="431"/>
                    <a:pt x="12129" y="14"/>
                    <a:pt x="11496" y="1"/>
                  </a:cubicBezTo>
                  <a:cubicBezTo>
                    <a:pt x="11486" y="0"/>
                    <a:pt x="11476" y="0"/>
                    <a:pt x="11466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824;p38">
              <a:extLst>
                <a:ext uri="{FF2B5EF4-FFF2-40B4-BE49-F238E27FC236}">
                  <a16:creationId xmlns:a16="http://schemas.microsoft.com/office/drawing/2014/main" id="{D8045F65-2193-0D67-2C98-CBC20F84C133}"/>
                </a:ext>
              </a:extLst>
            </p:cNvPr>
            <p:cNvSpPr/>
            <p:nvPr/>
          </p:nvSpPr>
          <p:spPr>
            <a:xfrm>
              <a:off x="3383175" y="2379250"/>
              <a:ext cx="56600" cy="89100"/>
            </a:xfrm>
            <a:custGeom>
              <a:avLst/>
              <a:gdLst/>
              <a:ahLst/>
              <a:cxnLst/>
              <a:rect l="l" t="t" r="r" b="b"/>
              <a:pathLst>
                <a:path w="2264" h="3564" extrusionOk="0">
                  <a:moveTo>
                    <a:pt x="823" y="1"/>
                  </a:moveTo>
                  <a:cubicBezTo>
                    <a:pt x="754" y="1"/>
                    <a:pt x="684" y="10"/>
                    <a:pt x="614" y="31"/>
                  </a:cubicBezTo>
                  <a:cubicBezTo>
                    <a:pt x="223" y="146"/>
                    <a:pt x="1" y="557"/>
                    <a:pt x="117" y="946"/>
                  </a:cubicBezTo>
                  <a:lnTo>
                    <a:pt x="735" y="3036"/>
                  </a:lnTo>
                  <a:cubicBezTo>
                    <a:pt x="831" y="3356"/>
                    <a:pt x="1124" y="3563"/>
                    <a:pt x="1443" y="3563"/>
                  </a:cubicBezTo>
                  <a:cubicBezTo>
                    <a:pt x="1512" y="3563"/>
                    <a:pt x="1582" y="3554"/>
                    <a:pt x="1652" y="3533"/>
                  </a:cubicBezTo>
                  <a:cubicBezTo>
                    <a:pt x="2041" y="3418"/>
                    <a:pt x="2264" y="3007"/>
                    <a:pt x="2149" y="2617"/>
                  </a:cubicBezTo>
                  <a:lnTo>
                    <a:pt x="1529" y="528"/>
                  </a:lnTo>
                  <a:cubicBezTo>
                    <a:pt x="1434" y="208"/>
                    <a:pt x="1141" y="1"/>
                    <a:pt x="823" y="1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825;p38">
              <a:extLst>
                <a:ext uri="{FF2B5EF4-FFF2-40B4-BE49-F238E27FC236}">
                  <a16:creationId xmlns:a16="http://schemas.microsoft.com/office/drawing/2014/main" id="{BA27F243-576D-804E-63D2-4EEB3CAD60E9}"/>
                </a:ext>
              </a:extLst>
            </p:cNvPr>
            <p:cNvSpPr/>
            <p:nvPr/>
          </p:nvSpPr>
          <p:spPr>
            <a:xfrm>
              <a:off x="3241375" y="2420575"/>
              <a:ext cx="56600" cy="89075"/>
            </a:xfrm>
            <a:custGeom>
              <a:avLst/>
              <a:gdLst/>
              <a:ahLst/>
              <a:cxnLst/>
              <a:rect l="l" t="t" r="r" b="b"/>
              <a:pathLst>
                <a:path w="2264" h="3563" extrusionOk="0">
                  <a:moveTo>
                    <a:pt x="821" y="0"/>
                  </a:moveTo>
                  <a:cubicBezTo>
                    <a:pt x="752" y="0"/>
                    <a:pt x="682" y="10"/>
                    <a:pt x="612" y="31"/>
                  </a:cubicBezTo>
                  <a:cubicBezTo>
                    <a:pt x="223" y="147"/>
                    <a:pt x="0" y="556"/>
                    <a:pt x="115" y="947"/>
                  </a:cubicBezTo>
                  <a:lnTo>
                    <a:pt x="735" y="3036"/>
                  </a:lnTo>
                  <a:cubicBezTo>
                    <a:pt x="829" y="3356"/>
                    <a:pt x="1123" y="3563"/>
                    <a:pt x="1441" y="3563"/>
                  </a:cubicBezTo>
                  <a:cubicBezTo>
                    <a:pt x="1510" y="3563"/>
                    <a:pt x="1580" y="3553"/>
                    <a:pt x="1650" y="3533"/>
                  </a:cubicBezTo>
                  <a:cubicBezTo>
                    <a:pt x="2040" y="3417"/>
                    <a:pt x="2263" y="3007"/>
                    <a:pt x="2146" y="2616"/>
                  </a:cubicBezTo>
                  <a:lnTo>
                    <a:pt x="1528" y="527"/>
                  </a:lnTo>
                  <a:cubicBezTo>
                    <a:pt x="1433" y="208"/>
                    <a:pt x="1140" y="0"/>
                    <a:pt x="821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826;p38">
              <a:extLst>
                <a:ext uri="{FF2B5EF4-FFF2-40B4-BE49-F238E27FC236}">
                  <a16:creationId xmlns:a16="http://schemas.microsoft.com/office/drawing/2014/main" id="{C21674F3-E8F5-BB30-0BF2-BDC4339DA959}"/>
                </a:ext>
              </a:extLst>
            </p:cNvPr>
            <p:cNvSpPr/>
            <p:nvPr/>
          </p:nvSpPr>
          <p:spPr>
            <a:xfrm>
              <a:off x="3070400" y="2272900"/>
              <a:ext cx="194200" cy="112100"/>
            </a:xfrm>
            <a:custGeom>
              <a:avLst/>
              <a:gdLst/>
              <a:ahLst/>
              <a:cxnLst/>
              <a:rect l="l" t="t" r="r" b="b"/>
              <a:pathLst>
                <a:path w="7768" h="4484" extrusionOk="0">
                  <a:moveTo>
                    <a:pt x="4871" y="1"/>
                  </a:moveTo>
                  <a:cubicBezTo>
                    <a:pt x="4361" y="1"/>
                    <a:pt x="3808" y="69"/>
                    <a:pt x="3245" y="213"/>
                  </a:cubicBezTo>
                  <a:cubicBezTo>
                    <a:pt x="1439" y="675"/>
                    <a:pt x="115" y="1762"/>
                    <a:pt x="15" y="2778"/>
                  </a:cubicBezTo>
                  <a:cubicBezTo>
                    <a:pt x="0" y="2919"/>
                    <a:pt x="11" y="3058"/>
                    <a:pt x="46" y="3193"/>
                  </a:cubicBezTo>
                  <a:lnTo>
                    <a:pt x="46" y="3194"/>
                  </a:lnTo>
                  <a:cubicBezTo>
                    <a:pt x="103" y="3419"/>
                    <a:pt x="226" y="3619"/>
                    <a:pt x="402" y="3790"/>
                  </a:cubicBezTo>
                  <a:cubicBezTo>
                    <a:pt x="861" y="4234"/>
                    <a:pt x="1682" y="4483"/>
                    <a:pt x="2655" y="4483"/>
                  </a:cubicBezTo>
                  <a:cubicBezTo>
                    <a:pt x="3166" y="4483"/>
                    <a:pt x="3718" y="4415"/>
                    <a:pt x="4282" y="4270"/>
                  </a:cubicBezTo>
                  <a:cubicBezTo>
                    <a:pt x="6336" y="3744"/>
                    <a:pt x="7768" y="2410"/>
                    <a:pt x="7481" y="1290"/>
                  </a:cubicBezTo>
                  <a:cubicBezTo>
                    <a:pt x="7274" y="477"/>
                    <a:pt x="6218" y="1"/>
                    <a:pt x="4871" y="1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827;p38">
              <a:extLst>
                <a:ext uri="{FF2B5EF4-FFF2-40B4-BE49-F238E27FC236}">
                  <a16:creationId xmlns:a16="http://schemas.microsoft.com/office/drawing/2014/main" id="{68913578-5361-74E8-B5C0-0CE7B1C5ABCF}"/>
                </a:ext>
              </a:extLst>
            </p:cNvPr>
            <p:cNvSpPr/>
            <p:nvPr/>
          </p:nvSpPr>
          <p:spPr>
            <a:xfrm>
              <a:off x="3070400" y="2342375"/>
              <a:ext cx="17700" cy="25275"/>
            </a:xfrm>
            <a:custGeom>
              <a:avLst/>
              <a:gdLst/>
              <a:ahLst/>
              <a:cxnLst/>
              <a:rect l="l" t="t" r="r" b="b"/>
              <a:pathLst>
                <a:path w="708" h="1011" extrusionOk="0">
                  <a:moveTo>
                    <a:pt x="15" y="0"/>
                  </a:moveTo>
                  <a:lnTo>
                    <a:pt x="15" y="0"/>
                  </a:lnTo>
                  <a:cubicBezTo>
                    <a:pt x="0" y="140"/>
                    <a:pt x="11" y="279"/>
                    <a:pt x="46" y="415"/>
                  </a:cubicBezTo>
                  <a:cubicBezTo>
                    <a:pt x="103" y="640"/>
                    <a:pt x="226" y="840"/>
                    <a:pt x="402" y="1011"/>
                  </a:cubicBezTo>
                  <a:cubicBezTo>
                    <a:pt x="603" y="855"/>
                    <a:pt x="708" y="629"/>
                    <a:pt x="652" y="414"/>
                  </a:cubicBezTo>
                  <a:cubicBezTo>
                    <a:pt x="588" y="162"/>
                    <a:pt x="324" y="3"/>
                    <a:pt x="15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828;p38">
              <a:extLst>
                <a:ext uri="{FF2B5EF4-FFF2-40B4-BE49-F238E27FC236}">
                  <a16:creationId xmlns:a16="http://schemas.microsoft.com/office/drawing/2014/main" id="{28494658-1529-1B05-A4D9-F19043579C4C}"/>
                </a:ext>
              </a:extLst>
            </p:cNvPr>
            <p:cNvSpPr/>
            <p:nvPr/>
          </p:nvSpPr>
          <p:spPr>
            <a:xfrm>
              <a:off x="3084150" y="2479375"/>
              <a:ext cx="48875" cy="74725"/>
            </a:xfrm>
            <a:custGeom>
              <a:avLst/>
              <a:gdLst/>
              <a:ahLst/>
              <a:cxnLst/>
              <a:rect l="l" t="t" r="r" b="b"/>
              <a:pathLst>
                <a:path w="1955" h="2989" extrusionOk="0">
                  <a:moveTo>
                    <a:pt x="981" y="1"/>
                  </a:moveTo>
                  <a:cubicBezTo>
                    <a:pt x="950" y="1"/>
                    <a:pt x="919" y="5"/>
                    <a:pt x="888" y="14"/>
                  </a:cubicBezTo>
                  <a:lnTo>
                    <a:pt x="273" y="196"/>
                  </a:lnTo>
                  <a:cubicBezTo>
                    <a:pt x="100" y="248"/>
                    <a:pt x="0" y="429"/>
                    <a:pt x="52" y="603"/>
                  </a:cubicBezTo>
                  <a:lnTo>
                    <a:pt x="660" y="2657"/>
                  </a:lnTo>
                  <a:cubicBezTo>
                    <a:pt x="706" y="2813"/>
                    <a:pt x="585" y="2988"/>
                    <a:pt x="680" y="2988"/>
                  </a:cubicBezTo>
                  <a:cubicBezTo>
                    <a:pt x="692" y="2988"/>
                    <a:pt x="707" y="2986"/>
                    <a:pt x="726" y="2980"/>
                  </a:cubicBezTo>
                  <a:lnTo>
                    <a:pt x="727" y="2980"/>
                  </a:lnTo>
                  <a:lnTo>
                    <a:pt x="1681" y="2697"/>
                  </a:lnTo>
                  <a:cubicBezTo>
                    <a:pt x="1856" y="2645"/>
                    <a:pt x="1954" y="2464"/>
                    <a:pt x="1903" y="2289"/>
                  </a:cubicBezTo>
                  <a:lnTo>
                    <a:pt x="1294" y="235"/>
                  </a:lnTo>
                  <a:cubicBezTo>
                    <a:pt x="1251" y="93"/>
                    <a:pt x="1121" y="1"/>
                    <a:pt x="981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829;p38">
              <a:extLst>
                <a:ext uri="{FF2B5EF4-FFF2-40B4-BE49-F238E27FC236}">
                  <a16:creationId xmlns:a16="http://schemas.microsoft.com/office/drawing/2014/main" id="{990C0656-312E-0E94-C6B4-A0196CC97768}"/>
                </a:ext>
              </a:extLst>
            </p:cNvPr>
            <p:cNvSpPr/>
            <p:nvPr/>
          </p:nvSpPr>
          <p:spPr>
            <a:xfrm>
              <a:off x="3076225" y="2483025"/>
              <a:ext cx="44100" cy="71025"/>
            </a:xfrm>
            <a:custGeom>
              <a:avLst/>
              <a:gdLst/>
              <a:ahLst/>
              <a:cxnLst/>
              <a:rect l="l" t="t" r="r" b="b"/>
              <a:pathLst>
                <a:path w="1764" h="2841" extrusionOk="0">
                  <a:moveTo>
                    <a:pt x="791" y="0"/>
                  </a:moveTo>
                  <a:cubicBezTo>
                    <a:pt x="760" y="0"/>
                    <a:pt x="729" y="4"/>
                    <a:pt x="697" y="14"/>
                  </a:cubicBezTo>
                  <a:lnTo>
                    <a:pt x="272" y="144"/>
                  </a:lnTo>
                  <a:cubicBezTo>
                    <a:pt x="99" y="195"/>
                    <a:pt x="0" y="379"/>
                    <a:pt x="52" y="551"/>
                  </a:cubicBezTo>
                  <a:lnTo>
                    <a:pt x="661" y="2607"/>
                  </a:lnTo>
                  <a:cubicBezTo>
                    <a:pt x="703" y="2748"/>
                    <a:pt x="833" y="2840"/>
                    <a:pt x="974" y="2840"/>
                  </a:cubicBezTo>
                  <a:cubicBezTo>
                    <a:pt x="1004" y="2840"/>
                    <a:pt x="1036" y="2836"/>
                    <a:pt x="1067" y="2826"/>
                  </a:cubicBezTo>
                  <a:lnTo>
                    <a:pt x="1492" y="2696"/>
                  </a:lnTo>
                  <a:cubicBezTo>
                    <a:pt x="1665" y="2645"/>
                    <a:pt x="1764" y="2463"/>
                    <a:pt x="1714" y="2289"/>
                  </a:cubicBezTo>
                  <a:lnTo>
                    <a:pt x="1105" y="235"/>
                  </a:lnTo>
                  <a:cubicBezTo>
                    <a:pt x="1062" y="92"/>
                    <a:pt x="933" y="0"/>
                    <a:pt x="791" y="0"/>
                  </a:cubicBez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830;p38">
              <a:extLst>
                <a:ext uri="{FF2B5EF4-FFF2-40B4-BE49-F238E27FC236}">
                  <a16:creationId xmlns:a16="http://schemas.microsoft.com/office/drawing/2014/main" id="{75EB14A1-099D-E8C6-8C40-58E2F096F3F6}"/>
                </a:ext>
              </a:extLst>
            </p:cNvPr>
            <p:cNvSpPr/>
            <p:nvPr/>
          </p:nvSpPr>
          <p:spPr>
            <a:xfrm>
              <a:off x="3023625" y="2293425"/>
              <a:ext cx="78100" cy="223300"/>
            </a:xfrm>
            <a:custGeom>
              <a:avLst/>
              <a:gdLst/>
              <a:ahLst/>
              <a:cxnLst/>
              <a:rect l="l" t="t" r="r" b="b"/>
              <a:pathLst>
                <a:path w="3124" h="8932" extrusionOk="0">
                  <a:moveTo>
                    <a:pt x="309" y="0"/>
                  </a:moveTo>
                  <a:cubicBezTo>
                    <a:pt x="283" y="0"/>
                    <a:pt x="257" y="4"/>
                    <a:pt x="231" y="12"/>
                  </a:cubicBezTo>
                  <a:cubicBezTo>
                    <a:pt x="84" y="56"/>
                    <a:pt x="1" y="209"/>
                    <a:pt x="43" y="356"/>
                  </a:cubicBezTo>
                  <a:lnTo>
                    <a:pt x="2550" y="8734"/>
                  </a:lnTo>
                  <a:cubicBezTo>
                    <a:pt x="2586" y="8854"/>
                    <a:pt x="2695" y="8932"/>
                    <a:pt x="2814" y="8932"/>
                  </a:cubicBezTo>
                  <a:cubicBezTo>
                    <a:pt x="2840" y="8932"/>
                    <a:pt x="2867" y="8928"/>
                    <a:pt x="2894" y="8920"/>
                  </a:cubicBezTo>
                  <a:cubicBezTo>
                    <a:pt x="3041" y="8878"/>
                    <a:pt x="3124" y="8723"/>
                    <a:pt x="3080" y="8576"/>
                  </a:cubicBezTo>
                  <a:lnTo>
                    <a:pt x="575" y="198"/>
                  </a:lnTo>
                  <a:cubicBezTo>
                    <a:pt x="539" y="79"/>
                    <a:pt x="428" y="0"/>
                    <a:pt x="309" y="0"/>
                  </a:cubicBezTo>
                  <a:close/>
                </a:path>
              </a:pathLst>
            </a:custGeom>
            <a:solidFill>
              <a:srgbClr val="F2F5F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831;p38">
              <a:extLst>
                <a:ext uri="{FF2B5EF4-FFF2-40B4-BE49-F238E27FC236}">
                  <a16:creationId xmlns:a16="http://schemas.microsoft.com/office/drawing/2014/main" id="{818E523C-1EC2-ED23-DA4E-A6792C3F226C}"/>
                </a:ext>
              </a:extLst>
            </p:cNvPr>
            <p:cNvSpPr/>
            <p:nvPr/>
          </p:nvSpPr>
          <p:spPr>
            <a:xfrm>
              <a:off x="3115450" y="3232225"/>
              <a:ext cx="290400" cy="75425"/>
            </a:xfrm>
            <a:custGeom>
              <a:avLst/>
              <a:gdLst/>
              <a:ahLst/>
              <a:cxnLst/>
              <a:rect l="l" t="t" r="r" b="b"/>
              <a:pathLst>
                <a:path w="11616" h="3017" extrusionOk="0">
                  <a:moveTo>
                    <a:pt x="2847" y="1"/>
                  </a:moveTo>
                  <a:cubicBezTo>
                    <a:pt x="2797" y="243"/>
                    <a:pt x="2750" y="505"/>
                    <a:pt x="2709" y="785"/>
                  </a:cubicBezTo>
                  <a:cubicBezTo>
                    <a:pt x="2338" y="776"/>
                    <a:pt x="1181" y="696"/>
                    <a:pt x="120" y="85"/>
                  </a:cubicBezTo>
                  <a:cubicBezTo>
                    <a:pt x="79" y="170"/>
                    <a:pt x="40" y="258"/>
                    <a:pt x="1" y="349"/>
                  </a:cubicBezTo>
                  <a:cubicBezTo>
                    <a:pt x="1093" y="968"/>
                    <a:pt x="2247" y="1061"/>
                    <a:pt x="2671" y="1071"/>
                  </a:cubicBezTo>
                  <a:cubicBezTo>
                    <a:pt x="2618" y="1505"/>
                    <a:pt x="2585" y="1974"/>
                    <a:pt x="2579" y="2479"/>
                  </a:cubicBezTo>
                  <a:lnTo>
                    <a:pt x="2580" y="2479"/>
                  </a:lnTo>
                  <a:lnTo>
                    <a:pt x="2579" y="2600"/>
                  </a:lnTo>
                  <a:lnTo>
                    <a:pt x="2698" y="2621"/>
                  </a:lnTo>
                  <a:cubicBezTo>
                    <a:pt x="4390" y="2913"/>
                    <a:pt x="5873" y="3016"/>
                    <a:pt x="7129" y="3016"/>
                  </a:cubicBezTo>
                  <a:cubicBezTo>
                    <a:pt x="9430" y="3016"/>
                    <a:pt x="10964" y="2668"/>
                    <a:pt x="11616" y="2483"/>
                  </a:cubicBezTo>
                  <a:cubicBezTo>
                    <a:pt x="11596" y="2389"/>
                    <a:pt x="11575" y="2295"/>
                    <a:pt x="11552" y="2203"/>
                  </a:cubicBezTo>
                  <a:cubicBezTo>
                    <a:pt x="10934" y="2380"/>
                    <a:pt x="9422" y="2730"/>
                    <a:pt x="7135" y="2730"/>
                  </a:cubicBezTo>
                  <a:cubicBezTo>
                    <a:pt x="5924" y="2730"/>
                    <a:pt x="4497" y="2632"/>
                    <a:pt x="2870" y="2359"/>
                  </a:cubicBezTo>
                  <a:cubicBezTo>
                    <a:pt x="2886" y="1485"/>
                    <a:pt x="2995" y="709"/>
                    <a:pt x="3127" y="75"/>
                  </a:cubicBezTo>
                  <a:cubicBezTo>
                    <a:pt x="3033" y="52"/>
                    <a:pt x="2939" y="26"/>
                    <a:pt x="2847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832;p38">
              <a:extLst>
                <a:ext uri="{FF2B5EF4-FFF2-40B4-BE49-F238E27FC236}">
                  <a16:creationId xmlns:a16="http://schemas.microsoft.com/office/drawing/2014/main" id="{A5169226-9AE2-37E4-471B-A4D5E5218907}"/>
                </a:ext>
              </a:extLst>
            </p:cNvPr>
            <p:cNvSpPr/>
            <p:nvPr/>
          </p:nvSpPr>
          <p:spPr>
            <a:xfrm>
              <a:off x="2952925" y="2716325"/>
              <a:ext cx="139875" cy="166600"/>
            </a:xfrm>
            <a:custGeom>
              <a:avLst/>
              <a:gdLst/>
              <a:ahLst/>
              <a:cxnLst/>
              <a:rect l="l" t="t" r="r" b="b"/>
              <a:pathLst>
                <a:path w="5595" h="6664" extrusionOk="0">
                  <a:moveTo>
                    <a:pt x="2472" y="0"/>
                  </a:moveTo>
                  <a:cubicBezTo>
                    <a:pt x="2344" y="0"/>
                    <a:pt x="2216" y="14"/>
                    <a:pt x="2088" y="41"/>
                  </a:cubicBezTo>
                  <a:cubicBezTo>
                    <a:pt x="759" y="327"/>
                    <a:pt x="1" y="2033"/>
                    <a:pt x="393" y="3851"/>
                  </a:cubicBezTo>
                  <a:cubicBezTo>
                    <a:pt x="746" y="5493"/>
                    <a:pt x="1918" y="6664"/>
                    <a:pt x="3121" y="6664"/>
                  </a:cubicBezTo>
                  <a:cubicBezTo>
                    <a:pt x="3250" y="6664"/>
                    <a:pt x="3379" y="6650"/>
                    <a:pt x="3507" y="6622"/>
                  </a:cubicBezTo>
                  <a:cubicBezTo>
                    <a:pt x="4836" y="6336"/>
                    <a:pt x="5594" y="4632"/>
                    <a:pt x="5202" y="2814"/>
                  </a:cubicBezTo>
                  <a:cubicBezTo>
                    <a:pt x="4848" y="1172"/>
                    <a:pt x="3675" y="0"/>
                    <a:pt x="2472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833;p38">
              <a:extLst>
                <a:ext uri="{FF2B5EF4-FFF2-40B4-BE49-F238E27FC236}">
                  <a16:creationId xmlns:a16="http://schemas.microsoft.com/office/drawing/2014/main" id="{07C5B79F-70C8-3B8C-2708-09C00609B1EA}"/>
                </a:ext>
              </a:extLst>
            </p:cNvPr>
            <p:cNvSpPr/>
            <p:nvPr/>
          </p:nvSpPr>
          <p:spPr>
            <a:xfrm>
              <a:off x="2941100" y="2737225"/>
              <a:ext cx="123825" cy="133175"/>
            </a:xfrm>
            <a:custGeom>
              <a:avLst/>
              <a:gdLst/>
              <a:ahLst/>
              <a:cxnLst/>
              <a:rect l="l" t="t" r="r" b="b"/>
              <a:pathLst>
                <a:path w="4953" h="5327" extrusionOk="0">
                  <a:moveTo>
                    <a:pt x="2516" y="1"/>
                  </a:moveTo>
                  <a:cubicBezTo>
                    <a:pt x="2410" y="1"/>
                    <a:pt x="2303" y="12"/>
                    <a:pt x="2196" y="35"/>
                  </a:cubicBezTo>
                  <a:cubicBezTo>
                    <a:pt x="1134" y="264"/>
                    <a:pt x="1" y="1627"/>
                    <a:pt x="315" y="3078"/>
                  </a:cubicBezTo>
                  <a:cubicBezTo>
                    <a:pt x="596" y="4390"/>
                    <a:pt x="1963" y="5327"/>
                    <a:pt x="3007" y="5327"/>
                  </a:cubicBezTo>
                  <a:cubicBezTo>
                    <a:pt x="3118" y="5327"/>
                    <a:pt x="3226" y="5316"/>
                    <a:pt x="3329" y="5294"/>
                  </a:cubicBezTo>
                  <a:cubicBezTo>
                    <a:pt x="4391" y="5065"/>
                    <a:pt x="4953" y="3648"/>
                    <a:pt x="4639" y="2197"/>
                  </a:cubicBezTo>
                  <a:cubicBezTo>
                    <a:pt x="4358" y="891"/>
                    <a:pt x="3464" y="1"/>
                    <a:pt x="2516" y="1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4" name="Google Shape;834;p38">
              <a:extLst>
                <a:ext uri="{FF2B5EF4-FFF2-40B4-BE49-F238E27FC236}">
                  <a16:creationId xmlns:a16="http://schemas.microsoft.com/office/drawing/2014/main" id="{76A03B10-06CF-6CDE-7CC7-226784EF1BAE}"/>
                </a:ext>
              </a:extLst>
            </p:cNvPr>
            <p:cNvSpPr/>
            <p:nvPr/>
          </p:nvSpPr>
          <p:spPr>
            <a:xfrm>
              <a:off x="2964775" y="2776500"/>
              <a:ext cx="41500" cy="61175"/>
            </a:xfrm>
            <a:custGeom>
              <a:avLst/>
              <a:gdLst/>
              <a:ahLst/>
              <a:cxnLst/>
              <a:rect l="l" t="t" r="r" b="b"/>
              <a:pathLst>
                <a:path w="1660" h="2447" extrusionOk="0">
                  <a:moveTo>
                    <a:pt x="829" y="0"/>
                  </a:moveTo>
                  <a:cubicBezTo>
                    <a:pt x="372" y="0"/>
                    <a:pt x="1" y="547"/>
                    <a:pt x="1" y="1224"/>
                  </a:cubicBezTo>
                  <a:cubicBezTo>
                    <a:pt x="1" y="1899"/>
                    <a:pt x="372" y="2446"/>
                    <a:pt x="829" y="2446"/>
                  </a:cubicBezTo>
                  <a:cubicBezTo>
                    <a:pt x="1288" y="2446"/>
                    <a:pt x="1659" y="1898"/>
                    <a:pt x="1659" y="1224"/>
                  </a:cubicBezTo>
                  <a:cubicBezTo>
                    <a:pt x="1659" y="548"/>
                    <a:pt x="1288" y="0"/>
                    <a:pt x="829" y="0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5" name="Google Shape;835;p38">
              <a:extLst>
                <a:ext uri="{FF2B5EF4-FFF2-40B4-BE49-F238E27FC236}">
                  <a16:creationId xmlns:a16="http://schemas.microsoft.com/office/drawing/2014/main" id="{1CF3AC86-649E-FE78-D366-65B52372FA1E}"/>
                </a:ext>
              </a:extLst>
            </p:cNvPr>
            <p:cNvSpPr/>
            <p:nvPr/>
          </p:nvSpPr>
          <p:spPr>
            <a:xfrm>
              <a:off x="2985500" y="2776500"/>
              <a:ext cx="36075" cy="61175"/>
            </a:xfrm>
            <a:custGeom>
              <a:avLst/>
              <a:gdLst/>
              <a:ahLst/>
              <a:cxnLst/>
              <a:rect l="l" t="t" r="r" b="b"/>
              <a:pathLst>
                <a:path w="1443" h="2447" extrusionOk="0">
                  <a:moveTo>
                    <a:pt x="0" y="0"/>
                  </a:moveTo>
                  <a:cubicBezTo>
                    <a:pt x="459" y="0"/>
                    <a:pt x="830" y="547"/>
                    <a:pt x="830" y="1224"/>
                  </a:cubicBezTo>
                  <a:cubicBezTo>
                    <a:pt x="830" y="1899"/>
                    <a:pt x="459" y="2446"/>
                    <a:pt x="0" y="2446"/>
                  </a:cubicBezTo>
                  <a:lnTo>
                    <a:pt x="614" y="2446"/>
                  </a:lnTo>
                  <a:cubicBezTo>
                    <a:pt x="1071" y="2446"/>
                    <a:pt x="1442" y="1898"/>
                    <a:pt x="1442" y="1224"/>
                  </a:cubicBezTo>
                  <a:cubicBezTo>
                    <a:pt x="1442" y="548"/>
                    <a:pt x="1071" y="0"/>
                    <a:pt x="614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6" name="Google Shape;836;p38">
              <a:extLst>
                <a:ext uri="{FF2B5EF4-FFF2-40B4-BE49-F238E27FC236}">
                  <a16:creationId xmlns:a16="http://schemas.microsoft.com/office/drawing/2014/main" id="{2150E012-8225-0343-B01C-F5EC27AD5E52}"/>
                </a:ext>
              </a:extLst>
            </p:cNvPr>
            <p:cNvSpPr/>
            <p:nvPr/>
          </p:nvSpPr>
          <p:spPr>
            <a:xfrm>
              <a:off x="2952925" y="2716325"/>
              <a:ext cx="139875" cy="166600"/>
            </a:xfrm>
            <a:custGeom>
              <a:avLst/>
              <a:gdLst/>
              <a:ahLst/>
              <a:cxnLst/>
              <a:rect l="l" t="t" r="r" b="b"/>
              <a:pathLst>
                <a:path w="5595" h="6664" extrusionOk="0">
                  <a:moveTo>
                    <a:pt x="2472" y="0"/>
                  </a:moveTo>
                  <a:cubicBezTo>
                    <a:pt x="2344" y="0"/>
                    <a:pt x="2216" y="14"/>
                    <a:pt x="2088" y="41"/>
                  </a:cubicBezTo>
                  <a:cubicBezTo>
                    <a:pt x="759" y="327"/>
                    <a:pt x="1" y="2033"/>
                    <a:pt x="393" y="3851"/>
                  </a:cubicBezTo>
                  <a:cubicBezTo>
                    <a:pt x="746" y="5493"/>
                    <a:pt x="1918" y="6664"/>
                    <a:pt x="3121" y="6664"/>
                  </a:cubicBezTo>
                  <a:cubicBezTo>
                    <a:pt x="3250" y="6664"/>
                    <a:pt x="3379" y="6650"/>
                    <a:pt x="3507" y="6622"/>
                  </a:cubicBezTo>
                  <a:cubicBezTo>
                    <a:pt x="4836" y="6336"/>
                    <a:pt x="5594" y="4632"/>
                    <a:pt x="5202" y="2814"/>
                  </a:cubicBezTo>
                  <a:cubicBezTo>
                    <a:pt x="4848" y="1172"/>
                    <a:pt x="3675" y="0"/>
                    <a:pt x="2472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7" name="Google Shape;837;p38">
              <a:extLst>
                <a:ext uri="{FF2B5EF4-FFF2-40B4-BE49-F238E27FC236}">
                  <a16:creationId xmlns:a16="http://schemas.microsoft.com/office/drawing/2014/main" id="{C2C657B2-4FD4-0898-2A89-2923BF9DBC5D}"/>
                </a:ext>
              </a:extLst>
            </p:cNvPr>
            <p:cNvSpPr/>
            <p:nvPr/>
          </p:nvSpPr>
          <p:spPr>
            <a:xfrm>
              <a:off x="2941100" y="2737225"/>
              <a:ext cx="123825" cy="133175"/>
            </a:xfrm>
            <a:custGeom>
              <a:avLst/>
              <a:gdLst/>
              <a:ahLst/>
              <a:cxnLst/>
              <a:rect l="l" t="t" r="r" b="b"/>
              <a:pathLst>
                <a:path w="4953" h="5327" extrusionOk="0">
                  <a:moveTo>
                    <a:pt x="2516" y="1"/>
                  </a:moveTo>
                  <a:cubicBezTo>
                    <a:pt x="2410" y="1"/>
                    <a:pt x="2303" y="12"/>
                    <a:pt x="2196" y="35"/>
                  </a:cubicBezTo>
                  <a:cubicBezTo>
                    <a:pt x="1134" y="264"/>
                    <a:pt x="1" y="1627"/>
                    <a:pt x="315" y="3078"/>
                  </a:cubicBezTo>
                  <a:cubicBezTo>
                    <a:pt x="596" y="4390"/>
                    <a:pt x="1963" y="5327"/>
                    <a:pt x="3007" y="5327"/>
                  </a:cubicBezTo>
                  <a:cubicBezTo>
                    <a:pt x="3118" y="5327"/>
                    <a:pt x="3226" y="5316"/>
                    <a:pt x="3329" y="5294"/>
                  </a:cubicBezTo>
                  <a:cubicBezTo>
                    <a:pt x="4391" y="5065"/>
                    <a:pt x="4953" y="3648"/>
                    <a:pt x="4639" y="2197"/>
                  </a:cubicBezTo>
                  <a:cubicBezTo>
                    <a:pt x="4358" y="891"/>
                    <a:pt x="3464" y="1"/>
                    <a:pt x="2516" y="1"/>
                  </a:cubicBez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8" name="Google Shape;838;p38">
              <a:extLst>
                <a:ext uri="{FF2B5EF4-FFF2-40B4-BE49-F238E27FC236}">
                  <a16:creationId xmlns:a16="http://schemas.microsoft.com/office/drawing/2014/main" id="{B4DFAD6F-3E99-31BA-43B9-C8944621EC8B}"/>
                </a:ext>
              </a:extLst>
            </p:cNvPr>
            <p:cNvSpPr/>
            <p:nvPr/>
          </p:nvSpPr>
          <p:spPr>
            <a:xfrm>
              <a:off x="2964775" y="2776500"/>
              <a:ext cx="41500" cy="61175"/>
            </a:xfrm>
            <a:custGeom>
              <a:avLst/>
              <a:gdLst/>
              <a:ahLst/>
              <a:cxnLst/>
              <a:rect l="l" t="t" r="r" b="b"/>
              <a:pathLst>
                <a:path w="1660" h="2447" extrusionOk="0">
                  <a:moveTo>
                    <a:pt x="829" y="0"/>
                  </a:moveTo>
                  <a:cubicBezTo>
                    <a:pt x="372" y="0"/>
                    <a:pt x="1" y="547"/>
                    <a:pt x="1" y="1224"/>
                  </a:cubicBezTo>
                  <a:cubicBezTo>
                    <a:pt x="1" y="1899"/>
                    <a:pt x="372" y="2446"/>
                    <a:pt x="829" y="2446"/>
                  </a:cubicBezTo>
                  <a:cubicBezTo>
                    <a:pt x="1288" y="2446"/>
                    <a:pt x="1659" y="1898"/>
                    <a:pt x="1659" y="1224"/>
                  </a:cubicBezTo>
                  <a:cubicBezTo>
                    <a:pt x="1659" y="548"/>
                    <a:pt x="1288" y="0"/>
                    <a:pt x="829" y="0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9" name="Google Shape;839;p38">
              <a:extLst>
                <a:ext uri="{FF2B5EF4-FFF2-40B4-BE49-F238E27FC236}">
                  <a16:creationId xmlns:a16="http://schemas.microsoft.com/office/drawing/2014/main" id="{4E94B7F8-E0D5-95AD-78B7-F9C2F59BEF27}"/>
                </a:ext>
              </a:extLst>
            </p:cNvPr>
            <p:cNvSpPr/>
            <p:nvPr/>
          </p:nvSpPr>
          <p:spPr>
            <a:xfrm>
              <a:off x="2985500" y="2776500"/>
              <a:ext cx="36075" cy="61175"/>
            </a:xfrm>
            <a:custGeom>
              <a:avLst/>
              <a:gdLst/>
              <a:ahLst/>
              <a:cxnLst/>
              <a:rect l="l" t="t" r="r" b="b"/>
              <a:pathLst>
                <a:path w="1443" h="2447" extrusionOk="0">
                  <a:moveTo>
                    <a:pt x="0" y="0"/>
                  </a:moveTo>
                  <a:cubicBezTo>
                    <a:pt x="459" y="0"/>
                    <a:pt x="830" y="547"/>
                    <a:pt x="830" y="1224"/>
                  </a:cubicBezTo>
                  <a:cubicBezTo>
                    <a:pt x="830" y="1899"/>
                    <a:pt x="459" y="2446"/>
                    <a:pt x="0" y="2446"/>
                  </a:cubicBezTo>
                  <a:lnTo>
                    <a:pt x="614" y="2446"/>
                  </a:lnTo>
                  <a:cubicBezTo>
                    <a:pt x="1071" y="2446"/>
                    <a:pt x="1442" y="1898"/>
                    <a:pt x="1442" y="1224"/>
                  </a:cubicBezTo>
                  <a:cubicBezTo>
                    <a:pt x="1442" y="548"/>
                    <a:pt x="1071" y="0"/>
                    <a:pt x="614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0" name="Google Shape;840;p38">
              <a:extLst>
                <a:ext uri="{FF2B5EF4-FFF2-40B4-BE49-F238E27FC236}">
                  <a16:creationId xmlns:a16="http://schemas.microsoft.com/office/drawing/2014/main" id="{14D73E55-C72F-E873-799C-1288AA1F885C}"/>
                </a:ext>
              </a:extLst>
            </p:cNvPr>
            <p:cNvSpPr/>
            <p:nvPr/>
          </p:nvSpPr>
          <p:spPr>
            <a:xfrm>
              <a:off x="2735825" y="2782850"/>
              <a:ext cx="384850" cy="382025"/>
            </a:xfrm>
            <a:custGeom>
              <a:avLst/>
              <a:gdLst/>
              <a:ahLst/>
              <a:cxnLst/>
              <a:rect l="l" t="t" r="r" b="b"/>
              <a:pathLst>
                <a:path w="15394" h="15281" extrusionOk="0">
                  <a:moveTo>
                    <a:pt x="9764" y="0"/>
                  </a:moveTo>
                  <a:cubicBezTo>
                    <a:pt x="9738" y="0"/>
                    <a:pt x="9712" y="1"/>
                    <a:pt x="9686" y="4"/>
                  </a:cubicBezTo>
                  <a:cubicBezTo>
                    <a:pt x="9610" y="10"/>
                    <a:pt x="8950" y="66"/>
                    <a:pt x="8006" y="269"/>
                  </a:cubicBezTo>
                  <a:cubicBezTo>
                    <a:pt x="7855" y="300"/>
                    <a:pt x="7697" y="337"/>
                    <a:pt x="7532" y="376"/>
                  </a:cubicBezTo>
                  <a:cubicBezTo>
                    <a:pt x="6644" y="596"/>
                    <a:pt x="5579" y="935"/>
                    <a:pt x="4534" y="1458"/>
                  </a:cubicBezTo>
                  <a:lnTo>
                    <a:pt x="4533" y="1458"/>
                  </a:lnTo>
                  <a:cubicBezTo>
                    <a:pt x="4401" y="1524"/>
                    <a:pt x="4271" y="1592"/>
                    <a:pt x="4140" y="1665"/>
                  </a:cubicBezTo>
                  <a:cubicBezTo>
                    <a:pt x="3307" y="2124"/>
                    <a:pt x="2502" y="2707"/>
                    <a:pt x="1827" y="3448"/>
                  </a:cubicBezTo>
                  <a:cubicBezTo>
                    <a:pt x="1718" y="3566"/>
                    <a:pt x="1614" y="3687"/>
                    <a:pt x="1514" y="3815"/>
                  </a:cubicBezTo>
                  <a:cubicBezTo>
                    <a:pt x="1503" y="3827"/>
                    <a:pt x="1494" y="3839"/>
                    <a:pt x="1485" y="3851"/>
                  </a:cubicBezTo>
                  <a:cubicBezTo>
                    <a:pt x="734" y="4805"/>
                    <a:pt x="270" y="5890"/>
                    <a:pt x="99" y="7091"/>
                  </a:cubicBezTo>
                  <a:cubicBezTo>
                    <a:pt x="75" y="7264"/>
                    <a:pt x="55" y="7438"/>
                    <a:pt x="43" y="7616"/>
                  </a:cubicBezTo>
                  <a:cubicBezTo>
                    <a:pt x="1" y="8219"/>
                    <a:pt x="26" y="8852"/>
                    <a:pt x="123" y="9511"/>
                  </a:cubicBezTo>
                  <a:lnTo>
                    <a:pt x="123" y="9510"/>
                  </a:lnTo>
                  <a:cubicBezTo>
                    <a:pt x="192" y="9973"/>
                    <a:pt x="282" y="10410"/>
                    <a:pt x="398" y="10819"/>
                  </a:cubicBezTo>
                  <a:cubicBezTo>
                    <a:pt x="448" y="11000"/>
                    <a:pt x="504" y="11176"/>
                    <a:pt x="564" y="11347"/>
                  </a:cubicBezTo>
                  <a:cubicBezTo>
                    <a:pt x="908" y="12327"/>
                    <a:pt x="1403" y="13130"/>
                    <a:pt x="2046" y="13750"/>
                  </a:cubicBezTo>
                  <a:cubicBezTo>
                    <a:pt x="2197" y="13896"/>
                    <a:pt x="2356" y="14033"/>
                    <a:pt x="2524" y="14159"/>
                  </a:cubicBezTo>
                  <a:cubicBezTo>
                    <a:pt x="2818" y="14378"/>
                    <a:pt x="3136" y="14567"/>
                    <a:pt x="3479" y="14727"/>
                  </a:cubicBezTo>
                  <a:cubicBezTo>
                    <a:pt x="4101" y="15013"/>
                    <a:pt x="4793" y="15189"/>
                    <a:pt x="5552" y="15252"/>
                  </a:cubicBezTo>
                  <a:cubicBezTo>
                    <a:pt x="5722" y="15267"/>
                    <a:pt x="5898" y="15276"/>
                    <a:pt x="6076" y="15279"/>
                  </a:cubicBezTo>
                  <a:cubicBezTo>
                    <a:pt x="6126" y="15279"/>
                    <a:pt x="6176" y="15281"/>
                    <a:pt x="6228" y="15281"/>
                  </a:cubicBezTo>
                  <a:cubicBezTo>
                    <a:pt x="7164" y="15281"/>
                    <a:pt x="8191" y="15126"/>
                    <a:pt x="9304" y="14820"/>
                  </a:cubicBezTo>
                  <a:cubicBezTo>
                    <a:pt x="9493" y="14769"/>
                    <a:pt x="9684" y="14711"/>
                    <a:pt x="9878" y="14651"/>
                  </a:cubicBezTo>
                  <a:cubicBezTo>
                    <a:pt x="10216" y="14545"/>
                    <a:pt x="10561" y="14427"/>
                    <a:pt x="10914" y="14293"/>
                  </a:cubicBezTo>
                  <a:cubicBezTo>
                    <a:pt x="11272" y="14159"/>
                    <a:pt x="11616" y="14018"/>
                    <a:pt x="11941" y="13877"/>
                  </a:cubicBezTo>
                  <a:cubicBezTo>
                    <a:pt x="12085" y="13815"/>
                    <a:pt x="12224" y="13753"/>
                    <a:pt x="12361" y="13690"/>
                  </a:cubicBezTo>
                  <a:cubicBezTo>
                    <a:pt x="13792" y="13036"/>
                    <a:pt x="14774" y="12421"/>
                    <a:pt x="14827" y="12389"/>
                  </a:cubicBezTo>
                  <a:cubicBezTo>
                    <a:pt x="14862" y="12367"/>
                    <a:pt x="14895" y="12342"/>
                    <a:pt x="14927" y="12317"/>
                  </a:cubicBezTo>
                  <a:cubicBezTo>
                    <a:pt x="15298" y="12011"/>
                    <a:pt x="15393" y="11470"/>
                    <a:pt x="15130" y="11053"/>
                  </a:cubicBezTo>
                  <a:cubicBezTo>
                    <a:pt x="14946" y="10760"/>
                    <a:pt x="14632" y="10600"/>
                    <a:pt x="14310" y="10600"/>
                  </a:cubicBezTo>
                  <a:cubicBezTo>
                    <a:pt x="14201" y="10600"/>
                    <a:pt x="14091" y="10619"/>
                    <a:pt x="13985" y="10656"/>
                  </a:cubicBezTo>
                  <a:cubicBezTo>
                    <a:pt x="13919" y="10681"/>
                    <a:pt x="13856" y="10711"/>
                    <a:pt x="13794" y="10749"/>
                  </a:cubicBezTo>
                  <a:cubicBezTo>
                    <a:pt x="13501" y="10934"/>
                    <a:pt x="13109" y="11159"/>
                    <a:pt x="12644" y="11402"/>
                  </a:cubicBezTo>
                  <a:cubicBezTo>
                    <a:pt x="12353" y="11553"/>
                    <a:pt x="12032" y="11712"/>
                    <a:pt x="11691" y="11868"/>
                  </a:cubicBezTo>
                  <a:cubicBezTo>
                    <a:pt x="11549" y="11935"/>
                    <a:pt x="11402" y="12000"/>
                    <a:pt x="11254" y="12065"/>
                  </a:cubicBezTo>
                  <a:cubicBezTo>
                    <a:pt x="10567" y="12364"/>
                    <a:pt x="9816" y="12648"/>
                    <a:pt x="9048" y="12873"/>
                  </a:cubicBezTo>
                  <a:cubicBezTo>
                    <a:pt x="8889" y="12919"/>
                    <a:pt x="8730" y="12963"/>
                    <a:pt x="8571" y="13004"/>
                  </a:cubicBezTo>
                  <a:cubicBezTo>
                    <a:pt x="7771" y="13209"/>
                    <a:pt x="6965" y="13338"/>
                    <a:pt x="6210" y="13338"/>
                  </a:cubicBezTo>
                  <a:cubicBezTo>
                    <a:pt x="6169" y="13338"/>
                    <a:pt x="6128" y="13338"/>
                    <a:pt x="6087" y="13336"/>
                  </a:cubicBezTo>
                  <a:cubicBezTo>
                    <a:pt x="5923" y="13333"/>
                    <a:pt x="5763" y="13324"/>
                    <a:pt x="5605" y="13307"/>
                  </a:cubicBezTo>
                  <a:cubicBezTo>
                    <a:pt x="5133" y="13259"/>
                    <a:pt x="4689" y="13150"/>
                    <a:pt x="4287" y="12965"/>
                  </a:cubicBezTo>
                  <a:cubicBezTo>
                    <a:pt x="4039" y="12851"/>
                    <a:pt x="3813" y="12710"/>
                    <a:pt x="3606" y="12542"/>
                  </a:cubicBezTo>
                  <a:cubicBezTo>
                    <a:pt x="3483" y="12444"/>
                    <a:pt x="3368" y="12336"/>
                    <a:pt x="3259" y="12217"/>
                  </a:cubicBezTo>
                  <a:cubicBezTo>
                    <a:pt x="2845" y="11770"/>
                    <a:pt x="2529" y="11182"/>
                    <a:pt x="2308" y="10452"/>
                  </a:cubicBezTo>
                  <a:cubicBezTo>
                    <a:pt x="2264" y="10311"/>
                    <a:pt x="2224" y="10166"/>
                    <a:pt x="2190" y="10016"/>
                  </a:cubicBezTo>
                  <a:cubicBezTo>
                    <a:pt x="2130" y="9767"/>
                    <a:pt x="2080" y="9505"/>
                    <a:pt x="2040" y="9228"/>
                  </a:cubicBezTo>
                  <a:cubicBezTo>
                    <a:pt x="1955" y="8656"/>
                    <a:pt x="1937" y="8118"/>
                    <a:pt x="1987" y="7613"/>
                  </a:cubicBezTo>
                  <a:cubicBezTo>
                    <a:pt x="2000" y="7459"/>
                    <a:pt x="2021" y="7309"/>
                    <a:pt x="2049" y="7162"/>
                  </a:cubicBezTo>
                  <a:cubicBezTo>
                    <a:pt x="2194" y="6370"/>
                    <a:pt x="2518" y="5662"/>
                    <a:pt x="3024" y="5026"/>
                  </a:cubicBezTo>
                  <a:cubicBezTo>
                    <a:pt x="3094" y="4938"/>
                    <a:pt x="3165" y="4854"/>
                    <a:pt x="3241" y="4772"/>
                  </a:cubicBezTo>
                  <a:cubicBezTo>
                    <a:pt x="3341" y="4660"/>
                    <a:pt x="3445" y="4552"/>
                    <a:pt x="3554" y="4449"/>
                  </a:cubicBezTo>
                  <a:cubicBezTo>
                    <a:pt x="4063" y="3968"/>
                    <a:pt x="4655" y="3575"/>
                    <a:pt x="5269" y="3257"/>
                  </a:cubicBezTo>
                  <a:cubicBezTo>
                    <a:pt x="5407" y="3186"/>
                    <a:pt x="5545" y="3118"/>
                    <a:pt x="5684" y="3053"/>
                  </a:cubicBezTo>
                  <a:cubicBezTo>
                    <a:pt x="6509" y="2672"/>
                    <a:pt x="7347" y="2416"/>
                    <a:pt x="8053" y="2247"/>
                  </a:cubicBezTo>
                  <a:cubicBezTo>
                    <a:pt x="8232" y="2204"/>
                    <a:pt x="8401" y="2167"/>
                    <a:pt x="8560" y="2135"/>
                  </a:cubicBezTo>
                  <a:cubicBezTo>
                    <a:pt x="9313" y="1980"/>
                    <a:pt x="9822" y="1936"/>
                    <a:pt x="9839" y="1935"/>
                  </a:cubicBezTo>
                  <a:cubicBezTo>
                    <a:pt x="10372" y="1891"/>
                    <a:pt x="10769" y="1424"/>
                    <a:pt x="10726" y="893"/>
                  </a:cubicBezTo>
                  <a:cubicBezTo>
                    <a:pt x="10720" y="815"/>
                    <a:pt x="10705" y="743"/>
                    <a:pt x="10682" y="673"/>
                  </a:cubicBezTo>
                  <a:cubicBezTo>
                    <a:pt x="10557" y="279"/>
                    <a:pt x="10189" y="0"/>
                    <a:pt x="9764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1" name="Google Shape;841;p38">
              <a:extLst>
                <a:ext uri="{FF2B5EF4-FFF2-40B4-BE49-F238E27FC236}">
                  <a16:creationId xmlns:a16="http://schemas.microsoft.com/office/drawing/2014/main" id="{1B30D146-C704-874B-CCD0-47046D77706A}"/>
                </a:ext>
              </a:extLst>
            </p:cNvPr>
            <p:cNvSpPr/>
            <p:nvPr/>
          </p:nvSpPr>
          <p:spPr>
            <a:xfrm>
              <a:off x="3017125" y="3079575"/>
              <a:ext cx="27725" cy="50200"/>
            </a:xfrm>
            <a:custGeom>
              <a:avLst/>
              <a:gdLst/>
              <a:ahLst/>
              <a:cxnLst/>
              <a:rect l="l" t="t" r="r" b="b"/>
              <a:pathLst>
                <a:path w="1109" h="2008" extrusionOk="0">
                  <a:moveTo>
                    <a:pt x="439" y="1"/>
                  </a:moveTo>
                  <a:cubicBezTo>
                    <a:pt x="297" y="66"/>
                    <a:pt x="150" y="131"/>
                    <a:pt x="0" y="196"/>
                  </a:cubicBezTo>
                  <a:cubicBezTo>
                    <a:pt x="9" y="331"/>
                    <a:pt x="26" y="478"/>
                    <a:pt x="55" y="631"/>
                  </a:cubicBezTo>
                  <a:cubicBezTo>
                    <a:pt x="132" y="1029"/>
                    <a:pt x="307" y="1522"/>
                    <a:pt x="689" y="2008"/>
                  </a:cubicBezTo>
                  <a:cubicBezTo>
                    <a:pt x="833" y="1946"/>
                    <a:pt x="972" y="1884"/>
                    <a:pt x="1109" y="1821"/>
                  </a:cubicBezTo>
                  <a:cubicBezTo>
                    <a:pt x="560" y="1170"/>
                    <a:pt x="441" y="476"/>
                    <a:pt x="439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2" name="Google Shape;842;p38">
              <a:extLst>
                <a:ext uri="{FF2B5EF4-FFF2-40B4-BE49-F238E27FC236}">
                  <a16:creationId xmlns:a16="http://schemas.microsoft.com/office/drawing/2014/main" id="{55361E1D-9D99-477B-DBE0-B2171177BC7D}"/>
                </a:ext>
              </a:extLst>
            </p:cNvPr>
            <p:cNvSpPr/>
            <p:nvPr/>
          </p:nvSpPr>
          <p:spPr>
            <a:xfrm>
              <a:off x="2948925" y="3104650"/>
              <a:ext cx="33875" cy="48725"/>
            </a:xfrm>
            <a:custGeom>
              <a:avLst/>
              <a:gdLst/>
              <a:ahLst/>
              <a:cxnLst/>
              <a:rect l="l" t="t" r="r" b="b"/>
              <a:pathLst>
                <a:path w="1355" h="1949" extrusionOk="0">
                  <a:moveTo>
                    <a:pt x="524" y="1"/>
                  </a:moveTo>
                  <a:cubicBezTo>
                    <a:pt x="365" y="47"/>
                    <a:pt x="206" y="91"/>
                    <a:pt x="45" y="132"/>
                  </a:cubicBezTo>
                  <a:cubicBezTo>
                    <a:pt x="0" y="452"/>
                    <a:pt x="41" y="796"/>
                    <a:pt x="176" y="1129"/>
                  </a:cubicBezTo>
                  <a:cubicBezTo>
                    <a:pt x="311" y="1467"/>
                    <a:pt x="523" y="1745"/>
                    <a:pt x="780" y="1948"/>
                  </a:cubicBezTo>
                  <a:cubicBezTo>
                    <a:pt x="969" y="1897"/>
                    <a:pt x="1160" y="1841"/>
                    <a:pt x="1354" y="1779"/>
                  </a:cubicBezTo>
                  <a:cubicBezTo>
                    <a:pt x="972" y="1617"/>
                    <a:pt x="712" y="1274"/>
                    <a:pt x="586" y="964"/>
                  </a:cubicBezTo>
                  <a:cubicBezTo>
                    <a:pt x="473" y="684"/>
                    <a:pt x="423" y="331"/>
                    <a:pt x="524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3" name="Google Shape;843;p38">
              <a:extLst>
                <a:ext uri="{FF2B5EF4-FFF2-40B4-BE49-F238E27FC236}">
                  <a16:creationId xmlns:a16="http://schemas.microsoft.com/office/drawing/2014/main" id="{12C6E427-1D74-8293-3233-9089AFD9A236}"/>
                </a:ext>
              </a:extLst>
            </p:cNvPr>
            <p:cNvSpPr/>
            <p:nvPr/>
          </p:nvSpPr>
          <p:spPr>
            <a:xfrm>
              <a:off x="2868250" y="3115525"/>
              <a:ext cx="19750" cy="49325"/>
            </a:xfrm>
            <a:custGeom>
              <a:avLst/>
              <a:gdLst/>
              <a:ahLst/>
              <a:cxnLst/>
              <a:rect l="l" t="t" r="r" b="b"/>
              <a:pathLst>
                <a:path w="790" h="1973" extrusionOk="0">
                  <a:moveTo>
                    <a:pt x="308" y="0"/>
                  </a:moveTo>
                  <a:cubicBezTo>
                    <a:pt x="146" y="350"/>
                    <a:pt x="1" y="839"/>
                    <a:pt x="81" y="1376"/>
                  </a:cubicBezTo>
                  <a:cubicBezTo>
                    <a:pt x="110" y="1574"/>
                    <a:pt x="169" y="1763"/>
                    <a:pt x="255" y="1945"/>
                  </a:cubicBezTo>
                  <a:cubicBezTo>
                    <a:pt x="425" y="1960"/>
                    <a:pt x="601" y="1969"/>
                    <a:pt x="779" y="1972"/>
                  </a:cubicBezTo>
                  <a:cubicBezTo>
                    <a:pt x="641" y="1765"/>
                    <a:pt x="554" y="1545"/>
                    <a:pt x="519" y="1313"/>
                  </a:cubicBezTo>
                  <a:cubicBezTo>
                    <a:pt x="441" y="798"/>
                    <a:pt x="631" y="321"/>
                    <a:pt x="790" y="29"/>
                  </a:cubicBezTo>
                  <a:cubicBezTo>
                    <a:pt x="626" y="26"/>
                    <a:pt x="466" y="17"/>
                    <a:pt x="308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4" name="Google Shape;844;p38">
              <a:extLst>
                <a:ext uri="{FF2B5EF4-FFF2-40B4-BE49-F238E27FC236}">
                  <a16:creationId xmlns:a16="http://schemas.microsoft.com/office/drawing/2014/main" id="{7954A957-792F-C032-7B1E-6AA801C90EAE}"/>
                </a:ext>
              </a:extLst>
            </p:cNvPr>
            <p:cNvSpPr/>
            <p:nvPr/>
          </p:nvSpPr>
          <p:spPr>
            <a:xfrm>
              <a:off x="2786950" y="3088250"/>
              <a:ext cx="39000" cy="48625"/>
            </a:xfrm>
            <a:custGeom>
              <a:avLst/>
              <a:gdLst/>
              <a:ahLst/>
              <a:cxnLst/>
              <a:rect l="l" t="t" r="r" b="b"/>
              <a:pathLst>
                <a:path w="1560" h="1945" extrusionOk="0">
                  <a:moveTo>
                    <a:pt x="1214" y="1"/>
                  </a:moveTo>
                  <a:cubicBezTo>
                    <a:pt x="811" y="205"/>
                    <a:pt x="320" y="550"/>
                    <a:pt x="105" y="1081"/>
                  </a:cubicBezTo>
                  <a:cubicBezTo>
                    <a:pt x="46" y="1226"/>
                    <a:pt x="11" y="1378"/>
                    <a:pt x="1" y="1534"/>
                  </a:cubicBezTo>
                  <a:cubicBezTo>
                    <a:pt x="152" y="1680"/>
                    <a:pt x="311" y="1817"/>
                    <a:pt x="479" y="1944"/>
                  </a:cubicBezTo>
                  <a:cubicBezTo>
                    <a:pt x="417" y="1691"/>
                    <a:pt x="429" y="1458"/>
                    <a:pt x="516" y="1247"/>
                  </a:cubicBezTo>
                  <a:cubicBezTo>
                    <a:pt x="706" y="779"/>
                    <a:pt x="1206" y="484"/>
                    <a:pt x="1559" y="326"/>
                  </a:cubicBezTo>
                  <a:cubicBezTo>
                    <a:pt x="1438" y="228"/>
                    <a:pt x="1321" y="120"/>
                    <a:pt x="1214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5" name="Google Shape;845;p38">
              <a:extLst>
                <a:ext uri="{FF2B5EF4-FFF2-40B4-BE49-F238E27FC236}">
                  <a16:creationId xmlns:a16="http://schemas.microsoft.com/office/drawing/2014/main" id="{F403DC8E-ABA4-F50A-7E67-6F122FB3A5A3}"/>
                </a:ext>
              </a:extLst>
            </p:cNvPr>
            <p:cNvSpPr/>
            <p:nvPr/>
          </p:nvSpPr>
          <p:spPr>
            <a:xfrm>
              <a:off x="2745750" y="3033225"/>
              <a:ext cx="47775" cy="33325"/>
            </a:xfrm>
            <a:custGeom>
              <a:avLst/>
              <a:gdLst/>
              <a:ahLst/>
              <a:cxnLst/>
              <a:rect l="l" t="t" r="r" b="b"/>
              <a:pathLst>
                <a:path w="1911" h="1333" extrusionOk="0">
                  <a:moveTo>
                    <a:pt x="1793" y="1"/>
                  </a:moveTo>
                  <a:cubicBezTo>
                    <a:pt x="1196" y="67"/>
                    <a:pt x="455" y="292"/>
                    <a:pt x="1" y="804"/>
                  </a:cubicBezTo>
                  <a:cubicBezTo>
                    <a:pt x="51" y="985"/>
                    <a:pt x="107" y="1161"/>
                    <a:pt x="167" y="1332"/>
                  </a:cubicBezTo>
                  <a:cubicBezTo>
                    <a:pt x="519" y="657"/>
                    <a:pt x="1432" y="481"/>
                    <a:pt x="1911" y="437"/>
                  </a:cubicBezTo>
                  <a:cubicBezTo>
                    <a:pt x="1867" y="296"/>
                    <a:pt x="1827" y="151"/>
                    <a:pt x="1793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6" name="Google Shape;846;p38">
              <a:extLst>
                <a:ext uri="{FF2B5EF4-FFF2-40B4-BE49-F238E27FC236}">
                  <a16:creationId xmlns:a16="http://schemas.microsoft.com/office/drawing/2014/main" id="{A495048E-379F-2974-8479-B9E35030018A}"/>
                </a:ext>
              </a:extLst>
            </p:cNvPr>
            <p:cNvSpPr/>
            <p:nvPr/>
          </p:nvSpPr>
          <p:spPr>
            <a:xfrm>
              <a:off x="2736900" y="2955825"/>
              <a:ext cx="50150" cy="17450"/>
            </a:xfrm>
            <a:custGeom>
              <a:avLst/>
              <a:gdLst/>
              <a:ahLst/>
              <a:cxnLst/>
              <a:rect l="l" t="t" r="r" b="b"/>
              <a:pathLst>
                <a:path w="2006" h="698" extrusionOk="0">
                  <a:moveTo>
                    <a:pt x="905" y="0"/>
                  </a:moveTo>
                  <a:cubicBezTo>
                    <a:pt x="634" y="0"/>
                    <a:pt x="346" y="48"/>
                    <a:pt x="56" y="170"/>
                  </a:cubicBezTo>
                  <a:cubicBezTo>
                    <a:pt x="30" y="343"/>
                    <a:pt x="12" y="519"/>
                    <a:pt x="0" y="697"/>
                  </a:cubicBezTo>
                  <a:cubicBezTo>
                    <a:pt x="315" y="508"/>
                    <a:pt x="632" y="440"/>
                    <a:pt x="925" y="440"/>
                  </a:cubicBezTo>
                  <a:cubicBezTo>
                    <a:pt x="1332" y="440"/>
                    <a:pt x="1694" y="572"/>
                    <a:pt x="1942" y="694"/>
                  </a:cubicBezTo>
                  <a:cubicBezTo>
                    <a:pt x="1957" y="540"/>
                    <a:pt x="1978" y="390"/>
                    <a:pt x="2006" y="243"/>
                  </a:cubicBezTo>
                  <a:cubicBezTo>
                    <a:pt x="1715" y="117"/>
                    <a:pt x="1330" y="0"/>
                    <a:pt x="905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7" name="Google Shape;847;p38">
              <a:extLst>
                <a:ext uri="{FF2B5EF4-FFF2-40B4-BE49-F238E27FC236}">
                  <a16:creationId xmlns:a16="http://schemas.microsoft.com/office/drawing/2014/main" id="{781F17C4-76AB-DD27-D431-3AC5B7A682B1}"/>
                </a:ext>
              </a:extLst>
            </p:cNvPr>
            <p:cNvSpPr/>
            <p:nvPr/>
          </p:nvSpPr>
          <p:spPr>
            <a:xfrm>
              <a:off x="2772900" y="2869025"/>
              <a:ext cx="51800" cy="33125"/>
            </a:xfrm>
            <a:custGeom>
              <a:avLst/>
              <a:gdLst/>
              <a:ahLst/>
              <a:cxnLst/>
              <a:rect l="l" t="t" r="r" b="b"/>
              <a:pathLst>
                <a:path w="2072" h="1325" extrusionOk="0">
                  <a:moveTo>
                    <a:pt x="343" y="1"/>
                  </a:moveTo>
                  <a:cubicBezTo>
                    <a:pt x="235" y="118"/>
                    <a:pt x="131" y="240"/>
                    <a:pt x="31" y="366"/>
                  </a:cubicBezTo>
                  <a:cubicBezTo>
                    <a:pt x="20" y="378"/>
                    <a:pt x="11" y="392"/>
                    <a:pt x="1" y="404"/>
                  </a:cubicBezTo>
                  <a:cubicBezTo>
                    <a:pt x="1050" y="492"/>
                    <a:pt x="1550" y="1017"/>
                    <a:pt x="1756" y="1325"/>
                  </a:cubicBezTo>
                  <a:cubicBezTo>
                    <a:pt x="1858" y="1213"/>
                    <a:pt x="1962" y="1105"/>
                    <a:pt x="2071" y="1002"/>
                  </a:cubicBezTo>
                  <a:cubicBezTo>
                    <a:pt x="1811" y="648"/>
                    <a:pt x="1291" y="159"/>
                    <a:pt x="343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8" name="Google Shape;848;p38">
              <a:extLst>
                <a:ext uri="{FF2B5EF4-FFF2-40B4-BE49-F238E27FC236}">
                  <a16:creationId xmlns:a16="http://schemas.microsoft.com/office/drawing/2014/main" id="{EBFAE9B3-8C69-E872-6102-390E845CC581}"/>
                </a:ext>
              </a:extLst>
            </p:cNvPr>
            <p:cNvSpPr/>
            <p:nvPr/>
          </p:nvSpPr>
          <p:spPr>
            <a:xfrm>
              <a:off x="2839325" y="2819275"/>
              <a:ext cx="38600" cy="45025"/>
            </a:xfrm>
            <a:custGeom>
              <a:avLst/>
              <a:gdLst/>
              <a:ahLst/>
              <a:cxnLst/>
              <a:rect l="l" t="t" r="r" b="b"/>
              <a:pathLst>
                <a:path w="1544" h="1801" extrusionOk="0">
                  <a:moveTo>
                    <a:pt x="393" y="1"/>
                  </a:moveTo>
                  <a:cubicBezTo>
                    <a:pt x="261" y="67"/>
                    <a:pt x="131" y="135"/>
                    <a:pt x="0" y="208"/>
                  </a:cubicBezTo>
                  <a:cubicBezTo>
                    <a:pt x="484" y="1026"/>
                    <a:pt x="874" y="1521"/>
                    <a:pt x="1127" y="1800"/>
                  </a:cubicBezTo>
                  <a:cubicBezTo>
                    <a:pt x="1265" y="1729"/>
                    <a:pt x="1405" y="1661"/>
                    <a:pt x="1544" y="1596"/>
                  </a:cubicBezTo>
                  <a:cubicBezTo>
                    <a:pt x="1327" y="1373"/>
                    <a:pt x="921" y="893"/>
                    <a:pt x="393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9" name="Google Shape;849;p38">
              <a:extLst>
                <a:ext uri="{FF2B5EF4-FFF2-40B4-BE49-F238E27FC236}">
                  <a16:creationId xmlns:a16="http://schemas.microsoft.com/office/drawing/2014/main" id="{4302D74A-DF37-A3E7-E29E-B032D32F3C98}"/>
                </a:ext>
              </a:extLst>
            </p:cNvPr>
            <p:cNvSpPr/>
            <p:nvPr/>
          </p:nvSpPr>
          <p:spPr>
            <a:xfrm>
              <a:off x="2920500" y="2789525"/>
              <a:ext cx="29300" cy="49500"/>
            </a:xfrm>
            <a:custGeom>
              <a:avLst/>
              <a:gdLst/>
              <a:ahLst/>
              <a:cxnLst/>
              <a:rect l="l" t="t" r="r" b="b"/>
              <a:pathLst>
                <a:path w="1172" h="1980" extrusionOk="0">
                  <a:moveTo>
                    <a:pt x="617" y="0"/>
                  </a:moveTo>
                  <a:cubicBezTo>
                    <a:pt x="468" y="33"/>
                    <a:pt x="308" y="68"/>
                    <a:pt x="145" y="109"/>
                  </a:cubicBezTo>
                  <a:cubicBezTo>
                    <a:pt x="1" y="1004"/>
                    <a:pt x="351" y="1622"/>
                    <a:pt x="666" y="1980"/>
                  </a:cubicBezTo>
                  <a:cubicBezTo>
                    <a:pt x="843" y="1937"/>
                    <a:pt x="1014" y="1900"/>
                    <a:pt x="1172" y="1868"/>
                  </a:cubicBezTo>
                  <a:cubicBezTo>
                    <a:pt x="902" y="1639"/>
                    <a:pt x="372" y="1041"/>
                    <a:pt x="617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0" name="Google Shape;850;p38">
              <a:extLst>
                <a:ext uri="{FF2B5EF4-FFF2-40B4-BE49-F238E27FC236}">
                  <a16:creationId xmlns:a16="http://schemas.microsoft.com/office/drawing/2014/main" id="{25264141-9DC6-804E-6225-1F4E0419E4C5}"/>
                </a:ext>
              </a:extLst>
            </p:cNvPr>
            <p:cNvSpPr/>
            <p:nvPr/>
          </p:nvSpPr>
          <p:spPr>
            <a:xfrm>
              <a:off x="3067125" y="3030950"/>
              <a:ext cx="62450" cy="74525"/>
            </a:xfrm>
            <a:custGeom>
              <a:avLst/>
              <a:gdLst/>
              <a:ahLst/>
              <a:cxnLst/>
              <a:rect l="l" t="t" r="r" b="b"/>
              <a:pathLst>
                <a:path w="2498" h="2981" extrusionOk="0">
                  <a:moveTo>
                    <a:pt x="1154" y="1"/>
                  </a:moveTo>
                  <a:lnTo>
                    <a:pt x="211" y="523"/>
                  </a:lnTo>
                  <a:cubicBezTo>
                    <a:pt x="62" y="608"/>
                    <a:pt x="1" y="820"/>
                    <a:pt x="28" y="1096"/>
                  </a:cubicBezTo>
                  <a:cubicBezTo>
                    <a:pt x="30" y="1107"/>
                    <a:pt x="30" y="1119"/>
                    <a:pt x="31" y="1129"/>
                  </a:cubicBezTo>
                  <a:cubicBezTo>
                    <a:pt x="36" y="1175"/>
                    <a:pt x="43" y="1220"/>
                    <a:pt x="52" y="1267"/>
                  </a:cubicBezTo>
                  <a:cubicBezTo>
                    <a:pt x="93" y="1476"/>
                    <a:pt x="175" y="1708"/>
                    <a:pt x="295" y="1944"/>
                  </a:cubicBezTo>
                  <a:cubicBezTo>
                    <a:pt x="311" y="1975"/>
                    <a:pt x="327" y="2003"/>
                    <a:pt x="343" y="2034"/>
                  </a:cubicBezTo>
                  <a:cubicBezTo>
                    <a:pt x="513" y="2338"/>
                    <a:pt x="717" y="2590"/>
                    <a:pt x="919" y="2756"/>
                  </a:cubicBezTo>
                  <a:cubicBezTo>
                    <a:pt x="943" y="2774"/>
                    <a:pt x="966" y="2792"/>
                    <a:pt x="989" y="2809"/>
                  </a:cubicBezTo>
                  <a:cubicBezTo>
                    <a:pt x="1001" y="2818"/>
                    <a:pt x="1011" y="2826"/>
                    <a:pt x="1022" y="2833"/>
                  </a:cubicBezTo>
                  <a:cubicBezTo>
                    <a:pt x="1159" y="2928"/>
                    <a:pt x="1291" y="2980"/>
                    <a:pt x="1406" y="2980"/>
                  </a:cubicBezTo>
                  <a:cubicBezTo>
                    <a:pt x="1461" y="2980"/>
                    <a:pt x="1511" y="2968"/>
                    <a:pt x="1557" y="2942"/>
                  </a:cubicBezTo>
                  <a:lnTo>
                    <a:pt x="2497" y="2420"/>
                  </a:lnTo>
                  <a:lnTo>
                    <a:pt x="1154" y="1"/>
                  </a:lnTo>
                  <a:close/>
                </a:path>
              </a:pathLst>
            </a:custGeom>
            <a:solidFill>
              <a:srgbClr val="E9EDF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1" name="Google Shape;851;p38">
              <a:extLst>
                <a:ext uri="{FF2B5EF4-FFF2-40B4-BE49-F238E27FC236}">
                  <a16:creationId xmlns:a16="http://schemas.microsoft.com/office/drawing/2014/main" id="{FE4A5D71-9CD7-62D4-427B-A3A4A87EE5CD}"/>
                </a:ext>
              </a:extLst>
            </p:cNvPr>
            <p:cNvSpPr/>
            <p:nvPr/>
          </p:nvSpPr>
          <p:spPr>
            <a:xfrm>
              <a:off x="3088500" y="2995375"/>
              <a:ext cx="87375" cy="98250"/>
            </a:xfrm>
            <a:custGeom>
              <a:avLst/>
              <a:gdLst/>
              <a:ahLst/>
              <a:cxnLst/>
              <a:rect l="l" t="t" r="r" b="b"/>
              <a:pathLst>
                <a:path w="3495" h="3930" extrusionOk="0">
                  <a:moveTo>
                    <a:pt x="1538" y="0"/>
                  </a:moveTo>
                  <a:cubicBezTo>
                    <a:pt x="1538" y="0"/>
                    <a:pt x="705" y="355"/>
                    <a:pt x="299" y="1424"/>
                  </a:cubicBezTo>
                  <a:cubicBezTo>
                    <a:pt x="0" y="1591"/>
                    <a:pt x="59" y="2266"/>
                    <a:pt x="429" y="2934"/>
                  </a:cubicBezTo>
                  <a:cubicBezTo>
                    <a:pt x="744" y="3501"/>
                    <a:pt x="1183" y="3881"/>
                    <a:pt x="1491" y="3881"/>
                  </a:cubicBezTo>
                  <a:cubicBezTo>
                    <a:pt x="1537" y="3881"/>
                    <a:pt x="1580" y="3872"/>
                    <a:pt x="1619" y="3855"/>
                  </a:cubicBezTo>
                  <a:lnTo>
                    <a:pt x="1626" y="3864"/>
                  </a:lnTo>
                  <a:cubicBezTo>
                    <a:pt x="1841" y="3911"/>
                    <a:pt x="2043" y="3930"/>
                    <a:pt x="2228" y="3930"/>
                  </a:cubicBezTo>
                  <a:cubicBezTo>
                    <a:pt x="3005" y="3930"/>
                    <a:pt x="3495" y="3599"/>
                    <a:pt x="3495" y="3599"/>
                  </a:cubicBezTo>
                  <a:lnTo>
                    <a:pt x="1538" y="0"/>
                  </a:lnTo>
                  <a:close/>
                </a:path>
              </a:pathLst>
            </a:custGeom>
            <a:solidFill>
              <a:srgbClr val="DEE5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2" name="Google Shape;852;p38">
              <a:extLst>
                <a:ext uri="{FF2B5EF4-FFF2-40B4-BE49-F238E27FC236}">
                  <a16:creationId xmlns:a16="http://schemas.microsoft.com/office/drawing/2014/main" id="{54A8A7E9-963D-D51A-A76D-442FBB3CE45D}"/>
                </a:ext>
              </a:extLst>
            </p:cNvPr>
            <p:cNvSpPr/>
            <p:nvPr/>
          </p:nvSpPr>
          <p:spPr>
            <a:xfrm>
              <a:off x="3116700" y="2994000"/>
              <a:ext cx="69100" cy="92075"/>
            </a:xfrm>
            <a:custGeom>
              <a:avLst/>
              <a:gdLst/>
              <a:ahLst/>
              <a:cxnLst/>
              <a:rect l="l" t="t" r="r" b="b"/>
              <a:pathLst>
                <a:path w="2764" h="3683" extrusionOk="0">
                  <a:moveTo>
                    <a:pt x="633" y="0"/>
                  </a:moveTo>
                  <a:cubicBezTo>
                    <a:pt x="551" y="0"/>
                    <a:pt x="476" y="18"/>
                    <a:pt x="410" y="55"/>
                  </a:cubicBezTo>
                  <a:cubicBezTo>
                    <a:pt x="1" y="282"/>
                    <a:pt x="45" y="1158"/>
                    <a:pt x="491" y="2070"/>
                  </a:cubicBezTo>
                  <a:cubicBezTo>
                    <a:pt x="525" y="2141"/>
                    <a:pt x="563" y="2214"/>
                    <a:pt x="604" y="2285"/>
                  </a:cubicBezTo>
                  <a:cubicBezTo>
                    <a:pt x="688" y="2439"/>
                    <a:pt x="781" y="2585"/>
                    <a:pt x="878" y="2719"/>
                  </a:cubicBezTo>
                  <a:cubicBezTo>
                    <a:pt x="1302" y="3310"/>
                    <a:pt x="1802" y="3683"/>
                    <a:pt x="2173" y="3683"/>
                  </a:cubicBezTo>
                  <a:cubicBezTo>
                    <a:pt x="2253" y="3683"/>
                    <a:pt x="2328" y="3665"/>
                    <a:pt x="2394" y="3628"/>
                  </a:cubicBezTo>
                  <a:cubicBezTo>
                    <a:pt x="2760" y="3424"/>
                    <a:pt x="2764" y="2701"/>
                    <a:pt x="2439" y="1897"/>
                  </a:cubicBezTo>
                  <a:cubicBezTo>
                    <a:pt x="2373" y="1733"/>
                    <a:pt x="2294" y="1565"/>
                    <a:pt x="2200" y="1397"/>
                  </a:cubicBezTo>
                  <a:cubicBezTo>
                    <a:pt x="2146" y="1299"/>
                    <a:pt x="2088" y="1205"/>
                    <a:pt x="2029" y="1114"/>
                  </a:cubicBezTo>
                  <a:cubicBezTo>
                    <a:pt x="1587" y="436"/>
                    <a:pt x="1034" y="0"/>
                    <a:pt x="633" y="0"/>
                  </a:cubicBezTo>
                  <a:close/>
                </a:path>
              </a:pathLst>
            </a:custGeom>
            <a:solidFill>
              <a:srgbClr val="7984A7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3" name="Google Shape;853;p38">
              <a:extLst>
                <a:ext uri="{FF2B5EF4-FFF2-40B4-BE49-F238E27FC236}">
                  <a16:creationId xmlns:a16="http://schemas.microsoft.com/office/drawing/2014/main" id="{DEC8AE1E-4551-11C1-0660-C0613B74CBBF}"/>
                </a:ext>
              </a:extLst>
            </p:cNvPr>
            <p:cNvSpPr/>
            <p:nvPr/>
          </p:nvSpPr>
          <p:spPr>
            <a:xfrm>
              <a:off x="3133025" y="3003575"/>
              <a:ext cx="49075" cy="69275"/>
            </a:xfrm>
            <a:custGeom>
              <a:avLst/>
              <a:gdLst/>
              <a:ahLst/>
              <a:cxnLst/>
              <a:rect l="l" t="t" r="r" b="b"/>
              <a:pathLst>
                <a:path w="1963" h="2771" extrusionOk="0">
                  <a:moveTo>
                    <a:pt x="304" y="0"/>
                  </a:moveTo>
                  <a:cubicBezTo>
                    <a:pt x="243" y="0"/>
                    <a:pt x="187" y="14"/>
                    <a:pt x="137" y="42"/>
                  </a:cubicBezTo>
                  <a:cubicBezTo>
                    <a:pt x="81" y="73"/>
                    <a:pt x="35" y="122"/>
                    <a:pt x="1" y="184"/>
                  </a:cubicBezTo>
                  <a:cubicBezTo>
                    <a:pt x="341" y="208"/>
                    <a:pt x="809" y="623"/>
                    <a:pt x="1149" y="1234"/>
                  </a:cubicBezTo>
                  <a:cubicBezTo>
                    <a:pt x="1491" y="1849"/>
                    <a:pt x="1594" y="2470"/>
                    <a:pt x="1430" y="2770"/>
                  </a:cubicBezTo>
                  <a:cubicBezTo>
                    <a:pt x="1440" y="2770"/>
                    <a:pt x="1450" y="2771"/>
                    <a:pt x="1459" y="2771"/>
                  </a:cubicBezTo>
                  <a:cubicBezTo>
                    <a:pt x="1521" y="2771"/>
                    <a:pt x="1579" y="2758"/>
                    <a:pt x="1630" y="2729"/>
                  </a:cubicBezTo>
                  <a:cubicBezTo>
                    <a:pt x="1962" y="2544"/>
                    <a:pt x="1897" y="1794"/>
                    <a:pt x="1485" y="1052"/>
                  </a:cubicBezTo>
                  <a:cubicBezTo>
                    <a:pt x="1135" y="422"/>
                    <a:pt x="647" y="0"/>
                    <a:pt x="304" y="0"/>
                  </a:cubicBezTo>
                  <a:close/>
                </a:path>
              </a:pathLst>
            </a:custGeom>
            <a:solidFill>
              <a:srgbClr val="F4A67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4" name="Google Shape;854;p38">
              <a:extLst>
                <a:ext uri="{FF2B5EF4-FFF2-40B4-BE49-F238E27FC236}">
                  <a16:creationId xmlns:a16="http://schemas.microsoft.com/office/drawing/2014/main" id="{13A7372C-10B6-8EAF-57BF-A2CB42A5AEB9}"/>
                </a:ext>
              </a:extLst>
            </p:cNvPr>
            <p:cNvSpPr/>
            <p:nvPr/>
          </p:nvSpPr>
          <p:spPr>
            <a:xfrm>
              <a:off x="3129000" y="3008175"/>
              <a:ext cx="42225" cy="64650"/>
            </a:xfrm>
            <a:custGeom>
              <a:avLst/>
              <a:gdLst/>
              <a:ahLst/>
              <a:cxnLst/>
              <a:rect l="l" t="t" r="r" b="b"/>
              <a:pathLst>
                <a:path w="1689" h="2586" extrusionOk="0">
                  <a:moveTo>
                    <a:pt x="162" y="0"/>
                  </a:moveTo>
                  <a:lnTo>
                    <a:pt x="162" y="0"/>
                  </a:lnTo>
                  <a:cubicBezTo>
                    <a:pt x="1" y="295"/>
                    <a:pt x="99" y="903"/>
                    <a:pt x="430" y="1509"/>
                  </a:cubicBezTo>
                  <a:cubicBezTo>
                    <a:pt x="434" y="1518"/>
                    <a:pt x="439" y="1525"/>
                    <a:pt x="443" y="1534"/>
                  </a:cubicBezTo>
                  <a:cubicBezTo>
                    <a:pt x="584" y="1789"/>
                    <a:pt x="748" y="2009"/>
                    <a:pt x="914" y="2181"/>
                  </a:cubicBezTo>
                  <a:cubicBezTo>
                    <a:pt x="1149" y="2424"/>
                    <a:pt x="1391" y="2570"/>
                    <a:pt x="1591" y="2586"/>
                  </a:cubicBezTo>
                  <a:cubicBezTo>
                    <a:pt x="1675" y="2433"/>
                    <a:pt x="1688" y="2196"/>
                    <a:pt x="1635" y="1919"/>
                  </a:cubicBezTo>
                  <a:cubicBezTo>
                    <a:pt x="1591" y="1680"/>
                    <a:pt x="1498" y="1409"/>
                    <a:pt x="1357" y="1138"/>
                  </a:cubicBezTo>
                  <a:cubicBezTo>
                    <a:pt x="1341" y="1109"/>
                    <a:pt x="1326" y="1079"/>
                    <a:pt x="1310" y="1050"/>
                  </a:cubicBezTo>
                  <a:cubicBezTo>
                    <a:pt x="970" y="438"/>
                    <a:pt x="502" y="24"/>
                    <a:pt x="162" y="0"/>
                  </a:cubicBezTo>
                  <a:close/>
                </a:path>
              </a:pathLst>
            </a:custGeom>
            <a:solidFill>
              <a:srgbClr val="F6CF9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5" name="Google Shape;855;p38">
              <a:extLst>
                <a:ext uri="{FF2B5EF4-FFF2-40B4-BE49-F238E27FC236}">
                  <a16:creationId xmlns:a16="http://schemas.microsoft.com/office/drawing/2014/main" id="{030F6F02-8B6C-2B3B-112A-57C8646F2493}"/>
                </a:ext>
              </a:extLst>
            </p:cNvPr>
            <p:cNvSpPr/>
            <p:nvPr/>
          </p:nvSpPr>
          <p:spPr>
            <a:xfrm>
              <a:off x="3127225" y="2999175"/>
              <a:ext cx="80800" cy="41325"/>
            </a:xfrm>
            <a:custGeom>
              <a:avLst/>
              <a:gdLst/>
              <a:ahLst/>
              <a:cxnLst/>
              <a:rect l="l" t="t" r="r" b="b"/>
              <a:pathLst>
                <a:path w="3232" h="1653" extrusionOk="0">
                  <a:moveTo>
                    <a:pt x="2008" y="1"/>
                  </a:moveTo>
                  <a:cubicBezTo>
                    <a:pt x="1194" y="1"/>
                    <a:pt x="348" y="772"/>
                    <a:pt x="169" y="945"/>
                  </a:cubicBezTo>
                  <a:cubicBezTo>
                    <a:pt x="5" y="1102"/>
                    <a:pt x="1" y="1363"/>
                    <a:pt x="158" y="1526"/>
                  </a:cubicBezTo>
                  <a:cubicBezTo>
                    <a:pt x="239" y="1610"/>
                    <a:pt x="347" y="1653"/>
                    <a:pt x="455" y="1653"/>
                  </a:cubicBezTo>
                  <a:cubicBezTo>
                    <a:pt x="558" y="1653"/>
                    <a:pt x="660" y="1614"/>
                    <a:pt x="740" y="1537"/>
                  </a:cubicBezTo>
                  <a:cubicBezTo>
                    <a:pt x="1073" y="1216"/>
                    <a:pt x="1662" y="823"/>
                    <a:pt x="2007" y="823"/>
                  </a:cubicBezTo>
                  <a:cubicBezTo>
                    <a:pt x="2042" y="823"/>
                    <a:pt x="2074" y="827"/>
                    <a:pt x="2103" y="836"/>
                  </a:cubicBezTo>
                  <a:cubicBezTo>
                    <a:pt x="2258" y="881"/>
                    <a:pt x="2344" y="1105"/>
                    <a:pt x="2388" y="1287"/>
                  </a:cubicBezTo>
                  <a:cubicBezTo>
                    <a:pt x="2434" y="1474"/>
                    <a:pt x="2603" y="1600"/>
                    <a:pt x="2789" y="1600"/>
                  </a:cubicBezTo>
                  <a:cubicBezTo>
                    <a:pt x="2821" y="1600"/>
                    <a:pt x="2854" y="1596"/>
                    <a:pt x="2886" y="1588"/>
                  </a:cubicBezTo>
                  <a:cubicBezTo>
                    <a:pt x="2926" y="1578"/>
                    <a:pt x="2964" y="1563"/>
                    <a:pt x="2998" y="1542"/>
                  </a:cubicBezTo>
                  <a:cubicBezTo>
                    <a:pt x="3150" y="1452"/>
                    <a:pt x="3232" y="1270"/>
                    <a:pt x="3188" y="1090"/>
                  </a:cubicBezTo>
                  <a:cubicBezTo>
                    <a:pt x="3014" y="381"/>
                    <a:pt x="2626" y="130"/>
                    <a:pt x="2330" y="45"/>
                  </a:cubicBezTo>
                  <a:cubicBezTo>
                    <a:pt x="2225" y="14"/>
                    <a:pt x="2117" y="1"/>
                    <a:pt x="2008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6" name="Google Shape;856;p38">
              <a:extLst>
                <a:ext uri="{FF2B5EF4-FFF2-40B4-BE49-F238E27FC236}">
                  <a16:creationId xmlns:a16="http://schemas.microsoft.com/office/drawing/2014/main" id="{B7044925-3885-1E56-E974-C54613661631}"/>
                </a:ext>
              </a:extLst>
            </p:cNvPr>
            <p:cNvSpPr/>
            <p:nvPr/>
          </p:nvSpPr>
          <p:spPr>
            <a:xfrm>
              <a:off x="3119875" y="2973800"/>
              <a:ext cx="80650" cy="45950"/>
            </a:xfrm>
            <a:custGeom>
              <a:avLst/>
              <a:gdLst/>
              <a:ahLst/>
              <a:cxnLst/>
              <a:rect l="l" t="t" r="r" b="b"/>
              <a:pathLst>
                <a:path w="3226" h="1838" extrusionOk="0">
                  <a:moveTo>
                    <a:pt x="2005" y="0"/>
                  </a:moveTo>
                  <a:cubicBezTo>
                    <a:pt x="1143" y="0"/>
                    <a:pt x="312" y="961"/>
                    <a:pt x="145" y="1166"/>
                  </a:cubicBezTo>
                  <a:cubicBezTo>
                    <a:pt x="1" y="1342"/>
                    <a:pt x="27" y="1601"/>
                    <a:pt x="204" y="1745"/>
                  </a:cubicBezTo>
                  <a:cubicBezTo>
                    <a:pt x="280" y="1807"/>
                    <a:pt x="372" y="1837"/>
                    <a:pt x="463" y="1837"/>
                  </a:cubicBezTo>
                  <a:cubicBezTo>
                    <a:pt x="582" y="1837"/>
                    <a:pt x="701" y="1785"/>
                    <a:pt x="783" y="1686"/>
                  </a:cubicBezTo>
                  <a:cubicBezTo>
                    <a:pt x="1088" y="1311"/>
                    <a:pt x="1664" y="824"/>
                    <a:pt x="2003" y="824"/>
                  </a:cubicBezTo>
                  <a:cubicBezTo>
                    <a:pt x="2020" y="824"/>
                    <a:pt x="2037" y="826"/>
                    <a:pt x="2053" y="828"/>
                  </a:cubicBezTo>
                  <a:cubicBezTo>
                    <a:pt x="2212" y="854"/>
                    <a:pt x="2324" y="1066"/>
                    <a:pt x="2390" y="1242"/>
                  </a:cubicBezTo>
                  <a:cubicBezTo>
                    <a:pt x="2452" y="1406"/>
                    <a:pt x="2608" y="1508"/>
                    <a:pt x="2774" y="1508"/>
                  </a:cubicBezTo>
                  <a:cubicBezTo>
                    <a:pt x="2823" y="1508"/>
                    <a:pt x="2872" y="1499"/>
                    <a:pt x="2920" y="1481"/>
                  </a:cubicBezTo>
                  <a:cubicBezTo>
                    <a:pt x="2958" y="1466"/>
                    <a:pt x="2994" y="1446"/>
                    <a:pt x="3026" y="1422"/>
                  </a:cubicBezTo>
                  <a:cubicBezTo>
                    <a:pt x="3165" y="1314"/>
                    <a:pt x="3226" y="1125"/>
                    <a:pt x="3159" y="951"/>
                  </a:cubicBezTo>
                  <a:cubicBezTo>
                    <a:pt x="2903" y="268"/>
                    <a:pt x="2488" y="65"/>
                    <a:pt x="2185" y="15"/>
                  </a:cubicBezTo>
                  <a:cubicBezTo>
                    <a:pt x="2125" y="5"/>
                    <a:pt x="2065" y="0"/>
                    <a:pt x="2005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7" name="Google Shape;857;p38">
              <a:extLst>
                <a:ext uri="{FF2B5EF4-FFF2-40B4-BE49-F238E27FC236}">
                  <a16:creationId xmlns:a16="http://schemas.microsoft.com/office/drawing/2014/main" id="{33626B3E-8CF6-CB8A-94BF-44787BCC227F}"/>
                </a:ext>
              </a:extLst>
            </p:cNvPr>
            <p:cNvSpPr/>
            <p:nvPr/>
          </p:nvSpPr>
          <p:spPr>
            <a:xfrm>
              <a:off x="3139725" y="3034050"/>
              <a:ext cx="73200" cy="45725"/>
            </a:xfrm>
            <a:custGeom>
              <a:avLst/>
              <a:gdLst/>
              <a:ahLst/>
              <a:cxnLst/>
              <a:rect l="l" t="t" r="r" b="b"/>
              <a:pathLst>
                <a:path w="2928" h="1829" extrusionOk="0">
                  <a:moveTo>
                    <a:pt x="1634" y="1"/>
                  </a:moveTo>
                  <a:cubicBezTo>
                    <a:pt x="1395" y="1"/>
                    <a:pt x="1152" y="43"/>
                    <a:pt x="928" y="103"/>
                  </a:cubicBezTo>
                  <a:cubicBezTo>
                    <a:pt x="507" y="215"/>
                    <a:pt x="157" y="389"/>
                    <a:pt x="39" y="451"/>
                  </a:cubicBezTo>
                  <a:cubicBezTo>
                    <a:pt x="25" y="459"/>
                    <a:pt x="13" y="465"/>
                    <a:pt x="1" y="474"/>
                  </a:cubicBezTo>
                  <a:cubicBezTo>
                    <a:pt x="5" y="483"/>
                    <a:pt x="10" y="490"/>
                    <a:pt x="14" y="499"/>
                  </a:cubicBezTo>
                  <a:cubicBezTo>
                    <a:pt x="155" y="754"/>
                    <a:pt x="319" y="974"/>
                    <a:pt x="485" y="1146"/>
                  </a:cubicBezTo>
                  <a:cubicBezTo>
                    <a:pt x="694" y="1043"/>
                    <a:pt x="958" y="945"/>
                    <a:pt x="1206" y="884"/>
                  </a:cubicBezTo>
                  <a:cubicBezTo>
                    <a:pt x="1362" y="847"/>
                    <a:pt x="1513" y="824"/>
                    <a:pt x="1641" y="824"/>
                  </a:cubicBezTo>
                  <a:cubicBezTo>
                    <a:pt x="1742" y="824"/>
                    <a:pt x="1829" y="838"/>
                    <a:pt x="1896" y="869"/>
                  </a:cubicBezTo>
                  <a:cubicBezTo>
                    <a:pt x="1906" y="875"/>
                    <a:pt x="1917" y="881"/>
                    <a:pt x="1926" y="887"/>
                  </a:cubicBezTo>
                  <a:cubicBezTo>
                    <a:pt x="2064" y="974"/>
                    <a:pt x="2082" y="1214"/>
                    <a:pt x="2074" y="1399"/>
                  </a:cubicBezTo>
                  <a:cubicBezTo>
                    <a:pt x="2064" y="1626"/>
                    <a:pt x="2239" y="1819"/>
                    <a:pt x="2468" y="1828"/>
                  </a:cubicBezTo>
                  <a:cubicBezTo>
                    <a:pt x="2473" y="1828"/>
                    <a:pt x="2478" y="1828"/>
                    <a:pt x="2484" y="1828"/>
                  </a:cubicBezTo>
                  <a:cubicBezTo>
                    <a:pt x="2519" y="1828"/>
                    <a:pt x="2555" y="1824"/>
                    <a:pt x="2588" y="1816"/>
                  </a:cubicBezTo>
                  <a:cubicBezTo>
                    <a:pt x="2759" y="1772"/>
                    <a:pt x="2889" y="1620"/>
                    <a:pt x="2897" y="1434"/>
                  </a:cubicBezTo>
                  <a:cubicBezTo>
                    <a:pt x="2927" y="705"/>
                    <a:pt x="2626" y="356"/>
                    <a:pt x="2368" y="192"/>
                  </a:cubicBezTo>
                  <a:cubicBezTo>
                    <a:pt x="2174" y="69"/>
                    <a:pt x="1952" y="15"/>
                    <a:pt x="1721" y="3"/>
                  </a:cubicBezTo>
                  <a:cubicBezTo>
                    <a:pt x="1692" y="1"/>
                    <a:pt x="1663" y="1"/>
                    <a:pt x="1634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8" name="Google Shape;858;p38">
              <a:extLst>
                <a:ext uri="{FF2B5EF4-FFF2-40B4-BE49-F238E27FC236}">
                  <a16:creationId xmlns:a16="http://schemas.microsoft.com/office/drawing/2014/main" id="{07F6A1D6-95C3-B8F4-5C7B-856C96539010}"/>
                </a:ext>
              </a:extLst>
            </p:cNvPr>
            <p:cNvSpPr/>
            <p:nvPr/>
          </p:nvSpPr>
          <p:spPr>
            <a:xfrm>
              <a:off x="2735825" y="2782850"/>
              <a:ext cx="356075" cy="382025"/>
            </a:xfrm>
            <a:custGeom>
              <a:avLst/>
              <a:gdLst/>
              <a:ahLst/>
              <a:cxnLst/>
              <a:rect l="l" t="t" r="r" b="b"/>
              <a:pathLst>
                <a:path w="14243" h="15281" extrusionOk="0">
                  <a:moveTo>
                    <a:pt x="9764" y="0"/>
                  </a:moveTo>
                  <a:cubicBezTo>
                    <a:pt x="9738" y="0"/>
                    <a:pt x="9712" y="1"/>
                    <a:pt x="9686" y="4"/>
                  </a:cubicBezTo>
                  <a:cubicBezTo>
                    <a:pt x="9610" y="8"/>
                    <a:pt x="8950" y="64"/>
                    <a:pt x="8006" y="267"/>
                  </a:cubicBezTo>
                  <a:cubicBezTo>
                    <a:pt x="7855" y="299"/>
                    <a:pt x="7697" y="335"/>
                    <a:pt x="7532" y="376"/>
                  </a:cubicBezTo>
                  <a:cubicBezTo>
                    <a:pt x="6644" y="594"/>
                    <a:pt x="5579" y="934"/>
                    <a:pt x="4534" y="1458"/>
                  </a:cubicBezTo>
                  <a:lnTo>
                    <a:pt x="4533" y="1458"/>
                  </a:lnTo>
                  <a:cubicBezTo>
                    <a:pt x="4401" y="1523"/>
                    <a:pt x="4271" y="1592"/>
                    <a:pt x="4140" y="1665"/>
                  </a:cubicBezTo>
                  <a:cubicBezTo>
                    <a:pt x="3307" y="2123"/>
                    <a:pt x="2502" y="2707"/>
                    <a:pt x="1827" y="3448"/>
                  </a:cubicBezTo>
                  <a:cubicBezTo>
                    <a:pt x="1718" y="3565"/>
                    <a:pt x="1614" y="3687"/>
                    <a:pt x="1514" y="3813"/>
                  </a:cubicBezTo>
                  <a:cubicBezTo>
                    <a:pt x="1503" y="3825"/>
                    <a:pt x="1494" y="3839"/>
                    <a:pt x="1485" y="3851"/>
                  </a:cubicBezTo>
                  <a:cubicBezTo>
                    <a:pt x="734" y="4805"/>
                    <a:pt x="270" y="5888"/>
                    <a:pt x="99" y="7089"/>
                  </a:cubicBezTo>
                  <a:cubicBezTo>
                    <a:pt x="75" y="7262"/>
                    <a:pt x="55" y="7438"/>
                    <a:pt x="43" y="7615"/>
                  </a:cubicBezTo>
                  <a:cubicBezTo>
                    <a:pt x="1" y="8219"/>
                    <a:pt x="26" y="8851"/>
                    <a:pt x="123" y="9510"/>
                  </a:cubicBezTo>
                  <a:cubicBezTo>
                    <a:pt x="192" y="9973"/>
                    <a:pt x="282" y="10410"/>
                    <a:pt x="398" y="10819"/>
                  </a:cubicBezTo>
                  <a:cubicBezTo>
                    <a:pt x="448" y="11000"/>
                    <a:pt x="504" y="11176"/>
                    <a:pt x="564" y="11347"/>
                  </a:cubicBezTo>
                  <a:cubicBezTo>
                    <a:pt x="908" y="12327"/>
                    <a:pt x="1403" y="13130"/>
                    <a:pt x="2046" y="13750"/>
                  </a:cubicBezTo>
                  <a:cubicBezTo>
                    <a:pt x="2197" y="13896"/>
                    <a:pt x="2356" y="14033"/>
                    <a:pt x="2524" y="14159"/>
                  </a:cubicBezTo>
                  <a:cubicBezTo>
                    <a:pt x="2818" y="14378"/>
                    <a:pt x="3136" y="14567"/>
                    <a:pt x="3479" y="14727"/>
                  </a:cubicBezTo>
                  <a:cubicBezTo>
                    <a:pt x="4101" y="15013"/>
                    <a:pt x="4793" y="15189"/>
                    <a:pt x="5552" y="15252"/>
                  </a:cubicBezTo>
                  <a:cubicBezTo>
                    <a:pt x="5722" y="15267"/>
                    <a:pt x="5898" y="15276"/>
                    <a:pt x="6076" y="15279"/>
                  </a:cubicBezTo>
                  <a:cubicBezTo>
                    <a:pt x="6126" y="15279"/>
                    <a:pt x="6176" y="15281"/>
                    <a:pt x="6228" y="15281"/>
                  </a:cubicBezTo>
                  <a:cubicBezTo>
                    <a:pt x="7164" y="15281"/>
                    <a:pt x="8191" y="15126"/>
                    <a:pt x="9304" y="14820"/>
                  </a:cubicBezTo>
                  <a:cubicBezTo>
                    <a:pt x="9493" y="14769"/>
                    <a:pt x="9684" y="14711"/>
                    <a:pt x="9878" y="14651"/>
                  </a:cubicBezTo>
                  <a:cubicBezTo>
                    <a:pt x="10216" y="14545"/>
                    <a:pt x="10561" y="14427"/>
                    <a:pt x="10914" y="14293"/>
                  </a:cubicBezTo>
                  <a:cubicBezTo>
                    <a:pt x="11272" y="14159"/>
                    <a:pt x="11616" y="14018"/>
                    <a:pt x="11941" y="13877"/>
                  </a:cubicBezTo>
                  <a:cubicBezTo>
                    <a:pt x="12085" y="13815"/>
                    <a:pt x="12224" y="13753"/>
                    <a:pt x="12361" y="13690"/>
                  </a:cubicBezTo>
                  <a:cubicBezTo>
                    <a:pt x="13151" y="13328"/>
                    <a:pt x="13806" y="12979"/>
                    <a:pt x="14242" y="12733"/>
                  </a:cubicBezTo>
                  <a:cubicBezTo>
                    <a:pt x="14218" y="12716"/>
                    <a:pt x="14195" y="12698"/>
                    <a:pt x="14171" y="12679"/>
                  </a:cubicBezTo>
                  <a:cubicBezTo>
                    <a:pt x="13969" y="12512"/>
                    <a:pt x="13765" y="12262"/>
                    <a:pt x="13595" y="11958"/>
                  </a:cubicBezTo>
                  <a:cubicBezTo>
                    <a:pt x="13579" y="11927"/>
                    <a:pt x="13563" y="11897"/>
                    <a:pt x="13547" y="11868"/>
                  </a:cubicBezTo>
                  <a:cubicBezTo>
                    <a:pt x="13427" y="11632"/>
                    <a:pt x="13345" y="11399"/>
                    <a:pt x="13304" y="11191"/>
                  </a:cubicBezTo>
                  <a:lnTo>
                    <a:pt x="13304" y="11190"/>
                  </a:lnTo>
                  <a:cubicBezTo>
                    <a:pt x="13295" y="11144"/>
                    <a:pt x="13288" y="11097"/>
                    <a:pt x="13283" y="11053"/>
                  </a:cubicBezTo>
                  <a:cubicBezTo>
                    <a:pt x="13091" y="11162"/>
                    <a:pt x="12876" y="11281"/>
                    <a:pt x="12644" y="11402"/>
                  </a:cubicBezTo>
                  <a:cubicBezTo>
                    <a:pt x="12659" y="11450"/>
                    <a:pt x="12676" y="11502"/>
                    <a:pt x="12694" y="11555"/>
                  </a:cubicBezTo>
                  <a:cubicBezTo>
                    <a:pt x="12883" y="12086"/>
                    <a:pt x="12641" y="12677"/>
                    <a:pt x="12123" y="12903"/>
                  </a:cubicBezTo>
                  <a:cubicBezTo>
                    <a:pt x="9598" y="13999"/>
                    <a:pt x="7671" y="14438"/>
                    <a:pt x="6193" y="14438"/>
                  </a:cubicBezTo>
                  <a:cubicBezTo>
                    <a:pt x="2022" y="14438"/>
                    <a:pt x="1426" y="10940"/>
                    <a:pt x="1046" y="8828"/>
                  </a:cubicBezTo>
                  <a:cubicBezTo>
                    <a:pt x="263" y="1088"/>
                    <a:pt x="10143" y="688"/>
                    <a:pt x="10682" y="672"/>
                  </a:cubicBezTo>
                  <a:cubicBezTo>
                    <a:pt x="10557" y="277"/>
                    <a:pt x="10189" y="0"/>
                    <a:pt x="9764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378234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>
          <a:extLst>
            <a:ext uri="{FF2B5EF4-FFF2-40B4-BE49-F238E27FC236}">
              <a16:creationId xmlns:a16="http://schemas.microsoft.com/office/drawing/2014/main" id="{83D9A4D7-49C9-5F92-13F8-93D3994E5A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7">
            <a:extLst>
              <a:ext uri="{FF2B5EF4-FFF2-40B4-BE49-F238E27FC236}">
                <a16:creationId xmlns:a16="http://schemas.microsoft.com/office/drawing/2014/main" id="{67FD7667-AEDC-CC1D-7160-A684DCE8170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err="1"/>
              <a:t>Hvordan</a:t>
            </a:r>
            <a:r>
              <a:rPr lang="en" sz="2400" dirty="0"/>
              <a:t> </a:t>
            </a:r>
            <a:r>
              <a:rPr lang="en" sz="2400" dirty="0" err="1"/>
              <a:t>fungerer</a:t>
            </a:r>
            <a:r>
              <a:rPr lang="en" sz="2400" dirty="0"/>
              <a:t> generative </a:t>
            </a:r>
            <a:r>
              <a:rPr lang="en" sz="2400" dirty="0" err="1"/>
              <a:t>sprogmodeller</a:t>
            </a:r>
            <a:endParaRPr sz="2400" dirty="0"/>
          </a:p>
        </p:txBody>
      </p:sp>
      <p:sp>
        <p:nvSpPr>
          <p:cNvPr id="454" name="Google Shape;454;p27">
            <a:extLst>
              <a:ext uri="{FF2B5EF4-FFF2-40B4-BE49-F238E27FC236}">
                <a16:creationId xmlns:a16="http://schemas.microsoft.com/office/drawing/2014/main" id="{A992CCF0-B33F-65D5-1E77-07DE290167A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715100" y="1242450"/>
            <a:ext cx="4942611" cy="33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Modellen bliver trænet på enorme mængder tekst fra internettet, bøger, artikler osv.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Den bruger algoritmer til at forudsige det næste ord eller sætning baseret på en given kontekst.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Kan skabe sammenhængende og menneskelignende tekst, der virker som om, den er skrevet af en person.</a:t>
            </a:r>
            <a:endParaRPr dirty="0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93D59687-5F05-7F86-78E5-F923C2731C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9794" y="1193076"/>
            <a:ext cx="2972041" cy="2757347"/>
          </a:xfrm>
          <a:prstGeom prst="rect">
            <a:avLst/>
          </a:prstGeom>
        </p:spPr>
      </p:pic>
      <p:sp>
        <p:nvSpPr>
          <p:cNvPr id="4" name="Google Shape;454;p27">
            <a:extLst>
              <a:ext uri="{FF2B5EF4-FFF2-40B4-BE49-F238E27FC236}">
                <a16:creationId xmlns:a16="http://schemas.microsoft.com/office/drawing/2014/main" id="{CF51DDDC-512C-DBA5-E988-9A3FD95450DC}"/>
              </a:ext>
            </a:extLst>
          </p:cNvPr>
          <p:cNvSpPr txBox="1">
            <a:spLocks/>
          </p:cNvSpPr>
          <p:nvPr/>
        </p:nvSpPr>
        <p:spPr>
          <a:xfrm>
            <a:off x="5801644" y="3950423"/>
            <a:ext cx="2902144" cy="57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9pPr>
          </a:lstStyle>
          <a:p>
            <a:pPr marL="0" indent="0">
              <a:spcBef>
                <a:spcPts val="1000"/>
              </a:spcBef>
              <a:buFont typeface="Golos Text"/>
              <a:buNone/>
            </a:pPr>
            <a:r>
              <a:rPr lang="da-DK" sz="900" dirty="0">
                <a:latin typeface="Golos Text Medium"/>
                <a:cs typeface="Golos Text Medium"/>
                <a:sym typeface="Golos Text Medium"/>
              </a:rPr>
              <a:t>Illustration af ”Generative sprogmodeller” skabt af Copilot</a:t>
            </a:r>
            <a:endParaRPr lang="da-DK" sz="900" dirty="0"/>
          </a:p>
        </p:txBody>
      </p:sp>
    </p:spTree>
    <p:extLst>
      <p:ext uri="{BB962C8B-B14F-4D97-AF65-F5344CB8AC3E}">
        <p14:creationId xmlns:p14="http://schemas.microsoft.com/office/powerpoint/2010/main" val="1240471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2">
          <a:extLst>
            <a:ext uri="{FF2B5EF4-FFF2-40B4-BE49-F238E27FC236}">
              <a16:creationId xmlns:a16="http://schemas.microsoft.com/office/drawing/2014/main" id="{C3488BB4-9346-AEEA-DF53-31DE87CD75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3" name="Google Shape;453;p27">
            <a:extLst>
              <a:ext uri="{FF2B5EF4-FFF2-40B4-BE49-F238E27FC236}">
                <a16:creationId xmlns:a16="http://schemas.microsoft.com/office/drawing/2014/main" id="{B17947C9-26A8-3AC3-73D4-CC125FA5A8E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535000"/>
            <a:ext cx="7713900" cy="70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 err="1"/>
              <a:t>Fordele</a:t>
            </a:r>
            <a:r>
              <a:rPr lang="en" sz="2400" dirty="0"/>
              <a:t> </a:t>
            </a:r>
            <a:r>
              <a:rPr lang="en" sz="2400" dirty="0" err="1"/>
              <a:t>og</a:t>
            </a:r>
            <a:r>
              <a:rPr lang="en" sz="2400" dirty="0"/>
              <a:t> </a:t>
            </a:r>
            <a:r>
              <a:rPr lang="en" sz="2400" dirty="0" err="1"/>
              <a:t>ulemper</a:t>
            </a:r>
            <a:r>
              <a:rPr lang="en" sz="2400" dirty="0"/>
              <a:t> </a:t>
            </a:r>
            <a:r>
              <a:rPr lang="en" sz="2400" dirty="0" err="1"/>
              <a:t>ved</a:t>
            </a:r>
            <a:r>
              <a:rPr lang="en" sz="2400" dirty="0"/>
              <a:t> generative </a:t>
            </a:r>
            <a:r>
              <a:rPr lang="en" sz="2400" dirty="0" err="1"/>
              <a:t>sprogmodeller</a:t>
            </a:r>
            <a:endParaRPr sz="2400" dirty="0"/>
          </a:p>
        </p:txBody>
      </p:sp>
      <p:sp>
        <p:nvSpPr>
          <p:cNvPr id="454" name="Google Shape;454;p27">
            <a:extLst>
              <a:ext uri="{FF2B5EF4-FFF2-40B4-BE49-F238E27FC236}">
                <a16:creationId xmlns:a16="http://schemas.microsoft.com/office/drawing/2014/main" id="{9F757A7D-DAC2-83EC-4A43-022512103FB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537300" y="1028493"/>
            <a:ext cx="4771300" cy="336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  <a:t>Fordele:</a:t>
            </a:r>
            <a:b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  <a:t>-</a:t>
            </a: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Hurtig adgang til information</a:t>
            </a:r>
            <a:b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-Kan hjælpe med ideer til kreativt arbejde</a:t>
            </a:r>
            <a:b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-Effektiv til automatisering af gentagende opgaver. </a:t>
            </a:r>
          </a:p>
          <a:p>
            <a:pPr marL="0" indent="0">
              <a:spcBef>
                <a:spcPts val="1000"/>
              </a:spcBef>
              <a:buNone/>
            </a:pPr>
            <a: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  <a:t>Ulemper: </a:t>
            </a:r>
            <a:b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b="1" dirty="0">
                <a:latin typeface="Golos Text Medium"/>
                <a:ea typeface="Golos Text Medium"/>
                <a:cs typeface="Golos Text Medium"/>
                <a:sym typeface="Golos Text Medium"/>
              </a:rPr>
              <a:t>-</a:t>
            </a: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Kan skabe fejlinformation eller upålidelige svar</a:t>
            </a:r>
            <a:b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-Har ingen ægte forståelse af betydning eller sammenhæng</a:t>
            </a:r>
            <a:b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</a:br>
            <a:r>
              <a:rPr lang="da-DK" sz="1600" dirty="0">
                <a:latin typeface="Golos Text Medium"/>
                <a:ea typeface="Golos Text Medium"/>
                <a:cs typeface="Golos Text Medium"/>
                <a:sym typeface="Golos Text Medium"/>
              </a:rPr>
              <a:t>-Kan fejlagtigt give svar med bias eller fordomme</a:t>
            </a:r>
          </a:p>
        </p:txBody>
      </p:sp>
      <p:pic>
        <p:nvPicPr>
          <p:cNvPr id="2" name="Billede 1">
            <a:extLst>
              <a:ext uri="{FF2B5EF4-FFF2-40B4-BE49-F238E27FC236}">
                <a16:creationId xmlns:a16="http://schemas.microsoft.com/office/drawing/2014/main" id="{4D3642ED-FA48-DB37-B2A5-C01853C150B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6400" y="1206326"/>
            <a:ext cx="3566076" cy="2974259"/>
          </a:xfrm>
          <a:prstGeom prst="rect">
            <a:avLst/>
          </a:prstGeom>
        </p:spPr>
      </p:pic>
      <p:sp>
        <p:nvSpPr>
          <p:cNvPr id="4" name="Google Shape;454;p27">
            <a:extLst>
              <a:ext uri="{FF2B5EF4-FFF2-40B4-BE49-F238E27FC236}">
                <a16:creationId xmlns:a16="http://schemas.microsoft.com/office/drawing/2014/main" id="{1E702A52-2EC1-4F17-47D4-D8182FEBCFED}"/>
              </a:ext>
            </a:extLst>
          </p:cNvPr>
          <p:cNvSpPr txBox="1">
            <a:spLocks/>
          </p:cNvSpPr>
          <p:nvPr/>
        </p:nvSpPr>
        <p:spPr>
          <a:xfrm>
            <a:off x="5486400" y="4180585"/>
            <a:ext cx="2902144" cy="577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●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○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Golos Text"/>
              <a:buChar char="■"/>
              <a:defRPr sz="1400" b="0" i="0" u="none" strike="noStrike" cap="none">
                <a:solidFill>
                  <a:schemeClr val="dk1"/>
                </a:solidFill>
                <a:latin typeface="Golos Text"/>
                <a:ea typeface="Golos Text"/>
                <a:cs typeface="Golos Text"/>
                <a:sym typeface="Golos Text"/>
              </a:defRPr>
            </a:lvl9pPr>
          </a:lstStyle>
          <a:p>
            <a:pPr marL="0" indent="0">
              <a:spcBef>
                <a:spcPts val="1000"/>
              </a:spcBef>
              <a:buFont typeface="Golos Text"/>
              <a:buNone/>
            </a:pPr>
            <a:r>
              <a:rPr lang="da-DK" sz="900" dirty="0">
                <a:latin typeface="Golos Text Medium"/>
                <a:cs typeface="Golos Text Medium"/>
                <a:sym typeface="Golos Text Medium"/>
              </a:rPr>
              <a:t>Illustration af ”Generative sprogmodeller” skabt af Copilot</a:t>
            </a:r>
            <a:endParaRPr lang="da-DK" sz="900" dirty="0"/>
          </a:p>
        </p:txBody>
      </p:sp>
    </p:spTree>
    <p:extLst>
      <p:ext uri="{BB962C8B-B14F-4D97-AF65-F5344CB8AC3E}">
        <p14:creationId xmlns:p14="http://schemas.microsoft.com/office/powerpoint/2010/main" val="483398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D39F930B-21BA-9102-0278-DFF56E7E75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24">
            <a:extLst>
              <a:ext uri="{FF2B5EF4-FFF2-40B4-BE49-F238E27FC236}">
                <a16:creationId xmlns:a16="http://schemas.microsoft.com/office/drawing/2014/main" id="{96AFDF1A-3BA4-6F4B-2629-B3CFC7A3C97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715100" y="662225"/>
            <a:ext cx="4623428" cy="333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 dirty="0" err="1"/>
              <a:t>Jeres</a:t>
            </a:r>
            <a:r>
              <a:rPr lang="en" sz="3600" dirty="0"/>
              <a:t> </a:t>
            </a:r>
            <a:r>
              <a:rPr lang="en" sz="3600" dirty="0" err="1"/>
              <a:t>erfaringer</a:t>
            </a:r>
            <a:r>
              <a:rPr lang="en" sz="3600" dirty="0"/>
              <a:t> med AI </a:t>
            </a:r>
            <a:r>
              <a:rPr lang="da-DK" sz="3600" dirty="0"/>
              <a:t>I</a:t>
            </a:r>
            <a:r>
              <a:rPr lang="en" sz="3600" dirty="0"/>
              <a:t> </a:t>
            </a:r>
            <a:r>
              <a:rPr lang="en" sz="3600" dirty="0" err="1"/>
              <a:t>skolen</a:t>
            </a:r>
            <a:r>
              <a:rPr lang="en" sz="3600" dirty="0"/>
              <a:t> – </a:t>
            </a:r>
            <a:r>
              <a:rPr lang="en" sz="3600" dirty="0" err="1"/>
              <a:t>resultater</a:t>
            </a:r>
            <a:r>
              <a:rPr lang="en" sz="3600" dirty="0"/>
              <a:t> </a:t>
            </a:r>
            <a:r>
              <a:rPr lang="en" sz="3600" dirty="0" err="1"/>
              <a:t>af</a:t>
            </a:r>
            <a:r>
              <a:rPr lang="en" sz="3600" dirty="0"/>
              <a:t> </a:t>
            </a:r>
            <a:r>
              <a:rPr lang="en" sz="3600" dirty="0" err="1"/>
              <a:t>analysen</a:t>
            </a:r>
            <a:r>
              <a:rPr lang="en" sz="3600" dirty="0"/>
              <a:t> </a:t>
            </a:r>
            <a:r>
              <a:rPr lang="en" sz="3600" dirty="0" err="1"/>
              <a:t>fra</a:t>
            </a:r>
            <a:r>
              <a:rPr lang="en" sz="3600" dirty="0"/>
              <a:t> </a:t>
            </a:r>
            <a:r>
              <a:rPr lang="da-DK" sz="3600" dirty="0"/>
              <a:t>i</a:t>
            </a:r>
            <a:r>
              <a:rPr lang="en" sz="3600" dirty="0"/>
              <a:t> </a:t>
            </a:r>
            <a:r>
              <a:rPr lang="en" sz="3600" dirty="0" err="1"/>
              <a:t>fredags</a:t>
            </a:r>
            <a:br>
              <a:rPr lang="en" sz="3600" dirty="0"/>
            </a:br>
            <a:br>
              <a:rPr lang="en" sz="3600" dirty="0"/>
            </a:br>
            <a:endParaRPr sz="3600" dirty="0"/>
          </a:p>
        </p:txBody>
      </p:sp>
      <p:grpSp>
        <p:nvGrpSpPr>
          <p:cNvPr id="210" name="Google Shape;210;p24">
            <a:extLst>
              <a:ext uri="{FF2B5EF4-FFF2-40B4-BE49-F238E27FC236}">
                <a16:creationId xmlns:a16="http://schemas.microsoft.com/office/drawing/2014/main" id="{A3083AED-B91F-28FB-9C4C-29A98F7482C0}"/>
              </a:ext>
            </a:extLst>
          </p:cNvPr>
          <p:cNvGrpSpPr/>
          <p:nvPr/>
        </p:nvGrpSpPr>
        <p:grpSpPr>
          <a:xfrm flipH="1">
            <a:off x="5378254" y="2198243"/>
            <a:ext cx="3706695" cy="2550084"/>
            <a:chOff x="4388650" y="2224200"/>
            <a:chExt cx="1707525" cy="1174775"/>
          </a:xfrm>
        </p:grpSpPr>
        <p:sp>
          <p:nvSpPr>
            <p:cNvPr id="211" name="Google Shape;211;p24">
              <a:extLst>
                <a:ext uri="{FF2B5EF4-FFF2-40B4-BE49-F238E27FC236}">
                  <a16:creationId xmlns:a16="http://schemas.microsoft.com/office/drawing/2014/main" id="{17AB97D5-F9F0-65CA-D2A0-216C3A37C0DE}"/>
                </a:ext>
              </a:extLst>
            </p:cNvPr>
            <p:cNvSpPr/>
            <p:nvPr/>
          </p:nvSpPr>
          <p:spPr>
            <a:xfrm>
              <a:off x="4422875" y="3236475"/>
              <a:ext cx="284875" cy="162500"/>
            </a:xfrm>
            <a:custGeom>
              <a:avLst/>
              <a:gdLst/>
              <a:ahLst/>
              <a:cxnLst/>
              <a:rect l="l" t="t" r="r" b="b"/>
              <a:pathLst>
                <a:path w="11395" h="6500" extrusionOk="0">
                  <a:moveTo>
                    <a:pt x="440" y="0"/>
                  </a:moveTo>
                  <a:cubicBezTo>
                    <a:pt x="352" y="135"/>
                    <a:pt x="270" y="274"/>
                    <a:pt x="193" y="415"/>
                  </a:cubicBezTo>
                  <a:lnTo>
                    <a:pt x="191" y="415"/>
                  </a:lnTo>
                  <a:cubicBezTo>
                    <a:pt x="1" y="767"/>
                    <a:pt x="2303" y="2396"/>
                    <a:pt x="5337" y="4058"/>
                  </a:cubicBezTo>
                  <a:cubicBezTo>
                    <a:pt x="7981" y="5506"/>
                    <a:pt x="10305" y="6500"/>
                    <a:pt x="10986" y="6500"/>
                  </a:cubicBezTo>
                  <a:cubicBezTo>
                    <a:pt x="11087" y="6500"/>
                    <a:pt x="11151" y="6478"/>
                    <a:pt x="11176" y="6433"/>
                  </a:cubicBezTo>
                  <a:cubicBezTo>
                    <a:pt x="11255" y="6291"/>
                    <a:pt x="11326" y="6147"/>
                    <a:pt x="11394" y="6000"/>
                  </a:cubicBezTo>
                  <a:lnTo>
                    <a:pt x="11394" y="6000"/>
                  </a:lnTo>
                  <a:cubicBezTo>
                    <a:pt x="11360" y="6019"/>
                    <a:pt x="11310" y="6028"/>
                    <a:pt x="11244" y="6028"/>
                  </a:cubicBezTo>
                  <a:cubicBezTo>
                    <a:pt x="10562" y="6028"/>
                    <a:pt x="8237" y="5036"/>
                    <a:pt x="5594" y="3587"/>
                  </a:cubicBezTo>
                  <a:cubicBezTo>
                    <a:pt x="2697" y="2000"/>
                    <a:pt x="464" y="441"/>
                    <a:pt x="44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2" name="Google Shape;212;p24">
              <a:extLst>
                <a:ext uri="{FF2B5EF4-FFF2-40B4-BE49-F238E27FC236}">
                  <a16:creationId xmlns:a16="http://schemas.microsoft.com/office/drawing/2014/main" id="{BF7944E7-B038-5469-C9CE-7AFDD7BDAB64}"/>
                </a:ext>
              </a:extLst>
            </p:cNvPr>
            <p:cNvSpPr/>
            <p:nvPr/>
          </p:nvSpPr>
          <p:spPr>
            <a:xfrm>
              <a:off x="4433850" y="3137400"/>
              <a:ext cx="302375" cy="249825"/>
            </a:xfrm>
            <a:custGeom>
              <a:avLst/>
              <a:gdLst/>
              <a:ahLst/>
              <a:cxnLst/>
              <a:rect l="l" t="t" r="r" b="b"/>
              <a:pathLst>
                <a:path w="12095" h="9993" extrusionOk="0">
                  <a:moveTo>
                    <a:pt x="4816" y="1"/>
                  </a:moveTo>
                  <a:cubicBezTo>
                    <a:pt x="4816" y="1"/>
                    <a:pt x="3750" y="461"/>
                    <a:pt x="2529" y="1359"/>
                  </a:cubicBezTo>
                  <a:cubicBezTo>
                    <a:pt x="2453" y="1415"/>
                    <a:pt x="2377" y="1473"/>
                    <a:pt x="2300" y="1532"/>
                  </a:cubicBezTo>
                  <a:cubicBezTo>
                    <a:pt x="1488" y="2156"/>
                    <a:pt x="636" y="2970"/>
                    <a:pt x="1" y="3963"/>
                  </a:cubicBezTo>
                  <a:cubicBezTo>
                    <a:pt x="25" y="4404"/>
                    <a:pt x="2258" y="5963"/>
                    <a:pt x="5155" y="7552"/>
                  </a:cubicBezTo>
                  <a:cubicBezTo>
                    <a:pt x="7800" y="9000"/>
                    <a:pt x="10126" y="9993"/>
                    <a:pt x="10806" y="9993"/>
                  </a:cubicBezTo>
                  <a:cubicBezTo>
                    <a:pt x="10871" y="9993"/>
                    <a:pt x="10921" y="9983"/>
                    <a:pt x="10955" y="9964"/>
                  </a:cubicBezTo>
                  <a:cubicBezTo>
                    <a:pt x="11116" y="9616"/>
                    <a:pt x="11249" y="9257"/>
                    <a:pt x="11358" y="8900"/>
                  </a:cubicBezTo>
                  <a:cubicBezTo>
                    <a:pt x="11385" y="8809"/>
                    <a:pt x="11411" y="8718"/>
                    <a:pt x="11435" y="8627"/>
                  </a:cubicBezTo>
                  <a:cubicBezTo>
                    <a:pt x="12094" y="6188"/>
                    <a:pt x="11700" y="3772"/>
                    <a:pt x="11700" y="3772"/>
                  </a:cubicBezTo>
                  <a:lnTo>
                    <a:pt x="4816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3" name="Google Shape;213;p24">
              <a:extLst>
                <a:ext uri="{FF2B5EF4-FFF2-40B4-BE49-F238E27FC236}">
                  <a16:creationId xmlns:a16="http://schemas.microsoft.com/office/drawing/2014/main" id="{2E492C30-A850-95B5-652F-707612A7ACA0}"/>
                </a:ext>
              </a:extLst>
            </p:cNvPr>
            <p:cNvSpPr/>
            <p:nvPr/>
          </p:nvSpPr>
          <p:spPr>
            <a:xfrm>
              <a:off x="5008550" y="2646000"/>
              <a:ext cx="577200" cy="331650"/>
            </a:xfrm>
            <a:custGeom>
              <a:avLst/>
              <a:gdLst/>
              <a:ahLst/>
              <a:cxnLst/>
              <a:rect l="l" t="t" r="r" b="b"/>
              <a:pathLst>
                <a:path w="23088" h="13266" extrusionOk="0">
                  <a:moveTo>
                    <a:pt x="21874" y="0"/>
                  </a:moveTo>
                  <a:cubicBezTo>
                    <a:pt x="21472" y="0"/>
                    <a:pt x="21087" y="228"/>
                    <a:pt x="20908" y="617"/>
                  </a:cubicBezTo>
                  <a:lnTo>
                    <a:pt x="19853" y="2890"/>
                  </a:lnTo>
                  <a:lnTo>
                    <a:pt x="19244" y="4204"/>
                  </a:lnTo>
                  <a:lnTo>
                    <a:pt x="18984" y="4767"/>
                  </a:lnTo>
                  <a:lnTo>
                    <a:pt x="18851" y="5055"/>
                  </a:lnTo>
                  <a:lnTo>
                    <a:pt x="18411" y="6003"/>
                  </a:lnTo>
                  <a:cubicBezTo>
                    <a:pt x="18074" y="6732"/>
                    <a:pt x="17645" y="7395"/>
                    <a:pt x="17147" y="7983"/>
                  </a:cubicBezTo>
                  <a:cubicBezTo>
                    <a:pt x="17086" y="8057"/>
                    <a:pt x="17021" y="8131"/>
                    <a:pt x="16956" y="8203"/>
                  </a:cubicBezTo>
                  <a:cubicBezTo>
                    <a:pt x="16301" y="8927"/>
                    <a:pt x="15538" y="9528"/>
                    <a:pt x="14703" y="9994"/>
                  </a:cubicBezTo>
                  <a:cubicBezTo>
                    <a:pt x="14622" y="10040"/>
                    <a:pt x="14538" y="10084"/>
                    <a:pt x="14455" y="10126"/>
                  </a:cubicBezTo>
                  <a:cubicBezTo>
                    <a:pt x="13584" y="10579"/>
                    <a:pt x="12642" y="10885"/>
                    <a:pt x="11666" y="11032"/>
                  </a:cubicBezTo>
                  <a:cubicBezTo>
                    <a:pt x="11574" y="11047"/>
                    <a:pt x="11480" y="11059"/>
                    <a:pt x="11385" y="11070"/>
                  </a:cubicBezTo>
                  <a:cubicBezTo>
                    <a:pt x="11043" y="11110"/>
                    <a:pt x="10699" y="11130"/>
                    <a:pt x="10353" y="11130"/>
                  </a:cubicBezTo>
                  <a:cubicBezTo>
                    <a:pt x="9477" y="11130"/>
                    <a:pt x="8591" y="11000"/>
                    <a:pt x="7722" y="10726"/>
                  </a:cubicBezTo>
                  <a:cubicBezTo>
                    <a:pt x="7633" y="10699"/>
                    <a:pt x="7542" y="10668"/>
                    <a:pt x="7452" y="10637"/>
                  </a:cubicBezTo>
                  <a:cubicBezTo>
                    <a:pt x="7380" y="10611"/>
                    <a:pt x="7307" y="10585"/>
                    <a:pt x="7234" y="10556"/>
                  </a:cubicBezTo>
                  <a:lnTo>
                    <a:pt x="1563" y="8402"/>
                  </a:lnTo>
                  <a:cubicBezTo>
                    <a:pt x="1439" y="8355"/>
                    <a:pt x="1312" y="8333"/>
                    <a:pt x="1186" y="8333"/>
                  </a:cubicBezTo>
                  <a:cubicBezTo>
                    <a:pt x="758" y="8333"/>
                    <a:pt x="353" y="8595"/>
                    <a:pt x="191" y="9020"/>
                  </a:cubicBezTo>
                  <a:cubicBezTo>
                    <a:pt x="0" y="9522"/>
                    <a:pt x="214" y="10079"/>
                    <a:pt x="673" y="10331"/>
                  </a:cubicBezTo>
                  <a:cubicBezTo>
                    <a:pt x="715" y="10355"/>
                    <a:pt x="760" y="10375"/>
                    <a:pt x="807" y="10393"/>
                  </a:cubicBezTo>
                  <a:lnTo>
                    <a:pt x="1842" y="10787"/>
                  </a:lnTo>
                  <a:lnTo>
                    <a:pt x="6479" y="12547"/>
                  </a:lnTo>
                  <a:cubicBezTo>
                    <a:pt x="6900" y="12707"/>
                    <a:pt x="7328" y="12841"/>
                    <a:pt x="7761" y="12948"/>
                  </a:cubicBezTo>
                  <a:cubicBezTo>
                    <a:pt x="7895" y="12980"/>
                    <a:pt x="8027" y="13010"/>
                    <a:pt x="8160" y="13037"/>
                  </a:cubicBezTo>
                  <a:cubicBezTo>
                    <a:pt x="8892" y="13189"/>
                    <a:pt x="9636" y="13265"/>
                    <a:pt x="10379" y="13265"/>
                  </a:cubicBezTo>
                  <a:cubicBezTo>
                    <a:pt x="10999" y="13265"/>
                    <a:pt x="11618" y="13213"/>
                    <a:pt x="12231" y="13107"/>
                  </a:cubicBezTo>
                  <a:cubicBezTo>
                    <a:pt x="12346" y="13089"/>
                    <a:pt x="12462" y="13066"/>
                    <a:pt x="12577" y="13042"/>
                  </a:cubicBezTo>
                  <a:cubicBezTo>
                    <a:pt x="13237" y="12907"/>
                    <a:pt x="13887" y="12710"/>
                    <a:pt x="14522" y="12451"/>
                  </a:cubicBezTo>
                  <a:cubicBezTo>
                    <a:pt x="15006" y="12254"/>
                    <a:pt x="15473" y="12024"/>
                    <a:pt x="15918" y="11765"/>
                  </a:cubicBezTo>
                  <a:cubicBezTo>
                    <a:pt x="16008" y="11712"/>
                    <a:pt x="16097" y="11659"/>
                    <a:pt x="16185" y="11603"/>
                  </a:cubicBezTo>
                  <a:cubicBezTo>
                    <a:pt x="17116" y="11026"/>
                    <a:pt x="17951" y="10314"/>
                    <a:pt x="18666" y="9492"/>
                  </a:cubicBezTo>
                  <a:cubicBezTo>
                    <a:pt x="18733" y="9416"/>
                    <a:pt x="18796" y="9339"/>
                    <a:pt x="18860" y="9261"/>
                  </a:cubicBezTo>
                  <a:cubicBezTo>
                    <a:pt x="19447" y="8548"/>
                    <a:pt x="19947" y="7756"/>
                    <a:pt x="20343" y="6900"/>
                  </a:cubicBezTo>
                  <a:lnTo>
                    <a:pt x="20733" y="6056"/>
                  </a:lnTo>
                  <a:lnTo>
                    <a:pt x="20862" y="5782"/>
                  </a:lnTo>
                  <a:lnTo>
                    <a:pt x="21751" y="3864"/>
                  </a:lnTo>
                  <a:lnTo>
                    <a:pt x="22840" y="1512"/>
                  </a:lnTo>
                  <a:cubicBezTo>
                    <a:pt x="23087" y="979"/>
                    <a:pt x="22856" y="346"/>
                    <a:pt x="22321" y="99"/>
                  </a:cubicBezTo>
                  <a:cubicBezTo>
                    <a:pt x="22176" y="32"/>
                    <a:pt x="22024" y="0"/>
                    <a:pt x="2187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4" name="Google Shape;214;p24">
              <a:extLst>
                <a:ext uri="{FF2B5EF4-FFF2-40B4-BE49-F238E27FC236}">
                  <a16:creationId xmlns:a16="http://schemas.microsoft.com/office/drawing/2014/main" id="{DE64D339-2EED-F2DA-E3A3-4A783CB12844}"/>
                </a:ext>
              </a:extLst>
            </p:cNvPr>
            <p:cNvSpPr/>
            <p:nvPr/>
          </p:nvSpPr>
          <p:spPr>
            <a:xfrm>
              <a:off x="4444500" y="2590075"/>
              <a:ext cx="711075" cy="698300"/>
            </a:xfrm>
            <a:custGeom>
              <a:avLst/>
              <a:gdLst/>
              <a:ahLst/>
              <a:cxnLst/>
              <a:rect l="l" t="t" r="r" b="b"/>
              <a:pathLst>
                <a:path w="28443" h="27932" extrusionOk="0">
                  <a:moveTo>
                    <a:pt x="5556" y="0"/>
                  </a:moveTo>
                  <a:lnTo>
                    <a:pt x="1502" y="12131"/>
                  </a:lnTo>
                  <a:cubicBezTo>
                    <a:pt x="0" y="16623"/>
                    <a:pt x="1321" y="21379"/>
                    <a:pt x="4507" y="24475"/>
                  </a:cubicBezTo>
                  <a:cubicBezTo>
                    <a:pt x="4575" y="24541"/>
                    <a:pt x="4645" y="24608"/>
                    <a:pt x="4714" y="24672"/>
                  </a:cubicBezTo>
                  <a:cubicBezTo>
                    <a:pt x="5905" y="25774"/>
                    <a:pt x="7339" y="26651"/>
                    <a:pt x="8972" y="27209"/>
                  </a:cubicBezTo>
                  <a:cubicBezTo>
                    <a:pt x="9036" y="27230"/>
                    <a:pt x="9099" y="27251"/>
                    <a:pt x="9163" y="27272"/>
                  </a:cubicBezTo>
                  <a:cubicBezTo>
                    <a:pt x="9227" y="27294"/>
                    <a:pt x="9289" y="27315"/>
                    <a:pt x="9352" y="27335"/>
                  </a:cubicBezTo>
                  <a:cubicBezTo>
                    <a:pt x="9548" y="27400"/>
                    <a:pt x="9743" y="27457"/>
                    <a:pt x="9940" y="27512"/>
                  </a:cubicBezTo>
                  <a:cubicBezTo>
                    <a:pt x="10982" y="27795"/>
                    <a:pt x="12033" y="27931"/>
                    <a:pt x="13070" y="27931"/>
                  </a:cubicBezTo>
                  <a:cubicBezTo>
                    <a:pt x="18065" y="27931"/>
                    <a:pt x="22718" y="24773"/>
                    <a:pt x="24387" y="19779"/>
                  </a:cubicBezTo>
                  <a:lnTo>
                    <a:pt x="27146" y="11527"/>
                  </a:lnTo>
                  <a:lnTo>
                    <a:pt x="28442" y="7648"/>
                  </a:lnTo>
                  <a:lnTo>
                    <a:pt x="5556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5" name="Google Shape;215;p24">
              <a:extLst>
                <a:ext uri="{FF2B5EF4-FFF2-40B4-BE49-F238E27FC236}">
                  <a16:creationId xmlns:a16="http://schemas.microsoft.com/office/drawing/2014/main" id="{10EE76DC-148A-2671-068B-E4488536C98D}"/>
                </a:ext>
              </a:extLst>
            </p:cNvPr>
            <p:cNvSpPr/>
            <p:nvPr/>
          </p:nvSpPr>
          <p:spPr>
            <a:xfrm>
              <a:off x="4574225" y="2577925"/>
              <a:ext cx="590500" cy="215475"/>
            </a:xfrm>
            <a:custGeom>
              <a:avLst/>
              <a:gdLst/>
              <a:ahLst/>
              <a:cxnLst/>
              <a:rect l="l" t="t" r="r" b="b"/>
              <a:pathLst>
                <a:path w="23620" h="8619" extrusionOk="0">
                  <a:moveTo>
                    <a:pt x="1951" y="0"/>
                  </a:moveTo>
                  <a:cubicBezTo>
                    <a:pt x="1043" y="0"/>
                    <a:pt x="477" y="156"/>
                    <a:pt x="367" y="485"/>
                  </a:cubicBezTo>
                  <a:cubicBezTo>
                    <a:pt x="1" y="1581"/>
                    <a:pt x="4828" y="4181"/>
                    <a:pt x="11148" y="6294"/>
                  </a:cubicBezTo>
                  <a:cubicBezTo>
                    <a:pt x="15570" y="7771"/>
                    <a:pt x="19552" y="8618"/>
                    <a:pt x="21670" y="8618"/>
                  </a:cubicBezTo>
                  <a:cubicBezTo>
                    <a:pt x="22578" y="8618"/>
                    <a:pt x="23143" y="8463"/>
                    <a:pt x="23253" y="8134"/>
                  </a:cubicBezTo>
                  <a:cubicBezTo>
                    <a:pt x="23620" y="7037"/>
                    <a:pt x="18792" y="4436"/>
                    <a:pt x="12473" y="2325"/>
                  </a:cubicBezTo>
                  <a:cubicBezTo>
                    <a:pt x="8050" y="847"/>
                    <a:pt x="4068" y="0"/>
                    <a:pt x="195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6" name="Google Shape;216;p24">
              <a:extLst>
                <a:ext uri="{FF2B5EF4-FFF2-40B4-BE49-F238E27FC236}">
                  <a16:creationId xmlns:a16="http://schemas.microsoft.com/office/drawing/2014/main" id="{9946D151-F085-3C16-6C1D-0C7A1BDD2A5F}"/>
                </a:ext>
              </a:extLst>
            </p:cNvPr>
            <p:cNvSpPr/>
            <p:nvPr/>
          </p:nvSpPr>
          <p:spPr>
            <a:xfrm>
              <a:off x="4590900" y="2586800"/>
              <a:ext cx="557175" cy="197700"/>
            </a:xfrm>
            <a:custGeom>
              <a:avLst/>
              <a:gdLst/>
              <a:ahLst/>
              <a:cxnLst/>
              <a:rect l="l" t="t" r="r" b="b"/>
              <a:pathLst>
                <a:path w="22287" h="7908" extrusionOk="0">
                  <a:moveTo>
                    <a:pt x="1289" y="1"/>
                  </a:moveTo>
                  <a:cubicBezTo>
                    <a:pt x="358" y="1"/>
                    <a:pt x="61" y="168"/>
                    <a:pt x="37" y="242"/>
                  </a:cubicBezTo>
                  <a:cubicBezTo>
                    <a:pt x="0" y="351"/>
                    <a:pt x="329" y="1014"/>
                    <a:pt x="2601" y="2258"/>
                  </a:cubicBezTo>
                  <a:lnTo>
                    <a:pt x="2600" y="2258"/>
                  </a:lnTo>
                  <a:cubicBezTo>
                    <a:pt x="4629" y="3370"/>
                    <a:pt x="7468" y="4557"/>
                    <a:pt x="10593" y="5601"/>
                  </a:cubicBezTo>
                  <a:cubicBezTo>
                    <a:pt x="13631" y="6617"/>
                    <a:pt x="16552" y="7365"/>
                    <a:pt x="18819" y="7711"/>
                  </a:cubicBezTo>
                  <a:cubicBezTo>
                    <a:pt x="19779" y="7857"/>
                    <a:pt x="20485" y="7908"/>
                    <a:pt x="20998" y="7908"/>
                  </a:cubicBezTo>
                  <a:cubicBezTo>
                    <a:pt x="21929" y="7908"/>
                    <a:pt x="22226" y="7740"/>
                    <a:pt x="22250" y="7667"/>
                  </a:cubicBezTo>
                  <a:cubicBezTo>
                    <a:pt x="22286" y="7558"/>
                    <a:pt x="21958" y="6894"/>
                    <a:pt x="19686" y="5649"/>
                  </a:cubicBezTo>
                  <a:cubicBezTo>
                    <a:pt x="17656" y="4537"/>
                    <a:pt x="14817" y="3351"/>
                    <a:pt x="11694" y="2306"/>
                  </a:cubicBezTo>
                  <a:cubicBezTo>
                    <a:pt x="8657" y="1291"/>
                    <a:pt x="5735" y="542"/>
                    <a:pt x="3468" y="198"/>
                  </a:cubicBezTo>
                  <a:cubicBezTo>
                    <a:pt x="2508" y="52"/>
                    <a:pt x="1802" y="1"/>
                    <a:pt x="128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7" name="Google Shape;217;p24">
              <a:extLst>
                <a:ext uri="{FF2B5EF4-FFF2-40B4-BE49-F238E27FC236}">
                  <a16:creationId xmlns:a16="http://schemas.microsoft.com/office/drawing/2014/main" id="{5502021B-E8CA-B00C-6E23-DCCB8AC13012}"/>
                </a:ext>
              </a:extLst>
            </p:cNvPr>
            <p:cNvSpPr/>
            <p:nvPr/>
          </p:nvSpPr>
          <p:spPr>
            <a:xfrm>
              <a:off x="4590825" y="2520000"/>
              <a:ext cx="586625" cy="223800"/>
            </a:xfrm>
            <a:custGeom>
              <a:avLst/>
              <a:gdLst/>
              <a:ahLst/>
              <a:cxnLst/>
              <a:rect l="l" t="t" r="r" b="b"/>
              <a:pathLst>
                <a:path w="23465" h="8952" extrusionOk="0">
                  <a:moveTo>
                    <a:pt x="644" y="1"/>
                  </a:moveTo>
                  <a:cubicBezTo>
                    <a:pt x="608" y="102"/>
                    <a:pt x="571" y="204"/>
                    <a:pt x="538" y="307"/>
                  </a:cubicBezTo>
                  <a:lnTo>
                    <a:pt x="367" y="817"/>
                  </a:lnTo>
                  <a:cubicBezTo>
                    <a:pt x="0" y="1914"/>
                    <a:pt x="4826" y="4513"/>
                    <a:pt x="11147" y="6626"/>
                  </a:cubicBezTo>
                  <a:cubicBezTo>
                    <a:pt x="15570" y="8104"/>
                    <a:pt x="19551" y="8952"/>
                    <a:pt x="21668" y="8952"/>
                  </a:cubicBezTo>
                  <a:cubicBezTo>
                    <a:pt x="22577" y="8952"/>
                    <a:pt x="23142" y="8796"/>
                    <a:pt x="23251" y="8467"/>
                  </a:cubicBezTo>
                  <a:lnTo>
                    <a:pt x="23422" y="7955"/>
                  </a:lnTo>
                  <a:cubicBezTo>
                    <a:pt x="23437" y="7912"/>
                    <a:pt x="23450" y="7871"/>
                    <a:pt x="23465" y="7829"/>
                  </a:cubicBezTo>
                  <a:lnTo>
                    <a:pt x="23465" y="7829"/>
                  </a:lnTo>
                  <a:cubicBezTo>
                    <a:pt x="23188" y="7920"/>
                    <a:pt x="22797" y="7965"/>
                    <a:pt x="22308" y="7965"/>
                  </a:cubicBezTo>
                  <a:cubicBezTo>
                    <a:pt x="20153" y="7965"/>
                    <a:pt x="16101" y="7102"/>
                    <a:pt x="11598" y="5598"/>
                  </a:cubicBezTo>
                  <a:cubicBezTo>
                    <a:pt x="5712" y="3630"/>
                    <a:pt x="1097" y="1246"/>
                    <a:pt x="644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8" name="Google Shape;218;p24">
              <a:extLst>
                <a:ext uri="{FF2B5EF4-FFF2-40B4-BE49-F238E27FC236}">
                  <a16:creationId xmlns:a16="http://schemas.microsoft.com/office/drawing/2014/main" id="{99C6EC61-795B-3A35-D664-E425409E4A1D}"/>
                </a:ext>
              </a:extLst>
            </p:cNvPr>
            <p:cNvSpPr/>
            <p:nvPr/>
          </p:nvSpPr>
          <p:spPr>
            <a:xfrm>
              <a:off x="4606925" y="2321525"/>
              <a:ext cx="621150" cy="397600"/>
            </a:xfrm>
            <a:custGeom>
              <a:avLst/>
              <a:gdLst/>
              <a:ahLst/>
              <a:cxnLst/>
              <a:rect l="l" t="t" r="r" b="b"/>
              <a:pathLst>
                <a:path w="24846" h="15904" extrusionOk="0">
                  <a:moveTo>
                    <a:pt x="11335" y="1"/>
                  </a:moveTo>
                  <a:cubicBezTo>
                    <a:pt x="9445" y="1"/>
                    <a:pt x="7603" y="449"/>
                    <a:pt x="5948" y="1274"/>
                  </a:cubicBezTo>
                  <a:cubicBezTo>
                    <a:pt x="3276" y="2607"/>
                    <a:pt x="1095" y="4929"/>
                    <a:pt x="0" y="7940"/>
                  </a:cubicBezTo>
                  <a:cubicBezTo>
                    <a:pt x="453" y="9185"/>
                    <a:pt x="5068" y="11569"/>
                    <a:pt x="10954" y="13537"/>
                  </a:cubicBezTo>
                  <a:cubicBezTo>
                    <a:pt x="15457" y="15041"/>
                    <a:pt x="19509" y="15904"/>
                    <a:pt x="21664" y="15904"/>
                  </a:cubicBezTo>
                  <a:cubicBezTo>
                    <a:pt x="22153" y="15904"/>
                    <a:pt x="22544" y="15859"/>
                    <a:pt x="22821" y="15768"/>
                  </a:cubicBezTo>
                  <a:cubicBezTo>
                    <a:pt x="24846" y="9483"/>
                    <a:pt x="21439" y="2725"/>
                    <a:pt x="15161" y="627"/>
                  </a:cubicBezTo>
                  <a:cubicBezTo>
                    <a:pt x="13892" y="202"/>
                    <a:pt x="12603" y="1"/>
                    <a:pt x="1133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9" name="Google Shape;219;p24">
              <a:extLst>
                <a:ext uri="{FF2B5EF4-FFF2-40B4-BE49-F238E27FC236}">
                  <a16:creationId xmlns:a16="http://schemas.microsoft.com/office/drawing/2014/main" id="{CD6B0F42-1A4A-CC9D-99F2-DCD6E68E2A86}"/>
                </a:ext>
              </a:extLst>
            </p:cNvPr>
            <p:cNvSpPr/>
            <p:nvPr/>
          </p:nvSpPr>
          <p:spPr>
            <a:xfrm>
              <a:off x="4719000" y="2826275"/>
              <a:ext cx="401475" cy="462100"/>
            </a:xfrm>
            <a:custGeom>
              <a:avLst/>
              <a:gdLst/>
              <a:ahLst/>
              <a:cxnLst/>
              <a:rect l="l" t="t" r="r" b="b"/>
              <a:pathLst>
                <a:path w="16059" h="18484" extrusionOk="0">
                  <a:moveTo>
                    <a:pt x="11689" y="0"/>
                  </a:moveTo>
                  <a:cubicBezTo>
                    <a:pt x="9277" y="0"/>
                    <a:pt x="6932" y="1498"/>
                    <a:pt x="6117" y="4063"/>
                  </a:cubicBezTo>
                  <a:cubicBezTo>
                    <a:pt x="5037" y="7462"/>
                    <a:pt x="3225" y="12146"/>
                    <a:pt x="585" y="15808"/>
                  </a:cubicBezTo>
                  <a:cubicBezTo>
                    <a:pt x="578" y="15816"/>
                    <a:pt x="573" y="15825"/>
                    <a:pt x="566" y="15833"/>
                  </a:cubicBezTo>
                  <a:cubicBezTo>
                    <a:pt x="1" y="16617"/>
                    <a:pt x="234" y="17632"/>
                    <a:pt x="911" y="18149"/>
                  </a:cubicBezTo>
                  <a:cubicBezTo>
                    <a:pt x="1175" y="18349"/>
                    <a:pt x="1506" y="18474"/>
                    <a:pt x="1882" y="18482"/>
                  </a:cubicBezTo>
                  <a:cubicBezTo>
                    <a:pt x="1950" y="18483"/>
                    <a:pt x="2019" y="18484"/>
                    <a:pt x="2087" y="18484"/>
                  </a:cubicBezTo>
                  <a:cubicBezTo>
                    <a:pt x="7084" y="18484"/>
                    <a:pt x="11738" y="15327"/>
                    <a:pt x="13407" y="10331"/>
                  </a:cubicBezTo>
                  <a:lnTo>
                    <a:pt x="15413" y="4330"/>
                  </a:lnTo>
                  <a:lnTo>
                    <a:pt x="15532" y="3972"/>
                  </a:lnTo>
                  <a:lnTo>
                    <a:pt x="15861" y="2988"/>
                  </a:lnTo>
                  <a:cubicBezTo>
                    <a:pt x="16058" y="2402"/>
                    <a:pt x="15875" y="1756"/>
                    <a:pt x="15402" y="1360"/>
                  </a:cubicBezTo>
                  <a:cubicBezTo>
                    <a:pt x="15098" y="1102"/>
                    <a:pt x="14777" y="885"/>
                    <a:pt x="14445" y="704"/>
                  </a:cubicBezTo>
                  <a:cubicBezTo>
                    <a:pt x="14375" y="666"/>
                    <a:pt x="14304" y="628"/>
                    <a:pt x="14233" y="593"/>
                  </a:cubicBezTo>
                  <a:cubicBezTo>
                    <a:pt x="13421" y="191"/>
                    <a:pt x="12550" y="0"/>
                    <a:pt x="116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0" name="Google Shape;220;p24">
              <a:extLst>
                <a:ext uri="{FF2B5EF4-FFF2-40B4-BE49-F238E27FC236}">
                  <a16:creationId xmlns:a16="http://schemas.microsoft.com/office/drawing/2014/main" id="{0FDA3762-4C5A-FB70-A043-D3E78E112971}"/>
                </a:ext>
              </a:extLst>
            </p:cNvPr>
            <p:cNvSpPr/>
            <p:nvPr/>
          </p:nvSpPr>
          <p:spPr>
            <a:xfrm>
              <a:off x="4705700" y="2820425"/>
              <a:ext cx="369125" cy="459575"/>
            </a:xfrm>
            <a:custGeom>
              <a:avLst/>
              <a:gdLst/>
              <a:ahLst/>
              <a:cxnLst/>
              <a:rect l="l" t="t" r="r" b="b"/>
              <a:pathLst>
                <a:path w="14765" h="18383" extrusionOk="0">
                  <a:moveTo>
                    <a:pt x="11794" y="1"/>
                  </a:moveTo>
                  <a:cubicBezTo>
                    <a:pt x="9383" y="1"/>
                    <a:pt x="7038" y="1497"/>
                    <a:pt x="6222" y="4063"/>
                  </a:cubicBezTo>
                  <a:lnTo>
                    <a:pt x="6223" y="4063"/>
                  </a:lnTo>
                  <a:cubicBezTo>
                    <a:pt x="5142" y="7463"/>
                    <a:pt x="3330" y="12145"/>
                    <a:pt x="690" y="15808"/>
                  </a:cubicBezTo>
                  <a:cubicBezTo>
                    <a:pt x="684" y="15817"/>
                    <a:pt x="678" y="15824"/>
                    <a:pt x="672" y="15833"/>
                  </a:cubicBezTo>
                  <a:cubicBezTo>
                    <a:pt x="1" y="16765"/>
                    <a:pt x="457" y="18022"/>
                    <a:pt x="1443" y="18383"/>
                  </a:cubicBezTo>
                  <a:cubicBezTo>
                    <a:pt x="766" y="17866"/>
                    <a:pt x="533" y="16851"/>
                    <a:pt x="1098" y="16067"/>
                  </a:cubicBezTo>
                  <a:cubicBezTo>
                    <a:pt x="1104" y="16059"/>
                    <a:pt x="1111" y="16050"/>
                    <a:pt x="1117" y="16041"/>
                  </a:cubicBezTo>
                  <a:cubicBezTo>
                    <a:pt x="3757" y="12378"/>
                    <a:pt x="5568" y="7696"/>
                    <a:pt x="6649" y="4296"/>
                  </a:cubicBezTo>
                  <a:cubicBezTo>
                    <a:pt x="7465" y="1731"/>
                    <a:pt x="9810" y="234"/>
                    <a:pt x="12221" y="234"/>
                  </a:cubicBezTo>
                  <a:cubicBezTo>
                    <a:pt x="13083" y="234"/>
                    <a:pt x="13953" y="425"/>
                    <a:pt x="14765" y="827"/>
                  </a:cubicBezTo>
                  <a:cubicBezTo>
                    <a:pt x="14694" y="785"/>
                    <a:pt x="14622" y="744"/>
                    <a:pt x="14551" y="704"/>
                  </a:cubicBezTo>
                  <a:cubicBezTo>
                    <a:pt x="13679" y="227"/>
                    <a:pt x="12732" y="1"/>
                    <a:pt x="1179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1" name="Google Shape;221;p24">
              <a:extLst>
                <a:ext uri="{FF2B5EF4-FFF2-40B4-BE49-F238E27FC236}">
                  <a16:creationId xmlns:a16="http://schemas.microsoft.com/office/drawing/2014/main" id="{5FB33838-DE97-D6F5-9933-7760A79A09F4}"/>
                </a:ext>
              </a:extLst>
            </p:cNvPr>
            <p:cNvSpPr/>
            <p:nvPr/>
          </p:nvSpPr>
          <p:spPr>
            <a:xfrm>
              <a:off x="5487750" y="2687725"/>
              <a:ext cx="86000" cy="65025"/>
            </a:xfrm>
            <a:custGeom>
              <a:avLst/>
              <a:gdLst/>
              <a:ahLst/>
              <a:cxnLst/>
              <a:rect l="l" t="t" r="r" b="b"/>
              <a:pathLst>
                <a:path w="3440" h="2601" extrusionOk="0">
                  <a:moveTo>
                    <a:pt x="546" y="1"/>
                  </a:moveTo>
                  <a:lnTo>
                    <a:pt x="83" y="1126"/>
                  </a:lnTo>
                  <a:cubicBezTo>
                    <a:pt x="1" y="1326"/>
                    <a:pt x="129" y="1588"/>
                    <a:pt x="401" y="1838"/>
                  </a:cubicBezTo>
                  <a:cubicBezTo>
                    <a:pt x="613" y="2035"/>
                    <a:pt x="911" y="2223"/>
                    <a:pt x="1264" y="2368"/>
                  </a:cubicBezTo>
                  <a:cubicBezTo>
                    <a:pt x="1642" y="2524"/>
                    <a:pt x="2013" y="2600"/>
                    <a:pt x="2315" y="2600"/>
                  </a:cubicBezTo>
                  <a:cubicBezTo>
                    <a:pt x="2342" y="2600"/>
                    <a:pt x="2369" y="2600"/>
                    <a:pt x="2395" y="2598"/>
                  </a:cubicBezTo>
                  <a:cubicBezTo>
                    <a:pt x="2689" y="2583"/>
                    <a:pt x="2906" y="2489"/>
                    <a:pt x="2976" y="2317"/>
                  </a:cubicBezTo>
                  <a:lnTo>
                    <a:pt x="3439" y="1191"/>
                  </a:lnTo>
                  <a:lnTo>
                    <a:pt x="546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2" name="Google Shape;222;p24">
              <a:extLst>
                <a:ext uri="{FF2B5EF4-FFF2-40B4-BE49-F238E27FC236}">
                  <a16:creationId xmlns:a16="http://schemas.microsoft.com/office/drawing/2014/main" id="{00B6853C-21E5-61B1-455A-CEFBA707E59C}"/>
                </a:ext>
              </a:extLst>
            </p:cNvPr>
            <p:cNvSpPr/>
            <p:nvPr/>
          </p:nvSpPr>
          <p:spPr>
            <a:xfrm>
              <a:off x="5491475" y="2634400"/>
              <a:ext cx="118875" cy="90200"/>
            </a:xfrm>
            <a:custGeom>
              <a:avLst/>
              <a:gdLst/>
              <a:ahLst/>
              <a:cxnLst/>
              <a:rect l="l" t="t" r="r" b="b"/>
              <a:pathLst>
                <a:path w="4755" h="3608" extrusionOk="0">
                  <a:moveTo>
                    <a:pt x="488" y="1"/>
                  </a:moveTo>
                  <a:cubicBezTo>
                    <a:pt x="488" y="1"/>
                    <a:pt x="0" y="902"/>
                    <a:pt x="397" y="2134"/>
                  </a:cubicBezTo>
                  <a:cubicBezTo>
                    <a:pt x="250" y="2491"/>
                    <a:pt x="779" y="3047"/>
                    <a:pt x="1577" y="3376"/>
                  </a:cubicBezTo>
                  <a:cubicBezTo>
                    <a:pt x="1955" y="3530"/>
                    <a:pt x="2325" y="3607"/>
                    <a:pt x="2626" y="3607"/>
                  </a:cubicBezTo>
                  <a:cubicBezTo>
                    <a:pt x="2947" y="3607"/>
                    <a:pt x="3189" y="3520"/>
                    <a:pt x="3278" y="3348"/>
                  </a:cubicBezTo>
                  <a:lnTo>
                    <a:pt x="3290" y="3354"/>
                  </a:lnTo>
                  <a:cubicBezTo>
                    <a:pt x="4449" y="2779"/>
                    <a:pt x="4755" y="1802"/>
                    <a:pt x="4755" y="1802"/>
                  </a:cubicBezTo>
                  <a:lnTo>
                    <a:pt x="488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3" name="Google Shape;223;p24">
              <a:extLst>
                <a:ext uri="{FF2B5EF4-FFF2-40B4-BE49-F238E27FC236}">
                  <a16:creationId xmlns:a16="http://schemas.microsoft.com/office/drawing/2014/main" id="{202A2789-4B2D-3DF9-0789-4CA9CA4619C8}"/>
                </a:ext>
              </a:extLst>
            </p:cNvPr>
            <p:cNvSpPr/>
            <p:nvPr/>
          </p:nvSpPr>
          <p:spPr>
            <a:xfrm>
              <a:off x="5498250" y="2623925"/>
              <a:ext cx="117675" cy="64950"/>
            </a:xfrm>
            <a:custGeom>
              <a:avLst/>
              <a:gdLst/>
              <a:ahLst/>
              <a:cxnLst/>
              <a:rect l="l" t="t" r="r" b="b"/>
              <a:pathLst>
                <a:path w="4707" h="2598" extrusionOk="0">
                  <a:moveTo>
                    <a:pt x="1198" y="1"/>
                  </a:moveTo>
                  <a:cubicBezTo>
                    <a:pt x="701" y="1"/>
                    <a:pt x="331" y="142"/>
                    <a:pt x="217" y="420"/>
                  </a:cubicBezTo>
                  <a:cubicBezTo>
                    <a:pt x="0" y="947"/>
                    <a:pt x="780" y="1769"/>
                    <a:pt x="1960" y="2254"/>
                  </a:cubicBezTo>
                  <a:cubicBezTo>
                    <a:pt x="2517" y="2484"/>
                    <a:pt x="3064" y="2597"/>
                    <a:pt x="3509" y="2597"/>
                  </a:cubicBezTo>
                  <a:cubicBezTo>
                    <a:pt x="4006" y="2597"/>
                    <a:pt x="4375" y="2456"/>
                    <a:pt x="4490" y="2178"/>
                  </a:cubicBezTo>
                  <a:cubicBezTo>
                    <a:pt x="4707" y="1650"/>
                    <a:pt x="3926" y="829"/>
                    <a:pt x="2746" y="343"/>
                  </a:cubicBezTo>
                  <a:cubicBezTo>
                    <a:pt x="2189" y="114"/>
                    <a:pt x="1642" y="1"/>
                    <a:pt x="1198" y="1"/>
                  </a:cubicBezTo>
                  <a:close/>
                </a:path>
              </a:pathLst>
            </a:custGeom>
            <a:solidFill>
              <a:srgbClr val="C8D3F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4" name="Google Shape;224;p24">
              <a:extLst>
                <a:ext uri="{FF2B5EF4-FFF2-40B4-BE49-F238E27FC236}">
                  <a16:creationId xmlns:a16="http://schemas.microsoft.com/office/drawing/2014/main" id="{A2EB43F1-7505-4C97-3C30-714BB86D0187}"/>
                </a:ext>
              </a:extLst>
            </p:cNvPr>
            <p:cNvSpPr/>
            <p:nvPr/>
          </p:nvSpPr>
          <p:spPr>
            <a:xfrm>
              <a:off x="4786400" y="2462150"/>
              <a:ext cx="360800" cy="211625"/>
            </a:xfrm>
            <a:custGeom>
              <a:avLst/>
              <a:gdLst/>
              <a:ahLst/>
              <a:cxnLst/>
              <a:rect l="l" t="t" r="r" b="b"/>
              <a:pathLst>
                <a:path w="14432" h="8465" extrusionOk="0">
                  <a:moveTo>
                    <a:pt x="2547" y="0"/>
                  </a:moveTo>
                  <a:cubicBezTo>
                    <a:pt x="1724" y="0"/>
                    <a:pt x="984" y="572"/>
                    <a:pt x="804" y="1409"/>
                  </a:cubicBezTo>
                  <a:lnTo>
                    <a:pt x="210" y="4152"/>
                  </a:lnTo>
                  <a:cubicBezTo>
                    <a:pt x="1" y="5117"/>
                    <a:pt x="614" y="6068"/>
                    <a:pt x="1578" y="6276"/>
                  </a:cubicBezTo>
                  <a:lnTo>
                    <a:pt x="11505" y="8424"/>
                  </a:lnTo>
                  <a:cubicBezTo>
                    <a:pt x="11633" y="8451"/>
                    <a:pt x="11760" y="8465"/>
                    <a:pt x="11885" y="8465"/>
                  </a:cubicBezTo>
                  <a:cubicBezTo>
                    <a:pt x="12708" y="8465"/>
                    <a:pt x="13447" y="7893"/>
                    <a:pt x="13629" y="7056"/>
                  </a:cubicBezTo>
                  <a:lnTo>
                    <a:pt x="14222" y="4313"/>
                  </a:lnTo>
                  <a:cubicBezTo>
                    <a:pt x="14431" y="3348"/>
                    <a:pt x="13818" y="2397"/>
                    <a:pt x="12855" y="2189"/>
                  </a:cubicBezTo>
                  <a:lnTo>
                    <a:pt x="2927" y="41"/>
                  </a:lnTo>
                  <a:cubicBezTo>
                    <a:pt x="2800" y="14"/>
                    <a:pt x="2672" y="0"/>
                    <a:pt x="2547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5" name="Google Shape;225;p24">
              <a:extLst>
                <a:ext uri="{FF2B5EF4-FFF2-40B4-BE49-F238E27FC236}">
                  <a16:creationId xmlns:a16="http://schemas.microsoft.com/office/drawing/2014/main" id="{F484F5BA-5AB9-4FF9-25D0-78E763D484B2}"/>
                </a:ext>
              </a:extLst>
            </p:cNvPr>
            <p:cNvSpPr/>
            <p:nvPr/>
          </p:nvSpPr>
          <p:spPr>
            <a:xfrm>
              <a:off x="4841500" y="2474075"/>
              <a:ext cx="360800" cy="211625"/>
            </a:xfrm>
            <a:custGeom>
              <a:avLst/>
              <a:gdLst/>
              <a:ahLst/>
              <a:cxnLst/>
              <a:rect l="l" t="t" r="r" b="b"/>
              <a:pathLst>
                <a:path w="14432" h="8465" extrusionOk="0">
                  <a:moveTo>
                    <a:pt x="2547" y="1"/>
                  </a:moveTo>
                  <a:cubicBezTo>
                    <a:pt x="1724" y="1"/>
                    <a:pt x="985" y="572"/>
                    <a:pt x="803" y="1409"/>
                  </a:cubicBezTo>
                  <a:lnTo>
                    <a:pt x="210" y="4152"/>
                  </a:lnTo>
                  <a:cubicBezTo>
                    <a:pt x="1" y="5117"/>
                    <a:pt x="614" y="6067"/>
                    <a:pt x="1578" y="6276"/>
                  </a:cubicBezTo>
                  <a:lnTo>
                    <a:pt x="11505" y="8424"/>
                  </a:lnTo>
                  <a:cubicBezTo>
                    <a:pt x="11632" y="8451"/>
                    <a:pt x="11759" y="8465"/>
                    <a:pt x="11884" y="8465"/>
                  </a:cubicBezTo>
                  <a:cubicBezTo>
                    <a:pt x="12707" y="8465"/>
                    <a:pt x="13447" y="7892"/>
                    <a:pt x="13629" y="7056"/>
                  </a:cubicBezTo>
                  <a:lnTo>
                    <a:pt x="14222" y="4313"/>
                  </a:lnTo>
                  <a:cubicBezTo>
                    <a:pt x="14431" y="3348"/>
                    <a:pt x="13818" y="2397"/>
                    <a:pt x="12855" y="2189"/>
                  </a:cubicBezTo>
                  <a:lnTo>
                    <a:pt x="2927" y="41"/>
                  </a:lnTo>
                  <a:cubicBezTo>
                    <a:pt x="2799" y="14"/>
                    <a:pt x="2672" y="1"/>
                    <a:pt x="254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6" name="Google Shape;226;p24">
              <a:extLst>
                <a:ext uri="{FF2B5EF4-FFF2-40B4-BE49-F238E27FC236}">
                  <a16:creationId xmlns:a16="http://schemas.microsoft.com/office/drawing/2014/main" id="{A0BA6DA3-FB92-5D8D-1894-7D5E046D4348}"/>
                </a:ext>
              </a:extLst>
            </p:cNvPr>
            <p:cNvSpPr/>
            <p:nvPr/>
          </p:nvSpPr>
          <p:spPr>
            <a:xfrm>
              <a:off x="4852100" y="2482925"/>
              <a:ext cx="339600" cy="193900"/>
            </a:xfrm>
            <a:custGeom>
              <a:avLst/>
              <a:gdLst/>
              <a:ahLst/>
              <a:cxnLst/>
              <a:rect l="l" t="t" r="r" b="b"/>
              <a:pathLst>
                <a:path w="13584" h="7756" extrusionOk="0">
                  <a:moveTo>
                    <a:pt x="2125" y="0"/>
                  </a:moveTo>
                  <a:cubicBezTo>
                    <a:pt x="1466" y="0"/>
                    <a:pt x="871" y="460"/>
                    <a:pt x="726" y="1129"/>
                  </a:cubicBezTo>
                  <a:lnTo>
                    <a:pt x="133" y="3874"/>
                  </a:lnTo>
                  <a:cubicBezTo>
                    <a:pt x="1" y="4485"/>
                    <a:pt x="275" y="5106"/>
                    <a:pt x="816" y="5416"/>
                  </a:cubicBezTo>
                  <a:cubicBezTo>
                    <a:pt x="944" y="5490"/>
                    <a:pt x="1082" y="5543"/>
                    <a:pt x="1229" y="5575"/>
                  </a:cubicBezTo>
                  <a:lnTo>
                    <a:pt x="11155" y="7723"/>
                  </a:lnTo>
                  <a:cubicBezTo>
                    <a:pt x="11257" y="7745"/>
                    <a:pt x="11358" y="7755"/>
                    <a:pt x="11459" y="7755"/>
                  </a:cubicBezTo>
                  <a:cubicBezTo>
                    <a:pt x="12118" y="7755"/>
                    <a:pt x="12713" y="7297"/>
                    <a:pt x="12858" y="6626"/>
                  </a:cubicBezTo>
                  <a:lnTo>
                    <a:pt x="13451" y="3883"/>
                  </a:lnTo>
                  <a:cubicBezTo>
                    <a:pt x="13583" y="3271"/>
                    <a:pt x="13309" y="2652"/>
                    <a:pt x="12767" y="2340"/>
                  </a:cubicBezTo>
                  <a:cubicBezTo>
                    <a:pt x="12640" y="2266"/>
                    <a:pt x="12500" y="2212"/>
                    <a:pt x="12355" y="2181"/>
                  </a:cubicBezTo>
                  <a:lnTo>
                    <a:pt x="2427" y="33"/>
                  </a:lnTo>
                  <a:cubicBezTo>
                    <a:pt x="2326" y="11"/>
                    <a:pt x="2225" y="0"/>
                    <a:pt x="212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7" name="Google Shape;227;p24">
              <a:extLst>
                <a:ext uri="{FF2B5EF4-FFF2-40B4-BE49-F238E27FC236}">
                  <a16:creationId xmlns:a16="http://schemas.microsoft.com/office/drawing/2014/main" id="{E4426436-D8BF-3ECB-8A0D-875244314B1F}"/>
                </a:ext>
              </a:extLst>
            </p:cNvPr>
            <p:cNvSpPr/>
            <p:nvPr/>
          </p:nvSpPr>
          <p:spPr>
            <a:xfrm>
              <a:off x="5110550" y="2563175"/>
              <a:ext cx="51225" cy="89100"/>
            </a:xfrm>
            <a:custGeom>
              <a:avLst/>
              <a:gdLst/>
              <a:ahLst/>
              <a:cxnLst/>
              <a:rect l="l" t="t" r="r" b="b"/>
              <a:pathLst>
                <a:path w="2049" h="3564" extrusionOk="0">
                  <a:moveTo>
                    <a:pt x="1252" y="1"/>
                  </a:moveTo>
                  <a:cubicBezTo>
                    <a:pt x="916" y="1"/>
                    <a:pt x="615" y="234"/>
                    <a:pt x="540" y="575"/>
                  </a:cubicBezTo>
                  <a:lnTo>
                    <a:pt x="86" y="2680"/>
                  </a:lnTo>
                  <a:cubicBezTo>
                    <a:pt x="1" y="3074"/>
                    <a:pt x="249" y="3462"/>
                    <a:pt x="643" y="3547"/>
                  </a:cubicBezTo>
                  <a:cubicBezTo>
                    <a:pt x="695" y="3558"/>
                    <a:pt x="746" y="3563"/>
                    <a:pt x="797" y="3563"/>
                  </a:cubicBezTo>
                  <a:cubicBezTo>
                    <a:pt x="1132" y="3563"/>
                    <a:pt x="1434" y="3330"/>
                    <a:pt x="1508" y="2988"/>
                  </a:cubicBezTo>
                  <a:lnTo>
                    <a:pt x="1964" y="882"/>
                  </a:lnTo>
                  <a:cubicBezTo>
                    <a:pt x="2049" y="490"/>
                    <a:pt x="1799" y="102"/>
                    <a:pt x="1406" y="17"/>
                  </a:cubicBezTo>
                  <a:cubicBezTo>
                    <a:pt x="1355" y="6"/>
                    <a:pt x="1303" y="1"/>
                    <a:pt x="1252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8" name="Google Shape;228;p24">
              <a:extLst>
                <a:ext uri="{FF2B5EF4-FFF2-40B4-BE49-F238E27FC236}">
                  <a16:creationId xmlns:a16="http://schemas.microsoft.com/office/drawing/2014/main" id="{30CBAF54-BF39-5DF3-050F-AE2B7A93F325}"/>
                </a:ext>
              </a:extLst>
            </p:cNvPr>
            <p:cNvSpPr/>
            <p:nvPr/>
          </p:nvSpPr>
          <p:spPr>
            <a:xfrm>
              <a:off x="4967900" y="2531650"/>
              <a:ext cx="51275" cy="89075"/>
            </a:xfrm>
            <a:custGeom>
              <a:avLst/>
              <a:gdLst/>
              <a:ahLst/>
              <a:cxnLst/>
              <a:rect l="l" t="t" r="r" b="b"/>
              <a:pathLst>
                <a:path w="2051" h="3563" extrusionOk="0">
                  <a:moveTo>
                    <a:pt x="1253" y="0"/>
                  </a:moveTo>
                  <a:cubicBezTo>
                    <a:pt x="917" y="0"/>
                    <a:pt x="615" y="233"/>
                    <a:pt x="542" y="574"/>
                  </a:cubicBezTo>
                  <a:lnTo>
                    <a:pt x="87" y="2679"/>
                  </a:lnTo>
                  <a:cubicBezTo>
                    <a:pt x="1" y="3073"/>
                    <a:pt x="251" y="3461"/>
                    <a:pt x="645" y="3546"/>
                  </a:cubicBezTo>
                  <a:cubicBezTo>
                    <a:pt x="696" y="3557"/>
                    <a:pt x="748" y="3562"/>
                    <a:pt x="799" y="3562"/>
                  </a:cubicBezTo>
                  <a:cubicBezTo>
                    <a:pt x="1134" y="3562"/>
                    <a:pt x="1436" y="3329"/>
                    <a:pt x="1509" y="2988"/>
                  </a:cubicBezTo>
                  <a:lnTo>
                    <a:pt x="1965" y="883"/>
                  </a:lnTo>
                  <a:cubicBezTo>
                    <a:pt x="2050" y="489"/>
                    <a:pt x="1800" y="101"/>
                    <a:pt x="1408" y="17"/>
                  </a:cubicBezTo>
                  <a:cubicBezTo>
                    <a:pt x="1356" y="5"/>
                    <a:pt x="1304" y="0"/>
                    <a:pt x="125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9" name="Google Shape;229;p24">
              <a:extLst>
                <a:ext uri="{FF2B5EF4-FFF2-40B4-BE49-F238E27FC236}">
                  <a16:creationId xmlns:a16="http://schemas.microsoft.com/office/drawing/2014/main" id="{9958DC83-AE33-3BE4-DD84-F23AC9102C56}"/>
                </a:ext>
              </a:extLst>
            </p:cNvPr>
            <p:cNvSpPr/>
            <p:nvPr/>
          </p:nvSpPr>
          <p:spPr>
            <a:xfrm>
              <a:off x="5563000" y="2623925"/>
              <a:ext cx="144650" cy="69950"/>
            </a:xfrm>
            <a:custGeom>
              <a:avLst/>
              <a:gdLst/>
              <a:ahLst/>
              <a:cxnLst/>
              <a:rect l="l" t="t" r="r" b="b"/>
              <a:pathLst>
                <a:path w="5786" h="2798" extrusionOk="0">
                  <a:moveTo>
                    <a:pt x="5180" y="1"/>
                  </a:moveTo>
                  <a:cubicBezTo>
                    <a:pt x="4976" y="1"/>
                    <a:pt x="4781" y="119"/>
                    <a:pt x="4693" y="318"/>
                  </a:cubicBezTo>
                  <a:cubicBezTo>
                    <a:pt x="4307" y="1189"/>
                    <a:pt x="3451" y="1732"/>
                    <a:pt x="2525" y="1732"/>
                  </a:cubicBezTo>
                  <a:cubicBezTo>
                    <a:pt x="2390" y="1732"/>
                    <a:pt x="2252" y="1721"/>
                    <a:pt x="2115" y="1697"/>
                  </a:cubicBezTo>
                  <a:lnTo>
                    <a:pt x="662" y="1444"/>
                  </a:lnTo>
                  <a:cubicBezTo>
                    <a:pt x="632" y="1439"/>
                    <a:pt x="601" y="1436"/>
                    <a:pt x="571" y="1436"/>
                  </a:cubicBezTo>
                  <a:cubicBezTo>
                    <a:pt x="317" y="1436"/>
                    <a:pt x="92" y="1618"/>
                    <a:pt x="47" y="1877"/>
                  </a:cubicBezTo>
                  <a:cubicBezTo>
                    <a:pt x="0" y="2141"/>
                    <a:pt x="158" y="2394"/>
                    <a:pt x="405" y="2474"/>
                  </a:cubicBezTo>
                  <a:cubicBezTo>
                    <a:pt x="429" y="2483"/>
                    <a:pt x="453" y="2489"/>
                    <a:pt x="479" y="2493"/>
                  </a:cubicBezTo>
                  <a:lnTo>
                    <a:pt x="1932" y="2746"/>
                  </a:lnTo>
                  <a:cubicBezTo>
                    <a:pt x="2131" y="2781"/>
                    <a:pt x="2329" y="2798"/>
                    <a:pt x="2525" y="2798"/>
                  </a:cubicBezTo>
                  <a:cubicBezTo>
                    <a:pt x="3868" y="2798"/>
                    <a:pt x="5108" y="2011"/>
                    <a:pt x="5667" y="749"/>
                  </a:cubicBezTo>
                  <a:cubicBezTo>
                    <a:pt x="5785" y="479"/>
                    <a:pt x="5664" y="165"/>
                    <a:pt x="5394" y="46"/>
                  </a:cubicBezTo>
                  <a:cubicBezTo>
                    <a:pt x="5325" y="15"/>
                    <a:pt x="5252" y="1"/>
                    <a:pt x="518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0" name="Google Shape;230;p24">
              <a:extLst>
                <a:ext uri="{FF2B5EF4-FFF2-40B4-BE49-F238E27FC236}">
                  <a16:creationId xmlns:a16="http://schemas.microsoft.com/office/drawing/2014/main" id="{EB85B65C-90A7-8313-720F-E22FADBECC65}"/>
                </a:ext>
              </a:extLst>
            </p:cNvPr>
            <p:cNvSpPr/>
            <p:nvPr/>
          </p:nvSpPr>
          <p:spPr>
            <a:xfrm>
              <a:off x="5560725" y="2556250"/>
              <a:ext cx="98475" cy="106000"/>
            </a:xfrm>
            <a:custGeom>
              <a:avLst/>
              <a:gdLst/>
              <a:ahLst/>
              <a:cxnLst/>
              <a:rect l="l" t="t" r="r" b="b"/>
              <a:pathLst>
                <a:path w="3939" h="4240" extrusionOk="0">
                  <a:moveTo>
                    <a:pt x="3307" y="1"/>
                  </a:moveTo>
                  <a:cubicBezTo>
                    <a:pt x="3296" y="1"/>
                    <a:pt x="3285" y="1"/>
                    <a:pt x="3274" y="2"/>
                  </a:cubicBezTo>
                  <a:cubicBezTo>
                    <a:pt x="2980" y="20"/>
                    <a:pt x="2757" y="273"/>
                    <a:pt x="2777" y="567"/>
                  </a:cubicBezTo>
                  <a:cubicBezTo>
                    <a:pt x="2847" y="1658"/>
                    <a:pt x="2167" y="2650"/>
                    <a:pt x="1126" y="2980"/>
                  </a:cubicBezTo>
                  <a:lnTo>
                    <a:pt x="435" y="3200"/>
                  </a:lnTo>
                  <a:cubicBezTo>
                    <a:pt x="155" y="3289"/>
                    <a:pt x="1" y="3587"/>
                    <a:pt x="88" y="3868"/>
                  </a:cubicBezTo>
                  <a:cubicBezTo>
                    <a:pt x="148" y="4051"/>
                    <a:pt x="296" y="4181"/>
                    <a:pt x="472" y="4224"/>
                  </a:cubicBezTo>
                  <a:cubicBezTo>
                    <a:pt x="513" y="4234"/>
                    <a:pt x="555" y="4239"/>
                    <a:pt x="598" y="4239"/>
                  </a:cubicBezTo>
                  <a:cubicBezTo>
                    <a:pt x="651" y="4239"/>
                    <a:pt x="705" y="4231"/>
                    <a:pt x="758" y="4214"/>
                  </a:cubicBezTo>
                  <a:lnTo>
                    <a:pt x="1447" y="3995"/>
                  </a:lnTo>
                  <a:cubicBezTo>
                    <a:pt x="2956" y="3516"/>
                    <a:pt x="3939" y="2079"/>
                    <a:pt x="3839" y="499"/>
                  </a:cubicBezTo>
                  <a:cubicBezTo>
                    <a:pt x="3821" y="218"/>
                    <a:pt x="3587" y="1"/>
                    <a:pt x="330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1" name="Google Shape;231;p24">
              <a:extLst>
                <a:ext uri="{FF2B5EF4-FFF2-40B4-BE49-F238E27FC236}">
                  <a16:creationId xmlns:a16="http://schemas.microsoft.com/office/drawing/2014/main" id="{75F1A385-D960-25BF-D501-9665D02E7AC0}"/>
                </a:ext>
              </a:extLst>
            </p:cNvPr>
            <p:cNvSpPr/>
            <p:nvPr/>
          </p:nvSpPr>
          <p:spPr>
            <a:xfrm>
              <a:off x="4873700" y="2352750"/>
              <a:ext cx="192300" cy="110800"/>
            </a:xfrm>
            <a:custGeom>
              <a:avLst/>
              <a:gdLst/>
              <a:ahLst/>
              <a:cxnLst/>
              <a:rect l="l" t="t" r="r" b="b"/>
              <a:pathLst>
                <a:path w="7692" h="4432" extrusionOk="0">
                  <a:moveTo>
                    <a:pt x="2638" y="0"/>
                  </a:moveTo>
                  <a:cubicBezTo>
                    <a:pt x="1529" y="0"/>
                    <a:pt x="620" y="328"/>
                    <a:pt x="229" y="900"/>
                  </a:cubicBezTo>
                  <a:cubicBezTo>
                    <a:pt x="150" y="1015"/>
                    <a:pt x="93" y="1141"/>
                    <a:pt x="58" y="1274"/>
                  </a:cubicBezTo>
                  <a:lnTo>
                    <a:pt x="58" y="1276"/>
                  </a:lnTo>
                  <a:cubicBezTo>
                    <a:pt x="0" y="1498"/>
                    <a:pt x="11" y="1729"/>
                    <a:pt x="84" y="1960"/>
                  </a:cubicBezTo>
                  <a:cubicBezTo>
                    <a:pt x="368" y="2881"/>
                    <a:pt x="1598" y="3807"/>
                    <a:pt x="3219" y="4220"/>
                  </a:cubicBezTo>
                  <a:cubicBezTo>
                    <a:pt x="3777" y="4364"/>
                    <a:pt x="4324" y="4431"/>
                    <a:pt x="4829" y="4431"/>
                  </a:cubicBezTo>
                  <a:cubicBezTo>
                    <a:pt x="6161" y="4431"/>
                    <a:pt x="7203" y="3960"/>
                    <a:pt x="7409" y="3157"/>
                  </a:cubicBezTo>
                  <a:cubicBezTo>
                    <a:pt x="7692" y="2048"/>
                    <a:pt x="6277" y="731"/>
                    <a:pt x="4246" y="211"/>
                  </a:cubicBezTo>
                  <a:cubicBezTo>
                    <a:pt x="3688" y="68"/>
                    <a:pt x="3142" y="0"/>
                    <a:pt x="26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2" name="Google Shape;232;p24">
              <a:extLst>
                <a:ext uri="{FF2B5EF4-FFF2-40B4-BE49-F238E27FC236}">
                  <a16:creationId xmlns:a16="http://schemas.microsoft.com/office/drawing/2014/main" id="{3EB5680D-833C-589B-F839-5FDBF8DD0B1F}"/>
                </a:ext>
              </a:extLst>
            </p:cNvPr>
            <p:cNvSpPr/>
            <p:nvPr/>
          </p:nvSpPr>
          <p:spPr>
            <a:xfrm>
              <a:off x="4873700" y="2375275"/>
              <a:ext cx="16175" cy="26500"/>
            </a:xfrm>
            <a:custGeom>
              <a:avLst/>
              <a:gdLst/>
              <a:ahLst/>
              <a:cxnLst/>
              <a:rect l="l" t="t" r="r" b="b"/>
              <a:pathLst>
                <a:path w="647" h="1060" extrusionOk="0">
                  <a:moveTo>
                    <a:pt x="227" y="1"/>
                  </a:moveTo>
                  <a:cubicBezTo>
                    <a:pt x="149" y="114"/>
                    <a:pt x="91" y="240"/>
                    <a:pt x="58" y="375"/>
                  </a:cubicBezTo>
                  <a:cubicBezTo>
                    <a:pt x="0" y="597"/>
                    <a:pt x="11" y="828"/>
                    <a:pt x="84" y="1059"/>
                  </a:cubicBezTo>
                  <a:cubicBezTo>
                    <a:pt x="330" y="1020"/>
                    <a:pt x="529" y="875"/>
                    <a:pt x="583" y="661"/>
                  </a:cubicBezTo>
                  <a:cubicBezTo>
                    <a:pt x="647" y="413"/>
                    <a:pt x="496" y="149"/>
                    <a:pt x="227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3" name="Google Shape;233;p24">
              <a:extLst>
                <a:ext uri="{FF2B5EF4-FFF2-40B4-BE49-F238E27FC236}">
                  <a16:creationId xmlns:a16="http://schemas.microsoft.com/office/drawing/2014/main" id="{FE963359-3200-8CC2-FA9D-12FA067E9ED6}"/>
                </a:ext>
              </a:extLst>
            </p:cNvPr>
            <p:cNvSpPr/>
            <p:nvPr/>
          </p:nvSpPr>
          <p:spPr>
            <a:xfrm>
              <a:off x="4801900" y="2507750"/>
              <a:ext cx="50225" cy="71325"/>
            </a:xfrm>
            <a:custGeom>
              <a:avLst/>
              <a:gdLst/>
              <a:ahLst/>
              <a:cxnLst/>
              <a:rect l="l" t="t" r="r" b="b"/>
              <a:pathLst>
                <a:path w="2009" h="2853" extrusionOk="0">
                  <a:moveTo>
                    <a:pt x="1036" y="0"/>
                  </a:moveTo>
                  <a:cubicBezTo>
                    <a:pt x="887" y="0"/>
                    <a:pt x="753" y="104"/>
                    <a:pt x="720" y="255"/>
                  </a:cubicBezTo>
                  <a:lnTo>
                    <a:pt x="271" y="2327"/>
                  </a:lnTo>
                  <a:cubicBezTo>
                    <a:pt x="234" y="2501"/>
                    <a:pt x="0" y="2598"/>
                    <a:pt x="176" y="2636"/>
                  </a:cubicBezTo>
                  <a:lnTo>
                    <a:pt x="1139" y="2845"/>
                  </a:lnTo>
                  <a:cubicBezTo>
                    <a:pt x="1162" y="2850"/>
                    <a:pt x="1186" y="2852"/>
                    <a:pt x="1208" y="2852"/>
                  </a:cubicBezTo>
                  <a:cubicBezTo>
                    <a:pt x="1357" y="2852"/>
                    <a:pt x="1491" y="2749"/>
                    <a:pt x="1524" y="2596"/>
                  </a:cubicBezTo>
                  <a:lnTo>
                    <a:pt x="1971" y="526"/>
                  </a:lnTo>
                  <a:cubicBezTo>
                    <a:pt x="2009" y="352"/>
                    <a:pt x="1898" y="179"/>
                    <a:pt x="1724" y="141"/>
                  </a:cubicBezTo>
                  <a:lnTo>
                    <a:pt x="1105" y="8"/>
                  </a:lnTo>
                  <a:cubicBezTo>
                    <a:pt x="1081" y="3"/>
                    <a:pt x="1058" y="0"/>
                    <a:pt x="1036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4" name="Google Shape;234;p24">
              <a:extLst>
                <a:ext uri="{FF2B5EF4-FFF2-40B4-BE49-F238E27FC236}">
                  <a16:creationId xmlns:a16="http://schemas.microsoft.com/office/drawing/2014/main" id="{3D828590-71C7-C0C6-5791-BCDD6516378B}"/>
                </a:ext>
              </a:extLst>
            </p:cNvPr>
            <p:cNvSpPr/>
            <p:nvPr/>
          </p:nvSpPr>
          <p:spPr>
            <a:xfrm>
              <a:off x="4799725" y="2506000"/>
              <a:ext cx="39675" cy="70200"/>
            </a:xfrm>
            <a:custGeom>
              <a:avLst/>
              <a:gdLst/>
              <a:ahLst/>
              <a:cxnLst/>
              <a:rect l="l" t="t" r="r" b="b"/>
              <a:pathLst>
                <a:path w="1587" h="2808" extrusionOk="0">
                  <a:moveTo>
                    <a:pt x="802" y="1"/>
                  </a:moveTo>
                  <a:cubicBezTo>
                    <a:pt x="653" y="1"/>
                    <a:pt x="519" y="104"/>
                    <a:pt x="487" y="255"/>
                  </a:cubicBezTo>
                  <a:lnTo>
                    <a:pt x="39" y="2327"/>
                  </a:lnTo>
                  <a:cubicBezTo>
                    <a:pt x="1" y="2501"/>
                    <a:pt x="112" y="2674"/>
                    <a:pt x="286" y="2712"/>
                  </a:cubicBezTo>
                  <a:lnTo>
                    <a:pt x="717" y="2800"/>
                  </a:lnTo>
                  <a:cubicBezTo>
                    <a:pt x="741" y="2805"/>
                    <a:pt x="764" y="2807"/>
                    <a:pt x="786" y="2807"/>
                  </a:cubicBezTo>
                  <a:cubicBezTo>
                    <a:pt x="935" y="2807"/>
                    <a:pt x="1069" y="2704"/>
                    <a:pt x="1102" y="2551"/>
                  </a:cubicBezTo>
                  <a:lnTo>
                    <a:pt x="1549" y="481"/>
                  </a:lnTo>
                  <a:cubicBezTo>
                    <a:pt x="1587" y="306"/>
                    <a:pt x="1476" y="134"/>
                    <a:pt x="1302" y="96"/>
                  </a:cubicBezTo>
                  <a:lnTo>
                    <a:pt x="870" y="8"/>
                  </a:lnTo>
                  <a:cubicBezTo>
                    <a:pt x="847" y="3"/>
                    <a:pt x="824" y="1"/>
                    <a:pt x="802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5" name="Google Shape;235;p24">
              <a:extLst>
                <a:ext uri="{FF2B5EF4-FFF2-40B4-BE49-F238E27FC236}">
                  <a16:creationId xmlns:a16="http://schemas.microsoft.com/office/drawing/2014/main" id="{D0309D21-010A-40B3-FDD6-910E8E6802D3}"/>
                </a:ext>
              </a:extLst>
            </p:cNvPr>
            <p:cNvSpPr/>
            <p:nvPr/>
          </p:nvSpPr>
          <p:spPr>
            <a:xfrm>
              <a:off x="4812500" y="2313275"/>
              <a:ext cx="60150" cy="225100"/>
            </a:xfrm>
            <a:custGeom>
              <a:avLst/>
              <a:gdLst/>
              <a:ahLst/>
              <a:cxnLst/>
              <a:rect l="l" t="t" r="r" b="b"/>
              <a:pathLst>
                <a:path w="2406" h="9004" extrusionOk="0">
                  <a:moveTo>
                    <a:pt x="2107" y="1"/>
                  </a:moveTo>
                  <a:cubicBezTo>
                    <a:pt x="1980" y="1"/>
                    <a:pt x="1867" y="89"/>
                    <a:pt x="1839" y="216"/>
                  </a:cubicBezTo>
                  <a:lnTo>
                    <a:pt x="32" y="8671"/>
                  </a:lnTo>
                  <a:cubicBezTo>
                    <a:pt x="0" y="8818"/>
                    <a:pt x="94" y="8965"/>
                    <a:pt x="243" y="8997"/>
                  </a:cubicBezTo>
                  <a:cubicBezTo>
                    <a:pt x="262" y="9001"/>
                    <a:pt x="281" y="9003"/>
                    <a:pt x="300" y="9003"/>
                  </a:cubicBezTo>
                  <a:cubicBezTo>
                    <a:pt x="426" y="9003"/>
                    <a:pt x="539" y="8915"/>
                    <a:pt x="567" y="8786"/>
                  </a:cubicBezTo>
                  <a:lnTo>
                    <a:pt x="2374" y="331"/>
                  </a:lnTo>
                  <a:cubicBezTo>
                    <a:pt x="2406" y="184"/>
                    <a:pt x="2312" y="39"/>
                    <a:pt x="2165" y="7"/>
                  </a:cubicBezTo>
                  <a:cubicBezTo>
                    <a:pt x="2145" y="3"/>
                    <a:pt x="2126" y="1"/>
                    <a:pt x="2107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6" name="Google Shape;236;p24">
              <a:extLst>
                <a:ext uri="{FF2B5EF4-FFF2-40B4-BE49-F238E27FC236}">
                  <a16:creationId xmlns:a16="http://schemas.microsoft.com/office/drawing/2014/main" id="{41375180-59D5-495D-B1BA-F8D2FE8FCE8C}"/>
                </a:ext>
              </a:extLst>
            </p:cNvPr>
            <p:cNvSpPr/>
            <p:nvPr/>
          </p:nvSpPr>
          <p:spPr>
            <a:xfrm>
              <a:off x="5479800" y="2765175"/>
              <a:ext cx="50275" cy="32250"/>
            </a:xfrm>
            <a:custGeom>
              <a:avLst/>
              <a:gdLst/>
              <a:ahLst/>
              <a:cxnLst/>
              <a:rect l="l" t="t" r="r" b="b"/>
              <a:pathLst>
                <a:path w="2011" h="1290" extrusionOk="0">
                  <a:moveTo>
                    <a:pt x="134" y="0"/>
                  </a:moveTo>
                  <a:lnTo>
                    <a:pt x="1" y="288"/>
                  </a:lnTo>
                  <a:cubicBezTo>
                    <a:pt x="272" y="609"/>
                    <a:pt x="558" y="832"/>
                    <a:pt x="834" y="983"/>
                  </a:cubicBezTo>
                  <a:cubicBezTo>
                    <a:pt x="1228" y="1198"/>
                    <a:pt x="1602" y="1271"/>
                    <a:pt x="1883" y="1289"/>
                  </a:cubicBezTo>
                  <a:lnTo>
                    <a:pt x="2011" y="1015"/>
                  </a:lnTo>
                  <a:lnTo>
                    <a:pt x="2011" y="1015"/>
                  </a:lnTo>
                  <a:cubicBezTo>
                    <a:pt x="2008" y="1015"/>
                    <a:pt x="2006" y="1015"/>
                    <a:pt x="2004" y="1015"/>
                  </a:cubicBezTo>
                  <a:cubicBezTo>
                    <a:pt x="1583" y="1015"/>
                    <a:pt x="809" y="877"/>
                    <a:pt x="134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7" name="Google Shape;237;p24">
              <a:extLst>
                <a:ext uri="{FF2B5EF4-FFF2-40B4-BE49-F238E27FC236}">
                  <a16:creationId xmlns:a16="http://schemas.microsoft.com/office/drawing/2014/main" id="{70AFA807-AF56-0C96-A9BA-422A1832F632}"/>
                </a:ext>
              </a:extLst>
            </p:cNvPr>
            <p:cNvSpPr/>
            <p:nvPr/>
          </p:nvSpPr>
          <p:spPr>
            <a:xfrm>
              <a:off x="5432425" y="2845550"/>
              <a:ext cx="47625" cy="37750"/>
            </a:xfrm>
            <a:custGeom>
              <a:avLst/>
              <a:gdLst/>
              <a:ahLst/>
              <a:cxnLst/>
              <a:rect l="l" t="t" r="r" b="b"/>
              <a:pathLst>
                <a:path w="1905" h="1510" extrusionOk="0">
                  <a:moveTo>
                    <a:pt x="192" y="1"/>
                  </a:moveTo>
                  <a:cubicBezTo>
                    <a:pt x="129" y="75"/>
                    <a:pt x="66" y="149"/>
                    <a:pt x="1" y="221"/>
                  </a:cubicBezTo>
                  <a:cubicBezTo>
                    <a:pt x="352" y="726"/>
                    <a:pt x="773" y="1054"/>
                    <a:pt x="1163" y="1267"/>
                  </a:cubicBezTo>
                  <a:cubicBezTo>
                    <a:pt x="1358" y="1375"/>
                    <a:pt x="1546" y="1452"/>
                    <a:pt x="1711" y="1510"/>
                  </a:cubicBezTo>
                  <a:cubicBezTo>
                    <a:pt x="1778" y="1434"/>
                    <a:pt x="1841" y="1357"/>
                    <a:pt x="1905" y="1279"/>
                  </a:cubicBezTo>
                  <a:cubicBezTo>
                    <a:pt x="1440" y="1143"/>
                    <a:pt x="723" y="811"/>
                    <a:pt x="192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8" name="Google Shape;238;p24">
              <a:extLst>
                <a:ext uri="{FF2B5EF4-FFF2-40B4-BE49-F238E27FC236}">
                  <a16:creationId xmlns:a16="http://schemas.microsoft.com/office/drawing/2014/main" id="{5D87AC1E-2BEA-F738-153D-C06DF1FC408D}"/>
                </a:ext>
              </a:extLst>
            </p:cNvPr>
            <p:cNvSpPr/>
            <p:nvPr/>
          </p:nvSpPr>
          <p:spPr>
            <a:xfrm>
              <a:off x="5369900" y="2895850"/>
              <a:ext cx="43275" cy="44300"/>
            </a:xfrm>
            <a:custGeom>
              <a:avLst/>
              <a:gdLst/>
              <a:ahLst/>
              <a:cxnLst/>
              <a:rect l="l" t="t" r="r" b="b"/>
              <a:pathLst>
                <a:path w="1731" h="1772" extrusionOk="0">
                  <a:moveTo>
                    <a:pt x="249" y="0"/>
                  </a:moveTo>
                  <a:cubicBezTo>
                    <a:pt x="168" y="46"/>
                    <a:pt x="84" y="90"/>
                    <a:pt x="1" y="132"/>
                  </a:cubicBezTo>
                  <a:cubicBezTo>
                    <a:pt x="342" y="940"/>
                    <a:pt x="948" y="1456"/>
                    <a:pt x="1464" y="1771"/>
                  </a:cubicBezTo>
                  <a:cubicBezTo>
                    <a:pt x="1554" y="1718"/>
                    <a:pt x="1643" y="1665"/>
                    <a:pt x="1731" y="1609"/>
                  </a:cubicBezTo>
                  <a:cubicBezTo>
                    <a:pt x="1223" y="1330"/>
                    <a:pt x="587" y="835"/>
                    <a:pt x="249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9" name="Google Shape;239;p24">
              <a:extLst>
                <a:ext uri="{FF2B5EF4-FFF2-40B4-BE49-F238E27FC236}">
                  <a16:creationId xmlns:a16="http://schemas.microsoft.com/office/drawing/2014/main" id="{2830C737-C566-9B22-FAD1-7B115809228F}"/>
                </a:ext>
              </a:extLst>
            </p:cNvPr>
            <p:cNvSpPr/>
            <p:nvPr/>
          </p:nvSpPr>
          <p:spPr>
            <a:xfrm>
              <a:off x="5292900" y="2921750"/>
              <a:ext cx="30075" cy="51950"/>
            </a:xfrm>
            <a:custGeom>
              <a:avLst/>
              <a:gdLst/>
              <a:ahLst/>
              <a:cxnLst/>
              <a:rect l="l" t="t" r="r" b="b"/>
              <a:pathLst>
                <a:path w="1203" h="2078" extrusionOk="0">
                  <a:moveTo>
                    <a:pt x="294" y="0"/>
                  </a:moveTo>
                  <a:cubicBezTo>
                    <a:pt x="200" y="16"/>
                    <a:pt x="105" y="28"/>
                    <a:pt x="11" y="40"/>
                  </a:cubicBezTo>
                  <a:cubicBezTo>
                    <a:pt x="0" y="1050"/>
                    <a:pt x="468" y="1706"/>
                    <a:pt x="857" y="2077"/>
                  </a:cubicBezTo>
                  <a:cubicBezTo>
                    <a:pt x="972" y="2057"/>
                    <a:pt x="1088" y="2036"/>
                    <a:pt x="1203" y="2012"/>
                  </a:cubicBezTo>
                  <a:cubicBezTo>
                    <a:pt x="839" y="1724"/>
                    <a:pt x="264" y="1096"/>
                    <a:pt x="294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0" name="Google Shape;240;p24">
              <a:extLst>
                <a:ext uri="{FF2B5EF4-FFF2-40B4-BE49-F238E27FC236}">
                  <a16:creationId xmlns:a16="http://schemas.microsoft.com/office/drawing/2014/main" id="{89F68485-C94B-D6B8-01C0-0A939FE35F05}"/>
                </a:ext>
              </a:extLst>
            </p:cNvPr>
            <p:cNvSpPr/>
            <p:nvPr/>
          </p:nvSpPr>
          <p:spPr>
            <a:xfrm>
              <a:off x="5185875" y="2911900"/>
              <a:ext cx="26675" cy="60050"/>
            </a:xfrm>
            <a:custGeom>
              <a:avLst/>
              <a:gdLst/>
              <a:ahLst/>
              <a:cxnLst/>
              <a:rect l="l" t="t" r="r" b="b"/>
              <a:pathLst>
                <a:path w="1067" h="2402" extrusionOk="0">
                  <a:moveTo>
                    <a:pt x="359" y="1"/>
                  </a:moveTo>
                  <a:lnTo>
                    <a:pt x="359" y="1"/>
                  </a:lnTo>
                  <a:cubicBezTo>
                    <a:pt x="0" y="912"/>
                    <a:pt x="299" y="1732"/>
                    <a:pt x="668" y="2311"/>
                  </a:cubicBezTo>
                  <a:cubicBezTo>
                    <a:pt x="800" y="2344"/>
                    <a:pt x="934" y="2374"/>
                    <a:pt x="1067" y="2401"/>
                  </a:cubicBezTo>
                  <a:cubicBezTo>
                    <a:pt x="665" y="1880"/>
                    <a:pt x="246" y="1043"/>
                    <a:pt x="631" y="90"/>
                  </a:cubicBezTo>
                  <a:cubicBezTo>
                    <a:pt x="540" y="63"/>
                    <a:pt x="450" y="32"/>
                    <a:pt x="359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" name="Google Shape;241;p24">
              <a:extLst>
                <a:ext uri="{FF2B5EF4-FFF2-40B4-BE49-F238E27FC236}">
                  <a16:creationId xmlns:a16="http://schemas.microsoft.com/office/drawing/2014/main" id="{631E92AA-59AC-FA68-BA16-EC620E7D1046}"/>
                </a:ext>
              </a:extLst>
            </p:cNvPr>
            <p:cNvSpPr/>
            <p:nvPr/>
          </p:nvSpPr>
          <p:spPr>
            <a:xfrm>
              <a:off x="4491350" y="3171375"/>
              <a:ext cx="228400" cy="188525"/>
            </a:xfrm>
            <a:custGeom>
              <a:avLst/>
              <a:gdLst/>
              <a:ahLst/>
              <a:cxnLst/>
              <a:rect l="l" t="t" r="r" b="b"/>
              <a:pathLst>
                <a:path w="9136" h="7541" extrusionOk="0">
                  <a:moveTo>
                    <a:pt x="229" y="0"/>
                  </a:moveTo>
                  <a:cubicBezTo>
                    <a:pt x="153" y="56"/>
                    <a:pt x="77" y="114"/>
                    <a:pt x="0" y="173"/>
                  </a:cubicBezTo>
                  <a:cubicBezTo>
                    <a:pt x="652" y="1229"/>
                    <a:pt x="1609" y="1856"/>
                    <a:pt x="1972" y="2068"/>
                  </a:cubicBezTo>
                  <a:cubicBezTo>
                    <a:pt x="1721" y="2419"/>
                    <a:pt x="1468" y="2810"/>
                    <a:pt x="1224" y="3243"/>
                  </a:cubicBezTo>
                  <a:lnTo>
                    <a:pt x="1165" y="3349"/>
                  </a:lnTo>
                  <a:lnTo>
                    <a:pt x="1260" y="3424"/>
                  </a:lnTo>
                  <a:cubicBezTo>
                    <a:pt x="2589" y="4481"/>
                    <a:pt x="3825" y="5275"/>
                    <a:pt x="4914" y="5871"/>
                  </a:cubicBezTo>
                  <a:cubicBezTo>
                    <a:pt x="6909" y="6964"/>
                    <a:pt x="8405" y="7391"/>
                    <a:pt x="9058" y="7541"/>
                  </a:cubicBezTo>
                  <a:cubicBezTo>
                    <a:pt x="9085" y="7450"/>
                    <a:pt x="9111" y="7359"/>
                    <a:pt x="9135" y="7268"/>
                  </a:cubicBezTo>
                  <a:cubicBezTo>
                    <a:pt x="8187" y="7053"/>
                    <a:pt x="5235" y="6196"/>
                    <a:pt x="1532" y="3278"/>
                  </a:cubicBezTo>
                  <a:cubicBezTo>
                    <a:pt x="1962" y="2528"/>
                    <a:pt x="2425" y="1907"/>
                    <a:pt x="2842" y="1420"/>
                  </a:cubicBezTo>
                  <a:cubicBezTo>
                    <a:pt x="2771" y="1356"/>
                    <a:pt x="2701" y="1289"/>
                    <a:pt x="2633" y="1223"/>
                  </a:cubicBezTo>
                  <a:cubicBezTo>
                    <a:pt x="2475" y="1408"/>
                    <a:pt x="2309" y="1612"/>
                    <a:pt x="2140" y="1838"/>
                  </a:cubicBezTo>
                  <a:cubicBezTo>
                    <a:pt x="1824" y="1653"/>
                    <a:pt x="859" y="1033"/>
                    <a:pt x="22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2" name="Google Shape;242;p24">
              <a:extLst>
                <a:ext uri="{FF2B5EF4-FFF2-40B4-BE49-F238E27FC236}">
                  <a16:creationId xmlns:a16="http://schemas.microsoft.com/office/drawing/2014/main" id="{BFCD1CF2-68BF-D59C-8D04-92210636B47C}"/>
                </a:ext>
              </a:extLst>
            </p:cNvPr>
            <p:cNvSpPr/>
            <p:nvPr/>
          </p:nvSpPr>
          <p:spPr>
            <a:xfrm>
              <a:off x="5269600" y="2224200"/>
              <a:ext cx="826575" cy="449875"/>
            </a:xfrm>
            <a:custGeom>
              <a:avLst/>
              <a:gdLst/>
              <a:ahLst/>
              <a:cxnLst/>
              <a:rect l="l" t="t" r="r" b="b"/>
              <a:pathLst>
                <a:path w="33063" h="17995" extrusionOk="0">
                  <a:moveTo>
                    <a:pt x="0" y="0"/>
                  </a:moveTo>
                  <a:lnTo>
                    <a:pt x="0" y="17995"/>
                  </a:lnTo>
                  <a:lnTo>
                    <a:pt x="2533" y="15262"/>
                  </a:lnTo>
                  <a:lnTo>
                    <a:pt x="33062" y="15262"/>
                  </a:lnTo>
                  <a:lnTo>
                    <a:pt x="33062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3" name="Google Shape;243;p24">
              <a:extLst>
                <a:ext uri="{FF2B5EF4-FFF2-40B4-BE49-F238E27FC236}">
                  <a16:creationId xmlns:a16="http://schemas.microsoft.com/office/drawing/2014/main" id="{2A807C0D-8D52-3D81-9AB1-FA2995C7FC18}"/>
                </a:ext>
              </a:extLst>
            </p:cNvPr>
            <p:cNvSpPr/>
            <p:nvPr/>
          </p:nvSpPr>
          <p:spPr>
            <a:xfrm>
              <a:off x="5851600" y="2306750"/>
              <a:ext cx="215675" cy="196525"/>
            </a:xfrm>
            <a:custGeom>
              <a:avLst/>
              <a:gdLst/>
              <a:ahLst/>
              <a:cxnLst/>
              <a:rect l="l" t="t" r="r" b="b"/>
              <a:pathLst>
                <a:path w="8627" h="7861" extrusionOk="0">
                  <a:moveTo>
                    <a:pt x="4313" y="0"/>
                  </a:moveTo>
                  <a:cubicBezTo>
                    <a:pt x="3307" y="0"/>
                    <a:pt x="2302" y="384"/>
                    <a:pt x="1534" y="1151"/>
                  </a:cubicBezTo>
                  <a:cubicBezTo>
                    <a:pt x="0" y="2687"/>
                    <a:pt x="0" y="5174"/>
                    <a:pt x="1534" y="6709"/>
                  </a:cubicBezTo>
                  <a:cubicBezTo>
                    <a:pt x="2302" y="7477"/>
                    <a:pt x="3307" y="7861"/>
                    <a:pt x="4313" y="7861"/>
                  </a:cubicBezTo>
                  <a:cubicBezTo>
                    <a:pt x="5319" y="7861"/>
                    <a:pt x="6325" y="7477"/>
                    <a:pt x="7092" y="6709"/>
                  </a:cubicBezTo>
                  <a:cubicBezTo>
                    <a:pt x="8626" y="5174"/>
                    <a:pt x="8626" y="2687"/>
                    <a:pt x="7092" y="1151"/>
                  </a:cubicBezTo>
                  <a:cubicBezTo>
                    <a:pt x="6325" y="384"/>
                    <a:pt x="5319" y="0"/>
                    <a:pt x="4313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4" name="Google Shape;244;p24">
              <a:extLst>
                <a:ext uri="{FF2B5EF4-FFF2-40B4-BE49-F238E27FC236}">
                  <a16:creationId xmlns:a16="http://schemas.microsoft.com/office/drawing/2014/main" id="{9D6B257A-6259-2170-33A3-308DD5D7247F}"/>
                </a:ext>
              </a:extLst>
            </p:cNvPr>
            <p:cNvSpPr/>
            <p:nvPr/>
          </p:nvSpPr>
          <p:spPr>
            <a:xfrm>
              <a:off x="5312100" y="2329950"/>
              <a:ext cx="496750" cy="16000"/>
            </a:xfrm>
            <a:custGeom>
              <a:avLst/>
              <a:gdLst/>
              <a:ahLst/>
              <a:cxnLst/>
              <a:rect l="l" t="t" r="r" b="b"/>
              <a:pathLst>
                <a:path w="19870" h="640" extrusionOk="0">
                  <a:moveTo>
                    <a:pt x="320" y="1"/>
                  </a:moveTo>
                  <a:cubicBezTo>
                    <a:pt x="142" y="1"/>
                    <a:pt x="0" y="143"/>
                    <a:pt x="0" y="320"/>
                  </a:cubicBezTo>
                  <a:cubicBezTo>
                    <a:pt x="0" y="496"/>
                    <a:pt x="142" y="640"/>
                    <a:pt x="320" y="640"/>
                  </a:cubicBezTo>
                  <a:lnTo>
                    <a:pt x="19550" y="640"/>
                  </a:lnTo>
                  <a:cubicBezTo>
                    <a:pt x="19728" y="640"/>
                    <a:pt x="19870" y="496"/>
                    <a:pt x="19870" y="320"/>
                  </a:cubicBezTo>
                  <a:cubicBezTo>
                    <a:pt x="19870" y="143"/>
                    <a:pt x="19728" y="1"/>
                    <a:pt x="195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5" name="Google Shape;245;p24">
              <a:extLst>
                <a:ext uri="{FF2B5EF4-FFF2-40B4-BE49-F238E27FC236}">
                  <a16:creationId xmlns:a16="http://schemas.microsoft.com/office/drawing/2014/main" id="{456D0253-80C8-8AB9-14FF-E7B72F8D7686}"/>
                </a:ext>
              </a:extLst>
            </p:cNvPr>
            <p:cNvSpPr/>
            <p:nvPr/>
          </p:nvSpPr>
          <p:spPr>
            <a:xfrm>
              <a:off x="5623275" y="2389025"/>
              <a:ext cx="185575" cy="16000"/>
            </a:xfrm>
            <a:custGeom>
              <a:avLst/>
              <a:gdLst/>
              <a:ahLst/>
              <a:cxnLst/>
              <a:rect l="l" t="t" r="r" b="b"/>
              <a:pathLst>
                <a:path w="7423" h="640" extrusionOk="0">
                  <a:moveTo>
                    <a:pt x="320" y="1"/>
                  </a:moveTo>
                  <a:cubicBezTo>
                    <a:pt x="143" y="1"/>
                    <a:pt x="1" y="143"/>
                    <a:pt x="1" y="320"/>
                  </a:cubicBezTo>
                  <a:cubicBezTo>
                    <a:pt x="1" y="497"/>
                    <a:pt x="143" y="640"/>
                    <a:pt x="320" y="640"/>
                  </a:cubicBezTo>
                  <a:lnTo>
                    <a:pt x="7103" y="640"/>
                  </a:lnTo>
                  <a:cubicBezTo>
                    <a:pt x="7281" y="640"/>
                    <a:pt x="7423" y="497"/>
                    <a:pt x="7423" y="320"/>
                  </a:cubicBezTo>
                  <a:cubicBezTo>
                    <a:pt x="7423" y="143"/>
                    <a:pt x="7281" y="1"/>
                    <a:pt x="71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6" name="Google Shape;246;p24">
              <a:extLst>
                <a:ext uri="{FF2B5EF4-FFF2-40B4-BE49-F238E27FC236}">
                  <a16:creationId xmlns:a16="http://schemas.microsoft.com/office/drawing/2014/main" id="{AAA63513-1B4C-2396-EA90-6C5AF988716F}"/>
                </a:ext>
              </a:extLst>
            </p:cNvPr>
            <p:cNvSpPr/>
            <p:nvPr/>
          </p:nvSpPr>
          <p:spPr>
            <a:xfrm>
              <a:off x="5308075" y="2389025"/>
              <a:ext cx="288225" cy="16000"/>
            </a:xfrm>
            <a:custGeom>
              <a:avLst/>
              <a:gdLst/>
              <a:ahLst/>
              <a:cxnLst/>
              <a:rect l="l" t="t" r="r" b="b"/>
              <a:pathLst>
                <a:path w="11529" h="640" extrusionOk="0">
                  <a:moveTo>
                    <a:pt x="320" y="1"/>
                  </a:moveTo>
                  <a:cubicBezTo>
                    <a:pt x="144" y="1"/>
                    <a:pt x="0" y="143"/>
                    <a:pt x="0" y="320"/>
                  </a:cubicBezTo>
                  <a:cubicBezTo>
                    <a:pt x="0" y="496"/>
                    <a:pt x="144" y="640"/>
                    <a:pt x="320" y="640"/>
                  </a:cubicBezTo>
                  <a:lnTo>
                    <a:pt x="11209" y="640"/>
                  </a:lnTo>
                  <a:cubicBezTo>
                    <a:pt x="11387" y="640"/>
                    <a:pt x="11529" y="496"/>
                    <a:pt x="11529" y="320"/>
                  </a:cubicBezTo>
                  <a:cubicBezTo>
                    <a:pt x="11529" y="143"/>
                    <a:pt x="11387" y="1"/>
                    <a:pt x="11209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7" name="Google Shape;247;p24">
              <a:extLst>
                <a:ext uri="{FF2B5EF4-FFF2-40B4-BE49-F238E27FC236}">
                  <a16:creationId xmlns:a16="http://schemas.microsoft.com/office/drawing/2014/main" id="{38945C3E-32AB-7564-9ADD-0496C6EAEB3A}"/>
                </a:ext>
              </a:extLst>
            </p:cNvPr>
            <p:cNvSpPr/>
            <p:nvPr/>
          </p:nvSpPr>
          <p:spPr>
            <a:xfrm>
              <a:off x="5312100" y="2448100"/>
              <a:ext cx="496750" cy="16000"/>
            </a:xfrm>
            <a:custGeom>
              <a:avLst/>
              <a:gdLst/>
              <a:ahLst/>
              <a:cxnLst/>
              <a:rect l="l" t="t" r="r" b="b"/>
              <a:pathLst>
                <a:path w="19870" h="640" extrusionOk="0">
                  <a:moveTo>
                    <a:pt x="320" y="0"/>
                  </a:moveTo>
                  <a:cubicBezTo>
                    <a:pt x="142" y="0"/>
                    <a:pt x="0" y="144"/>
                    <a:pt x="0" y="320"/>
                  </a:cubicBezTo>
                  <a:cubicBezTo>
                    <a:pt x="0" y="497"/>
                    <a:pt x="142" y="640"/>
                    <a:pt x="320" y="640"/>
                  </a:cubicBezTo>
                  <a:lnTo>
                    <a:pt x="19550" y="640"/>
                  </a:lnTo>
                  <a:cubicBezTo>
                    <a:pt x="19728" y="640"/>
                    <a:pt x="19870" y="497"/>
                    <a:pt x="19870" y="320"/>
                  </a:cubicBezTo>
                  <a:cubicBezTo>
                    <a:pt x="19870" y="144"/>
                    <a:pt x="19728" y="0"/>
                    <a:pt x="19550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8" name="Google Shape;248;p24">
              <a:extLst>
                <a:ext uri="{FF2B5EF4-FFF2-40B4-BE49-F238E27FC236}">
                  <a16:creationId xmlns:a16="http://schemas.microsoft.com/office/drawing/2014/main" id="{70B1C120-F650-9761-3019-13A2EE9DFFE7}"/>
                </a:ext>
              </a:extLst>
            </p:cNvPr>
            <p:cNvSpPr/>
            <p:nvPr/>
          </p:nvSpPr>
          <p:spPr>
            <a:xfrm>
              <a:off x="5657100" y="2507200"/>
              <a:ext cx="151750" cy="16025"/>
            </a:xfrm>
            <a:custGeom>
              <a:avLst/>
              <a:gdLst/>
              <a:ahLst/>
              <a:cxnLst/>
              <a:rect l="l" t="t" r="r" b="b"/>
              <a:pathLst>
                <a:path w="6070" h="641" extrusionOk="0">
                  <a:moveTo>
                    <a:pt x="320" y="1"/>
                  </a:moveTo>
                  <a:cubicBezTo>
                    <a:pt x="143" y="1"/>
                    <a:pt x="1" y="143"/>
                    <a:pt x="1" y="321"/>
                  </a:cubicBezTo>
                  <a:cubicBezTo>
                    <a:pt x="1" y="496"/>
                    <a:pt x="143" y="640"/>
                    <a:pt x="320" y="640"/>
                  </a:cubicBezTo>
                  <a:lnTo>
                    <a:pt x="5750" y="640"/>
                  </a:lnTo>
                  <a:cubicBezTo>
                    <a:pt x="5928" y="640"/>
                    <a:pt x="6070" y="496"/>
                    <a:pt x="6070" y="321"/>
                  </a:cubicBezTo>
                  <a:cubicBezTo>
                    <a:pt x="6070" y="143"/>
                    <a:pt x="5928" y="1"/>
                    <a:pt x="575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9" name="Google Shape;249;p24">
              <a:extLst>
                <a:ext uri="{FF2B5EF4-FFF2-40B4-BE49-F238E27FC236}">
                  <a16:creationId xmlns:a16="http://schemas.microsoft.com/office/drawing/2014/main" id="{E9EE4C27-680A-F316-D6AA-C35D1EEAA956}"/>
                </a:ext>
              </a:extLst>
            </p:cNvPr>
            <p:cNvSpPr/>
            <p:nvPr/>
          </p:nvSpPr>
          <p:spPr>
            <a:xfrm>
              <a:off x="5429550" y="2507200"/>
              <a:ext cx="201875" cy="16025"/>
            </a:xfrm>
            <a:custGeom>
              <a:avLst/>
              <a:gdLst/>
              <a:ahLst/>
              <a:cxnLst/>
              <a:rect l="l" t="t" r="r" b="b"/>
              <a:pathLst>
                <a:path w="8075" h="641" extrusionOk="0">
                  <a:moveTo>
                    <a:pt x="320" y="1"/>
                  </a:moveTo>
                  <a:cubicBezTo>
                    <a:pt x="145" y="1"/>
                    <a:pt x="1" y="143"/>
                    <a:pt x="1" y="321"/>
                  </a:cubicBezTo>
                  <a:cubicBezTo>
                    <a:pt x="1" y="496"/>
                    <a:pt x="145" y="640"/>
                    <a:pt x="320" y="640"/>
                  </a:cubicBezTo>
                  <a:lnTo>
                    <a:pt x="7754" y="640"/>
                  </a:lnTo>
                  <a:cubicBezTo>
                    <a:pt x="7932" y="640"/>
                    <a:pt x="8074" y="496"/>
                    <a:pt x="8074" y="321"/>
                  </a:cubicBezTo>
                  <a:cubicBezTo>
                    <a:pt x="8074" y="143"/>
                    <a:pt x="7932" y="1"/>
                    <a:pt x="775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0" name="Google Shape;250;p24">
              <a:extLst>
                <a:ext uri="{FF2B5EF4-FFF2-40B4-BE49-F238E27FC236}">
                  <a16:creationId xmlns:a16="http://schemas.microsoft.com/office/drawing/2014/main" id="{FCD8BCE5-FD55-0563-1F33-7B375BD6A81B}"/>
                </a:ext>
              </a:extLst>
            </p:cNvPr>
            <p:cNvSpPr/>
            <p:nvPr/>
          </p:nvSpPr>
          <p:spPr>
            <a:xfrm>
              <a:off x="5493200" y="2531950"/>
              <a:ext cx="70325" cy="122725"/>
            </a:xfrm>
            <a:custGeom>
              <a:avLst/>
              <a:gdLst/>
              <a:ahLst/>
              <a:cxnLst/>
              <a:rect l="l" t="t" r="r" b="b"/>
              <a:pathLst>
                <a:path w="2813" h="4909" extrusionOk="0">
                  <a:moveTo>
                    <a:pt x="2207" y="1"/>
                  </a:moveTo>
                  <a:cubicBezTo>
                    <a:pt x="2100" y="1"/>
                    <a:pt x="1992" y="33"/>
                    <a:pt x="1899" y="100"/>
                  </a:cubicBezTo>
                  <a:cubicBezTo>
                    <a:pt x="832" y="859"/>
                    <a:pt x="237" y="1719"/>
                    <a:pt x="134" y="2655"/>
                  </a:cubicBezTo>
                  <a:cubicBezTo>
                    <a:pt x="1" y="3850"/>
                    <a:pt x="743" y="4696"/>
                    <a:pt x="775" y="4730"/>
                  </a:cubicBezTo>
                  <a:cubicBezTo>
                    <a:pt x="816" y="4777"/>
                    <a:pt x="864" y="4815"/>
                    <a:pt x="916" y="4843"/>
                  </a:cubicBezTo>
                  <a:cubicBezTo>
                    <a:pt x="995" y="4886"/>
                    <a:pt x="1084" y="4908"/>
                    <a:pt x="1172" y="4908"/>
                  </a:cubicBezTo>
                  <a:cubicBezTo>
                    <a:pt x="1298" y="4908"/>
                    <a:pt x="1425" y="4864"/>
                    <a:pt x="1526" y="4773"/>
                  </a:cubicBezTo>
                  <a:cubicBezTo>
                    <a:pt x="1744" y="4577"/>
                    <a:pt x="1764" y="4243"/>
                    <a:pt x="1570" y="4023"/>
                  </a:cubicBezTo>
                  <a:cubicBezTo>
                    <a:pt x="1555" y="4006"/>
                    <a:pt x="1108" y="3472"/>
                    <a:pt x="1193" y="2760"/>
                  </a:cubicBezTo>
                  <a:cubicBezTo>
                    <a:pt x="1267" y="2142"/>
                    <a:pt x="1712" y="1539"/>
                    <a:pt x="2515" y="968"/>
                  </a:cubicBezTo>
                  <a:cubicBezTo>
                    <a:pt x="2756" y="797"/>
                    <a:pt x="2812" y="465"/>
                    <a:pt x="2641" y="226"/>
                  </a:cubicBezTo>
                  <a:cubicBezTo>
                    <a:pt x="2538" y="79"/>
                    <a:pt x="2374" y="1"/>
                    <a:pt x="2207" y="1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1" name="Google Shape;251;p24">
              <a:extLst>
                <a:ext uri="{FF2B5EF4-FFF2-40B4-BE49-F238E27FC236}">
                  <a16:creationId xmlns:a16="http://schemas.microsoft.com/office/drawing/2014/main" id="{D0E0043A-ABB3-4EE1-0411-C21FA00BC0EB}"/>
                </a:ext>
              </a:extLst>
            </p:cNvPr>
            <p:cNvSpPr/>
            <p:nvPr/>
          </p:nvSpPr>
          <p:spPr>
            <a:xfrm>
              <a:off x="5503650" y="2630150"/>
              <a:ext cx="104675" cy="57775"/>
            </a:xfrm>
            <a:custGeom>
              <a:avLst/>
              <a:gdLst/>
              <a:ahLst/>
              <a:cxnLst/>
              <a:rect l="l" t="t" r="r" b="b"/>
              <a:pathLst>
                <a:path w="4187" h="2311" extrusionOk="0">
                  <a:moveTo>
                    <a:pt x="1065" y="1"/>
                  </a:moveTo>
                  <a:cubicBezTo>
                    <a:pt x="624" y="1"/>
                    <a:pt x="296" y="126"/>
                    <a:pt x="193" y="374"/>
                  </a:cubicBezTo>
                  <a:cubicBezTo>
                    <a:pt x="1" y="843"/>
                    <a:pt x="695" y="1573"/>
                    <a:pt x="1744" y="2005"/>
                  </a:cubicBezTo>
                  <a:cubicBezTo>
                    <a:pt x="2240" y="2209"/>
                    <a:pt x="2726" y="2310"/>
                    <a:pt x="3122" y="2310"/>
                  </a:cubicBezTo>
                  <a:cubicBezTo>
                    <a:pt x="3563" y="2310"/>
                    <a:pt x="3891" y="2185"/>
                    <a:pt x="3994" y="1937"/>
                  </a:cubicBezTo>
                  <a:cubicBezTo>
                    <a:pt x="4186" y="1467"/>
                    <a:pt x="3492" y="737"/>
                    <a:pt x="2443" y="306"/>
                  </a:cubicBezTo>
                  <a:cubicBezTo>
                    <a:pt x="1947" y="102"/>
                    <a:pt x="1461" y="1"/>
                    <a:pt x="1065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2" name="Google Shape;252;p24">
              <a:extLst>
                <a:ext uri="{FF2B5EF4-FFF2-40B4-BE49-F238E27FC236}">
                  <a16:creationId xmlns:a16="http://schemas.microsoft.com/office/drawing/2014/main" id="{8018F84C-8F12-B245-7770-AB55FFCE1593}"/>
                </a:ext>
              </a:extLst>
            </p:cNvPr>
            <p:cNvSpPr/>
            <p:nvPr/>
          </p:nvSpPr>
          <p:spPr>
            <a:xfrm>
              <a:off x="5527175" y="2641900"/>
              <a:ext cx="59900" cy="34300"/>
            </a:xfrm>
            <a:custGeom>
              <a:avLst/>
              <a:gdLst/>
              <a:ahLst/>
              <a:cxnLst/>
              <a:rect l="l" t="t" r="r" b="b"/>
              <a:pathLst>
                <a:path w="2396" h="1372" extrusionOk="0">
                  <a:moveTo>
                    <a:pt x="542" y="0"/>
                  </a:moveTo>
                  <a:cubicBezTo>
                    <a:pt x="280" y="0"/>
                    <a:pt x="85" y="75"/>
                    <a:pt x="25" y="222"/>
                  </a:cubicBezTo>
                  <a:cubicBezTo>
                    <a:pt x="4" y="270"/>
                    <a:pt x="1" y="323"/>
                    <a:pt x="11" y="381"/>
                  </a:cubicBezTo>
                  <a:cubicBezTo>
                    <a:pt x="61" y="646"/>
                    <a:pt x="431" y="979"/>
                    <a:pt x="946" y="1190"/>
                  </a:cubicBezTo>
                  <a:cubicBezTo>
                    <a:pt x="1240" y="1311"/>
                    <a:pt x="1529" y="1371"/>
                    <a:pt x="1764" y="1371"/>
                  </a:cubicBezTo>
                  <a:cubicBezTo>
                    <a:pt x="1907" y="1371"/>
                    <a:pt x="2030" y="1349"/>
                    <a:pt x="2123" y="1305"/>
                  </a:cubicBezTo>
                  <a:cubicBezTo>
                    <a:pt x="2198" y="1269"/>
                    <a:pt x="2253" y="1217"/>
                    <a:pt x="2280" y="1150"/>
                  </a:cubicBezTo>
                  <a:cubicBezTo>
                    <a:pt x="2395" y="872"/>
                    <a:pt x="1983" y="437"/>
                    <a:pt x="1361" y="181"/>
                  </a:cubicBezTo>
                  <a:cubicBezTo>
                    <a:pt x="1066" y="60"/>
                    <a:pt x="777" y="0"/>
                    <a:pt x="54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3" name="Google Shape;253;p24">
              <a:extLst>
                <a:ext uri="{FF2B5EF4-FFF2-40B4-BE49-F238E27FC236}">
                  <a16:creationId xmlns:a16="http://schemas.microsoft.com/office/drawing/2014/main" id="{01BB9B0A-C33C-7A27-4721-1E1F36509157}"/>
                </a:ext>
              </a:extLst>
            </p:cNvPr>
            <p:cNvSpPr/>
            <p:nvPr/>
          </p:nvSpPr>
          <p:spPr>
            <a:xfrm>
              <a:off x="5527450" y="2649750"/>
              <a:ext cx="52800" cy="26450"/>
            </a:xfrm>
            <a:custGeom>
              <a:avLst/>
              <a:gdLst/>
              <a:ahLst/>
              <a:cxnLst/>
              <a:rect l="l" t="t" r="r" b="b"/>
              <a:pathLst>
                <a:path w="2112" h="1058" extrusionOk="0">
                  <a:moveTo>
                    <a:pt x="357" y="1"/>
                  </a:moveTo>
                  <a:cubicBezTo>
                    <a:pt x="215" y="1"/>
                    <a:pt x="92" y="23"/>
                    <a:pt x="0" y="67"/>
                  </a:cubicBezTo>
                  <a:cubicBezTo>
                    <a:pt x="50" y="332"/>
                    <a:pt x="420" y="665"/>
                    <a:pt x="935" y="876"/>
                  </a:cubicBezTo>
                  <a:cubicBezTo>
                    <a:pt x="1229" y="997"/>
                    <a:pt x="1518" y="1057"/>
                    <a:pt x="1753" y="1057"/>
                  </a:cubicBezTo>
                  <a:cubicBezTo>
                    <a:pt x="1896" y="1057"/>
                    <a:pt x="2019" y="1035"/>
                    <a:pt x="2112" y="991"/>
                  </a:cubicBezTo>
                  <a:cubicBezTo>
                    <a:pt x="2062" y="724"/>
                    <a:pt x="1691" y="393"/>
                    <a:pt x="1177" y="182"/>
                  </a:cubicBezTo>
                  <a:cubicBezTo>
                    <a:pt x="881" y="61"/>
                    <a:pt x="592" y="1"/>
                    <a:pt x="357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4" name="Google Shape;254;p24">
              <a:extLst>
                <a:ext uri="{FF2B5EF4-FFF2-40B4-BE49-F238E27FC236}">
                  <a16:creationId xmlns:a16="http://schemas.microsoft.com/office/drawing/2014/main" id="{8AB1D7BE-A782-5C60-72C3-549EC5FC2F75}"/>
                </a:ext>
              </a:extLst>
            </p:cNvPr>
            <p:cNvSpPr/>
            <p:nvPr/>
          </p:nvSpPr>
          <p:spPr>
            <a:xfrm>
              <a:off x="5104300" y="2733650"/>
              <a:ext cx="443350" cy="244000"/>
            </a:xfrm>
            <a:custGeom>
              <a:avLst/>
              <a:gdLst/>
              <a:ahLst/>
              <a:cxnLst/>
              <a:rect l="l" t="t" r="r" b="b"/>
              <a:pathLst>
                <a:path w="17734" h="9760" extrusionOk="0">
                  <a:moveTo>
                    <a:pt x="15739" y="1"/>
                  </a:moveTo>
                  <a:lnTo>
                    <a:pt x="15416" y="698"/>
                  </a:lnTo>
                  <a:cubicBezTo>
                    <a:pt x="15477" y="798"/>
                    <a:pt x="15631" y="958"/>
                    <a:pt x="16025" y="1146"/>
                  </a:cubicBezTo>
                  <a:cubicBezTo>
                    <a:pt x="16588" y="1416"/>
                    <a:pt x="16802" y="2108"/>
                    <a:pt x="16494" y="2650"/>
                  </a:cubicBezTo>
                  <a:cubicBezTo>
                    <a:pt x="15065" y="5155"/>
                    <a:pt x="11958" y="9266"/>
                    <a:pt x="6459" y="9266"/>
                  </a:cubicBezTo>
                  <a:cubicBezTo>
                    <a:pt x="4623" y="9266"/>
                    <a:pt x="2519" y="8808"/>
                    <a:pt x="122" y="7677"/>
                  </a:cubicBezTo>
                  <a:lnTo>
                    <a:pt x="120" y="7677"/>
                  </a:lnTo>
                  <a:lnTo>
                    <a:pt x="1" y="8035"/>
                  </a:lnTo>
                  <a:lnTo>
                    <a:pt x="2649" y="9041"/>
                  </a:lnTo>
                  <a:cubicBezTo>
                    <a:pt x="3070" y="9201"/>
                    <a:pt x="3498" y="9335"/>
                    <a:pt x="3931" y="9441"/>
                  </a:cubicBezTo>
                  <a:cubicBezTo>
                    <a:pt x="4065" y="9474"/>
                    <a:pt x="4197" y="9504"/>
                    <a:pt x="4330" y="9531"/>
                  </a:cubicBezTo>
                  <a:cubicBezTo>
                    <a:pt x="5062" y="9683"/>
                    <a:pt x="5806" y="9759"/>
                    <a:pt x="6549" y="9759"/>
                  </a:cubicBezTo>
                  <a:cubicBezTo>
                    <a:pt x="7169" y="9759"/>
                    <a:pt x="7788" y="9707"/>
                    <a:pt x="8401" y="9601"/>
                  </a:cubicBezTo>
                  <a:cubicBezTo>
                    <a:pt x="8516" y="9581"/>
                    <a:pt x="8632" y="9560"/>
                    <a:pt x="8747" y="9536"/>
                  </a:cubicBezTo>
                  <a:cubicBezTo>
                    <a:pt x="9407" y="9401"/>
                    <a:pt x="10057" y="9204"/>
                    <a:pt x="10692" y="8945"/>
                  </a:cubicBezTo>
                  <a:cubicBezTo>
                    <a:pt x="11176" y="8748"/>
                    <a:pt x="11643" y="8518"/>
                    <a:pt x="12088" y="8258"/>
                  </a:cubicBezTo>
                  <a:cubicBezTo>
                    <a:pt x="12178" y="8206"/>
                    <a:pt x="12267" y="8153"/>
                    <a:pt x="12355" y="8097"/>
                  </a:cubicBezTo>
                  <a:cubicBezTo>
                    <a:pt x="13286" y="7520"/>
                    <a:pt x="14121" y="6806"/>
                    <a:pt x="14836" y="5984"/>
                  </a:cubicBezTo>
                  <a:cubicBezTo>
                    <a:pt x="14903" y="5910"/>
                    <a:pt x="14966" y="5833"/>
                    <a:pt x="15030" y="5755"/>
                  </a:cubicBezTo>
                  <a:cubicBezTo>
                    <a:pt x="15617" y="5042"/>
                    <a:pt x="16117" y="4250"/>
                    <a:pt x="16513" y="3392"/>
                  </a:cubicBezTo>
                  <a:lnTo>
                    <a:pt x="16903" y="2550"/>
                  </a:lnTo>
                  <a:lnTo>
                    <a:pt x="17032" y="2276"/>
                  </a:lnTo>
                  <a:lnTo>
                    <a:pt x="17733" y="761"/>
                  </a:lnTo>
                  <a:lnTo>
                    <a:pt x="17733" y="761"/>
                  </a:lnTo>
                  <a:cubicBezTo>
                    <a:pt x="17707" y="763"/>
                    <a:pt x="17680" y="763"/>
                    <a:pt x="17653" y="763"/>
                  </a:cubicBezTo>
                  <a:cubicBezTo>
                    <a:pt x="17351" y="763"/>
                    <a:pt x="16980" y="687"/>
                    <a:pt x="16602" y="531"/>
                  </a:cubicBezTo>
                  <a:cubicBezTo>
                    <a:pt x="16249" y="386"/>
                    <a:pt x="15951" y="198"/>
                    <a:pt x="15739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5" name="Google Shape;255;p24">
              <a:extLst>
                <a:ext uri="{FF2B5EF4-FFF2-40B4-BE49-F238E27FC236}">
                  <a16:creationId xmlns:a16="http://schemas.microsoft.com/office/drawing/2014/main" id="{D4F4442F-B93B-6F93-01F0-153A6969A0A3}"/>
                </a:ext>
              </a:extLst>
            </p:cNvPr>
            <p:cNvSpPr/>
            <p:nvPr/>
          </p:nvSpPr>
          <p:spPr>
            <a:xfrm>
              <a:off x="4549275" y="2667375"/>
              <a:ext cx="142750" cy="163300"/>
            </a:xfrm>
            <a:custGeom>
              <a:avLst/>
              <a:gdLst/>
              <a:ahLst/>
              <a:cxnLst/>
              <a:rect l="l" t="t" r="r" b="b"/>
              <a:pathLst>
                <a:path w="5710" h="6532" extrusionOk="0">
                  <a:moveTo>
                    <a:pt x="3284" y="0"/>
                  </a:moveTo>
                  <a:cubicBezTo>
                    <a:pt x="2143" y="0"/>
                    <a:pt x="978" y="1045"/>
                    <a:pt x="523" y="2573"/>
                  </a:cubicBezTo>
                  <a:cubicBezTo>
                    <a:pt x="1" y="4335"/>
                    <a:pt x="620" y="6074"/>
                    <a:pt x="1908" y="6457"/>
                  </a:cubicBezTo>
                  <a:cubicBezTo>
                    <a:pt x="2078" y="6507"/>
                    <a:pt x="2251" y="6532"/>
                    <a:pt x="2425" y="6532"/>
                  </a:cubicBezTo>
                  <a:cubicBezTo>
                    <a:pt x="3567" y="6532"/>
                    <a:pt x="4732" y="5488"/>
                    <a:pt x="5187" y="3959"/>
                  </a:cubicBezTo>
                  <a:cubicBezTo>
                    <a:pt x="5710" y="2197"/>
                    <a:pt x="5092" y="459"/>
                    <a:pt x="3803" y="75"/>
                  </a:cubicBezTo>
                  <a:cubicBezTo>
                    <a:pt x="3632" y="25"/>
                    <a:pt x="3458" y="0"/>
                    <a:pt x="328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6" name="Google Shape;256;p24">
              <a:extLst>
                <a:ext uri="{FF2B5EF4-FFF2-40B4-BE49-F238E27FC236}">
                  <a16:creationId xmlns:a16="http://schemas.microsoft.com/office/drawing/2014/main" id="{4AABBD9A-ABE9-FEE5-887A-6338BE167B08}"/>
                </a:ext>
              </a:extLst>
            </p:cNvPr>
            <p:cNvSpPr/>
            <p:nvPr/>
          </p:nvSpPr>
          <p:spPr>
            <a:xfrm>
              <a:off x="4539175" y="2681025"/>
              <a:ext cx="125200" cy="130775"/>
            </a:xfrm>
            <a:custGeom>
              <a:avLst/>
              <a:gdLst/>
              <a:ahLst/>
              <a:cxnLst/>
              <a:rect l="l" t="t" r="r" b="b"/>
              <a:pathLst>
                <a:path w="5008" h="5231" extrusionOk="0">
                  <a:moveTo>
                    <a:pt x="2952" y="0"/>
                  </a:moveTo>
                  <a:cubicBezTo>
                    <a:pt x="1968" y="0"/>
                    <a:pt x="770" y="643"/>
                    <a:pt x="420" y="1821"/>
                  </a:cubicBezTo>
                  <a:cubicBezTo>
                    <a:pt x="0" y="3228"/>
                    <a:pt x="951" y="4867"/>
                    <a:pt x="1981" y="5173"/>
                  </a:cubicBezTo>
                  <a:cubicBezTo>
                    <a:pt x="2111" y="5212"/>
                    <a:pt x="2242" y="5230"/>
                    <a:pt x="2374" y="5230"/>
                  </a:cubicBezTo>
                  <a:cubicBezTo>
                    <a:pt x="3290" y="5230"/>
                    <a:pt x="4223" y="4340"/>
                    <a:pt x="4588" y="3110"/>
                  </a:cubicBezTo>
                  <a:cubicBezTo>
                    <a:pt x="5008" y="1701"/>
                    <a:pt x="4525" y="381"/>
                    <a:pt x="3496" y="75"/>
                  </a:cubicBezTo>
                  <a:cubicBezTo>
                    <a:pt x="3328" y="25"/>
                    <a:pt x="3144" y="0"/>
                    <a:pt x="295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7" name="Google Shape;257;p24">
              <a:extLst>
                <a:ext uri="{FF2B5EF4-FFF2-40B4-BE49-F238E27FC236}">
                  <a16:creationId xmlns:a16="http://schemas.microsoft.com/office/drawing/2014/main" id="{784794A2-6286-8402-3859-D431B41AC56B}"/>
                </a:ext>
              </a:extLst>
            </p:cNvPr>
            <p:cNvSpPr/>
            <p:nvPr/>
          </p:nvSpPr>
          <p:spPr>
            <a:xfrm>
              <a:off x="4558700" y="2709425"/>
              <a:ext cx="52075" cy="56600"/>
            </a:xfrm>
            <a:custGeom>
              <a:avLst/>
              <a:gdLst/>
              <a:ahLst/>
              <a:cxnLst/>
              <a:rect l="l" t="t" r="r" b="b"/>
              <a:pathLst>
                <a:path w="2083" h="2264" extrusionOk="0">
                  <a:moveTo>
                    <a:pt x="1336" y="0"/>
                  </a:moveTo>
                  <a:cubicBezTo>
                    <a:pt x="980" y="0"/>
                    <a:pt x="572" y="282"/>
                    <a:pt x="322" y="738"/>
                  </a:cubicBezTo>
                  <a:cubicBezTo>
                    <a:pt x="1" y="1324"/>
                    <a:pt x="63" y="1976"/>
                    <a:pt x="460" y="2192"/>
                  </a:cubicBezTo>
                  <a:cubicBezTo>
                    <a:pt x="548" y="2241"/>
                    <a:pt x="646" y="2264"/>
                    <a:pt x="747" y="2264"/>
                  </a:cubicBezTo>
                  <a:cubicBezTo>
                    <a:pt x="1104" y="2264"/>
                    <a:pt x="1511" y="1982"/>
                    <a:pt x="1761" y="1526"/>
                  </a:cubicBezTo>
                  <a:cubicBezTo>
                    <a:pt x="2082" y="940"/>
                    <a:pt x="2020" y="288"/>
                    <a:pt x="1623" y="72"/>
                  </a:cubicBezTo>
                  <a:cubicBezTo>
                    <a:pt x="1535" y="23"/>
                    <a:pt x="1438" y="0"/>
                    <a:pt x="1336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8" name="Google Shape;258;p24">
              <a:extLst>
                <a:ext uri="{FF2B5EF4-FFF2-40B4-BE49-F238E27FC236}">
                  <a16:creationId xmlns:a16="http://schemas.microsoft.com/office/drawing/2014/main" id="{5B231C62-0C1E-912B-C42E-05435F2726C8}"/>
                </a:ext>
              </a:extLst>
            </p:cNvPr>
            <p:cNvSpPr/>
            <p:nvPr/>
          </p:nvSpPr>
          <p:spPr>
            <a:xfrm>
              <a:off x="4570225" y="2711200"/>
              <a:ext cx="53825" cy="62125"/>
            </a:xfrm>
            <a:custGeom>
              <a:avLst/>
              <a:gdLst/>
              <a:ahLst/>
              <a:cxnLst/>
              <a:rect l="l" t="t" r="r" b="b"/>
              <a:pathLst>
                <a:path w="2153" h="2485" extrusionOk="0">
                  <a:moveTo>
                    <a:pt x="1162" y="1"/>
                  </a:moveTo>
                  <a:lnTo>
                    <a:pt x="1163" y="1"/>
                  </a:lnTo>
                  <a:lnTo>
                    <a:pt x="1163" y="1"/>
                  </a:lnTo>
                  <a:cubicBezTo>
                    <a:pt x="1163" y="1"/>
                    <a:pt x="1162" y="1"/>
                    <a:pt x="1162" y="1"/>
                  </a:cubicBezTo>
                  <a:close/>
                  <a:moveTo>
                    <a:pt x="1163" y="1"/>
                  </a:moveTo>
                  <a:lnTo>
                    <a:pt x="1163" y="1"/>
                  </a:lnTo>
                  <a:cubicBezTo>
                    <a:pt x="1559" y="218"/>
                    <a:pt x="1621" y="869"/>
                    <a:pt x="1300" y="1455"/>
                  </a:cubicBezTo>
                  <a:cubicBezTo>
                    <a:pt x="1050" y="1911"/>
                    <a:pt x="642" y="2193"/>
                    <a:pt x="286" y="2193"/>
                  </a:cubicBezTo>
                  <a:cubicBezTo>
                    <a:pt x="185" y="2193"/>
                    <a:pt x="88" y="2171"/>
                    <a:pt x="0" y="2123"/>
                  </a:cubicBezTo>
                  <a:lnTo>
                    <a:pt x="0" y="2123"/>
                  </a:lnTo>
                  <a:lnTo>
                    <a:pt x="530" y="2414"/>
                  </a:lnTo>
                  <a:cubicBezTo>
                    <a:pt x="619" y="2462"/>
                    <a:pt x="716" y="2485"/>
                    <a:pt x="817" y="2485"/>
                  </a:cubicBezTo>
                  <a:cubicBezTo>
                    <a:pt x="1174" y="2485"/>
                    <a:pt x="1582" y="2202"/>
                    <a:pt x="1832" y="1747"/>
                  </a:cubicBezTo>
                  <a:cubicBezTo>
                    <a:pt x="2153" y="1161"/>
                    <a:pt x="2091" y="510"/>
                    <a:pt x="1694" y="292"/>
                  </a:cubicBezTo>
                  <a:lnTo>
                    <a:pt x="116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9" name="Google Shape;259;p24">
              <a:extLst>
                <a:ext uri="{FF2B5EF4-FFF2-40B4-BE49-F238E27FC236}">
                  <a16:creationId xmlns:a16="http://schemas.microsoft.com/office/drawing/2014/main" id="{67003B98-48E5-469D-4189-1C6592E2AE5E}"/>
                </a:ext>
              </a:extLst>
            </p:cNvPr>
            <p:cNvSpPr/>
            <p:nvPr/>
          </p:nvSpPr>
          <p:spPr>
            <a:xfrm>
              <a:off x="4388650" y="2693800"/>
              <a:ext cx="248175" cy="388675"/>
            </a:xfrm>
            <a:custGeom>
              <a:avLst/>
              <a:gdLst/>
              <a:ahLst/>
              <a:cxnLst/>
              <a:rect l="l" t="t" r="r" b="b"/>
              <a:pathLst>
                <a:path w="9927" h="15547" extrusionOk="0">
                  <a:moveTo>
                    <a:pt x="5545" y="1"/>
                  </a:moveTo>
                  <a:cubicBezTo>
                    <a:pt x="5470" y="1"/>
                    <a:pt x="5395" y="3"/>
                    <a:pt x="5320" y="6"/>
                  </a:cubicBezTo>
                  <a:cubicBezTo>
                    <a:pt x="5202" y="11"/>
                    <a:pt x="5082" y="21"/>
                    <a:pt x="4962" y="35"/>
                  </a:cubicBezTo>
                  <a:cubicBezTo>
                    <a:pt x="4785" y="56"/>
                    <a:pt x="4610" y="85"/>
                    <a:pt x="4434" y="126"/>
                  </a:cubicBezTo>
                  <a:cubicBezTo>
                    <a:pt x="3786" y="271"/>
                    <a:pt x="3178" y="544"/>
                    <a:pt x="2645" y="921"/>
                  </a:cubicBezTo>
                  <a:cubicBezTo>
                    <a:pt x="2559" y="983"/>
                    <a:pt x="2472" y="1048"/>
                    <a:pt x="2390" y="1116"/>
                  </a:cubicBezTo>
                  <a:cubicBezTo>
                    <a:pt x="2066" y="1378"/>
                    <a:pt x="1774" y="1681"/>
                    <a:pt x="1523" y="2022"/>
                  </a:cubicBezTo>
                  <a:cubicBezTo>
                    <a:pt x="1185" y="2481"/>
                    <a:pt x="902" y="2975"/>
                    <a:pt x="679" y="3490"/>
                  </a:cubicBezTo>
                  <a:lnTo>
                    <a:pt x="679" y="3491"/>
                  </a:lnTo>
                  <a:cubicBezTo>
                    <a:pt x="635" y="3596"/>
                    <a:pt x="591" y="3702"/>
                    <a:pt x="552" y="3808"/>
                  </a:cubicBezTo>
                  <a:cubicBezTo>
                    <a:pt x="161" y="4841"/>
                    <a:pt x="0" y="5957"/>
                    <a:pt x="87" y="7077"/>
                  </a:cubicBezTo>
                  <a:cubicBezTo>
                    <a:pt x="94" y="7189"/>
                    <a:pt x="106" y="7301"/>
                    <a:pt x="120" y="7413"/>
                  </a:cubicBezTo>
                  <a:cubicBezTo>
                    <a:pt x="149" y="7655"/>
                    <a:pt x="191" y="7899"/>
                    <a:pt x="244" y="8140"/>
                  </a:cubicBezTo>
                  <a:cubicBezTo>
                    <a:pt x="443" y="9047"/>
                    <a:pt x="799" y="9885"/>
                    <a:pt x="1292" y="10630"/>
                  </a:cubicBezTo>
                  <a:cubicBezTo>
                    <a:pt x="1360" y="10733"/>
                    <a:pt x="1429" y="10833"/>
                    <a:pt x="1503" y="10930"/>
                  </a:cubicBezTo>
                  <a:cubicBezTo>
                    <a:pt x="2054" y="11680"/>
                    <a:pt x="2753" y="12324"/>
                    <a:pt x="3575" y="12834"/>
                  </a:cubicBezTo>
                  <a:cubicBezTo>
                    <a:pt x="3663" y="12890"/>
                    <a:pt x="3752" y="12943"/>
                    <a:pt x="3843" y="12995"/>
                  </a:cubicBezTo>
                  <a:cubicBezTo>
                    <a:pt x="3881" y="13016"/>
                    <a:pt x="3917" y="13037"/>
                    <a:pt x="3955" y="13057"/>
                  </a:cubicBezTo>
                  <a:lnTo>
                    <a:pt x="8260" y="15415"/>
                  </a:lnTo>
                  <a:cubicBezTo>
                    <a:pt x="8422" y="15504"/>
                    <a:pt x="8596" y="15547"/>
                    <a:pt x="8768" y="15547"/>
                  </a:cubicBezTo>
                  <a:cubicBezTo>
                    <a:pt x="8798" y="15547"/>
                    <a:pt x="8829" y="15545"/>
                    <a:pt x="8860" y="15542"/>
                  </a:cubicBezTo>
                  <a:cubicBezTo>
                    <a:pt x="9204" y="15514"/>
                    <a:pt x="9528" y="15318"/>
                    <a:pt x="9705" y="14994"/>
                  </a:cubicBezTo>
                  <a:cubicBezTo>
                    <a:pt x="9926" y="14590"/>
                    <a:pt x="9860" y="14108"/>
                    <a:pt x="9573" y="13781"/>
                  </a:cubicBezTo>
                  <a:cubicBezTo>
                    <a:pt x="9493" y="13690"/>
                    <a:pt x="9396" y="13610"/>
                    <a:pt x="9282" y="13549"/>
                  </a:cubicBezTo>
                  <a:lnTo>
                    <a:pt x="4978" y="11191"/>
                  </a:lnTo>
                  <a:cubicBezTo>
                    <a:pt x="4967" y="11185"/>
                    <a:pt x="4956" y="11178"/>
                    <a:pt x="4946" y="11171"/>
                  </a:cubicBezTo>
                  <a:cubicBezTo>
                    <a:pt x="4853" y="11121"/>
                    <a:pt x="4766" y="11069"/>
                    <a:pt x="4681" y="11015"/>
                  </a:cubicBezTo>
                  <a:cubicBezTo>
                    <a:pt x="3995" y="10585"/>
                    <a:pt x="3431" y="10024"/>
                    <a:pt x="3015" y="9370"/>
                  </a:cubicBezTo>
                  <a:cubicBezTo>
                    <a:pt x="2965" y="9290"/>
                    <a:pt x="2916" y="9209"/>
                    <a:pt x="2871" y="9128"/>
                  </a:cubicBezTo>
                  <a:cubicBezTo>
                    <a:pt x="2621" y="8682"/>
                    <a:pt x="2436" y="8198"/>
                    <a:pt x="2322" y="7683"/>
                  </a:cubicBezTo>
                  <a:cubicBezTo>
                    <a:pt x="2274" y="7463"/>
                    <a:pt x="2241" y="7242"/>
                    <a:pt x="2219" y="7021"/>
                  </a:cubicBezTo>
                  <a:cubicBezTo>
                    <a:pt x="2210" y="6924"/>
                    <a:pt x="2204" y="6827"/>
                    <a:pt x="2201" y="6730"/>
                  </a:cubicBezTo>
                  <a:cubicBezTo>
                    <a:pt x="2169" y="5921"/>
                    <a:pt x="2315" y="5111"/>
                    <a:pt x="2622" y="4374"/>
                  </a:cubicBezTo>
                  <a:cubicBezTo>
                    <a:pt x="2660" y="4285"/>
                    <a:pt x="2700" y="4197"/>
                    <a:pt x="2740" y="4109"/>
                  </a:cubicBezTo>
                  <a:cubicBezTo>
                    <a:pt x="2880" y="3822"/>
                    <a:pt x="3045" y="3546"/>
                    <a:pt x="3236" y="3288"/>
                  </a:cubicBezTo>
                  <a:cubicBezTo>
                    <a:pt x="3449" y="2999"/>
                    <a:pt x="3707" y="2761"/>
                    <a:pt x="3993" y="2576"/>
                  </a:cubicBezTo>
                  <a:cubicBezTo>
                    <a:pt x="4070" y="2528"/>
                    <a:pt x="4149" y="2483"/>
                    <a:pt x="4229" y="2442"/>
                  </a:cubicBezTo>
                  <a:cubicBezTo>
                    <a:pt x="4632" y="2234"/>
                    <a:pt x="5077" y="2126"/>
                    <a:pt x="5530" y="2126"/>
                  </a:cubicBezTo>
                  <a:cubicBezTo>
                    <a:pt x="5588" y="2126"/>
                    <a:pt x="5647" y="2127"/>
                    <a:pt x="5706" y="2131"/>
                  </a:cubicBezTo>
                  <a:cubicBezTo>
                    <a:pt x="5797" y="2136"/>
                    <a:pt x="5889" y="2145"/>
                    <a:pt x="5980" y="2160"/>
                  </a:cubicBezTo>
                  <a:cubicBezTo>
                    <a:pt x="6291" y="2207"/>
                    <a:pt x="6598" y="2307"/>
                    <a:pt x="6892" y="2460"/>
                  </a:cubicBezTo>
                  <a:cubicBezTo>
                    <a:pt x="7049" y="2542"/>
                    <a:pt x="7217" y="2580"/>
                    <a:pt x="7383" y="2580"/>
                  </a:cubicBezTo>
                  <a:cubicBezTo>
                    <a:pt x="7767" y="2580"/>
                    <a:pt x="8138" y="2372"/>
                    <a:pt x="8328" y="2007"/>
                  </a:cubicBezTo>
                  <a:cubicBezTo>
                    <a:pt x="8378" y="1911"/>
                    <a:pt x="8411" y="1810"/>
                    <a:pt x="8430" y="1710"/>
                  </a:cubicBezTo>
                  <a:cubicBezTo>
                    <a:pt x="8513" y="1262"/>
                    <a:pt x="8299" y="794"/>
                    <a:pt x="7875" y="571"/>
                  </a:cubicBezTo>
                  <a:cubicBezTo>
                    <a:pt x="7152" y="194"/>
                    <a:pt x="6351" y="1"/>
                    <a:pt x="554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0" name="Google Shape;260;p24">
              <a:extLst>
                <a:ext uri="{FF2B5EF4-FFF2-40B4-BE49-F238E27FC236}">
                  <a16:creationId xmlns:a16="http://schemas.microsoft.com/office/drawing/2014/main" id="{7B795772-FB96-4398-DA77-15E171BF52B6}"/>
                </a:ext>
              </a:extLst>
            </p:cNvPr>
            <p:cNvSpPr/>
            <p:nvPr/>
          </p:nvSpPr>
          <p:spPr>
            <a:xfrm>
              <a:off x="4536375" y="3004175"/>
              <a:ext cx="39600" cy="46225"/>
            </a:xfrm>
            <a:custGeom>
              <a:avLst/>
              <a:gdLst/>
              <a:ahLst/>
              <a:cxnLst/>
              <a:rect l="l" t="t" r="r" b="b"/>
              <a:pathLst>
                <a:path w="1584" h="1849" extrusionOk="0">
                  <a:moveTo>
                    <a:pt x="1306" y="1"/>
                  </a:moveTo>
                  <a:cubicBezTo>
                    <a:pt x="888" y="283"/>
                    <a:pt x="311" y="813"/>
                    <a:pt x="0" y="1713"/>
                  </a:cubicBezTo>
                  <a:lnTo>
                    <a:pt x="249" y="1849"/>
                  </a:lnTo>
                  <a:cubicBezTo>
                    <a:pt x="561" y="884"/>
                    <a:pt x="1197" y="380"/>
                    <a:pt x="1583" y="152"/>
                  </a:cubicBezTo>
                  <a:lnTo>
                    <a:pt x="1306" y="1"/>
                  </a:ln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1" name="Google Shape;261;p24">
              <a:extLst>
                <a:ext uri="{FF2B5EF4-FFF2-40B4-BE49-F238E27FC236}">
                  <a16:creationId xmlns:a16="http://schemas.microsoft.com/office/drawing/2014/main" id="{64C175DF-F54F-2ADB-1D3C-BDE132AD9BC3}"/>
                </a:ext>
              </a:extLst>
            </p:cNvPr>
            <p:cNvSpPr/>
            <p:nvPr/>
          </p:nvSpPr>
          <p:spPr>
            <a:xfrm>
              <a:off x="4478025" y="2969150"/>
              <a:ext cx="34275" cy="49525"/>
            </a:xfrm>
            <a:custGeom>
              <a:avLst/>
              <a:gdLst/>
              <a:ahLst/>
              <a:cxnLst/>
              <a:rect l="l" t="t" r="r" b="b"/>
              <a:pathLst>
                <a:path w="1371" h="1981" extrusionOk="0">
                  <a:moveTo>
                    <a:pt x="1106" y="1"/>
                  </a:moveTo>
                  <a:cubicBezTo>
                    <a:pt x="624" y="327"/>
                    <a:pt x="114" y="885"/>
                    <a:pt x="0" y="1820"/>
                  </a:cubicBezTo>
                  <a:cubicBezTo>
                    <a:pt x="88" y="1876"/>
                    <a:pt x="177" y="1929"/>
                    <a:pt x="268" y="1981"/>
                  </a:cubicBezTo>
                  <a:cubicBezTo>
                    <a:pt x="345" y="985"/>
                    <a:pt x="894" y="443"/>
                    <a:pt x="1371" y="157"/>
                  </a:cubicBezTo>
                  <a:cubicBezTo>
                    <a:pt x="1280" y="107"/>
                    <a:pt x="1191" y="55"/>
                    <a:pt x="1106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2" name="Google Shape;262;p24">
              <a:extLst>
                <a:ext uri="{FF2B5EF4-FFF2-40B4-BE49-F238E27FC236}">
                  <a16:creationId xmlns:a16="http://schemas.microsoft.com/office/drawing/2014/main" id="{C525E539-B0BB-AD0F-578A-EBEAF84A5C9C}"/>
                </a:ext>
              </a:extLst>
            </p:cNvPr>
            <p:cNvSpPr/>
            <p:nvPr/>
          </p:nvSpPr>
          <p:spPr>
            <a:xfrm>
              <a:off x="4420950" y="2921975"/>
              <a:ext cx="43075" cy="45100"/>
            </a:xfrm>
            <a:custGeom>
              <a:avLst/>
              <a:gdLst/>
              <a:ahLst/>
              <a:cxnLst/>
              <a:rect l="l" t="t" r="r" b="b"/>
              <a:pathLst>
                <a:path w="1723" h="1804" extrusionOk="0">
                  <a:moveTo>
                    <a:pt x="1579" y="1"/>
                  </a:moveTo>
                  <a:cubicBezTo>
                    <a:pt x="1005" y="190"/>
                    <a:pt x="303" y="603"/>
                    <a:pt x="0" y="1503"/>
                  </a:cubicBezTo>
                  <a:cubicBezTo>
                    <a:pt x="67" y="1606"/>
                    <a:pt x="137" y="1705"/>
                    <a:pt x="211" y="1803"/>
                  </a:cubicBezTo>
                  <a:cubicBezTo>
                    <a:pt x="443" y="818"/>
                    <a:pt x="1162" y="411"/>
                    <a:pt x="1723" y="243"/>
                  </a:cubicBezTo>
                  <a:cubicBezTo>
                    <a:pt x="1673" y="163"/>
                    <a:pt x="1626" y="82"/>
                    <a:pt x="1579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3" name="Google Shape;263;p24">
              <a:extLst>
                <a:ext uri="{FF2B5EF4-FFF2-40B4-BE49-F238E27FC236}">
                  <a16:creationId xmlns:a16="http://schemas.microsoft.com/office/drawing/2014/main" id="{27B1FFBD-AD12-7516-CEBC-982E0A39C0FB}"/>
                </a:ext>
              </a:extLst>
            </p:cNvPr>
            <p:cNvSpPr/>
            <p:nvPr/>
          </p:nvSpPr>
          <p:spPr>
            <a:xfrm>
              <a:off x="4390800" y="2860925"/>
              <a:ext cx="53375" cy="18200"/>
            </a:xfrm>
            <a:custGeom>
              <a:avLst/>
              <a:gdLst/>
              <a:ahLst/>
              <a:cxnLst/>
              <a:rect l="l" t="t" r="r" b="b"/>
              <a:pathLst>
                <a:path w="2135" h="728" extrusionOk="0">
                  <a:moveTo>
                    <a:pt x="1480" y="1"/>
                  </a:moveTo>
                  <a:cubicBezTo>
                    <a:pt x="1005" y="1"/>
                    <a:pt x="505" y="80"/>
                    <a:pt x="99" y="327"/>
                  </a:cubicBezTo>
                  <a:cubicBezTo>
                    <a:pt x="66" y="346"/>
                    <a:pt x="32" y="367"/>
                    <a:pt x="1" y="392"/>
                  </a:cubicBezTo>
                  <a:cubicBezTo>
                    <a:pt x="8" y="504"/>
                    <a:pt x="20" y="616"/>
                    <a:pt x="34" y="728"/>
                  </a:cubicBezTo>
                  <a:cubicBezTo>
                    <a:pt x="99" y="669"/>
                    <a:pt x="169" y="614"/>
                    <a:pt x="246" y="569"/>
                  </a:cubicBezTo>
                  <a:cubicBezTo>
                    <a:pt x="597" y="356"/>
                    <a:pt x="1039" y="287"/>
                    <a:pt x="1469" y="287"/>
                  </a:cubicBezTo>
                  <a:cubicBezTo>
                    <a:pt x="1700" y="287"/>
                    <a:pt x="1928" y="307"/>
                    <a:pt x="2135" y="336"/>
                  </a:cubicBezTo>
                  <a:cubicBezTo>
                    <a:pt x="2126" y="239"/>
                    <a:pt x="2118" y="142"/>
                    <a:pt x="2115" y="43"/>
                  </a:cubicBezTo>
                  <a:cubicBezTo>
                    <a:pt x="1917" y="18"/>
                    <a:pt x="1701" y="1"/>
                    <a:pt x="1480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4" name="Google Shape;264;p24">
              <a:extLst>
                <a:ext uri="{FF2B5EF4-FFF2-40B4-BE49-F238E27FC236}">
                  <a16:creationId xmlns:a16="http://schemas.microsoft.com/office/drawing/2014/main" id="{FCFE87C1-0735-E8AE-D7F6-165C4995A350}"/>
                </a:ext>
              </a:extLst>
            </p:cNvPr>
            <p:cNvSpPr/>
            <p:nvPr/>
          </p:nvSpPr>
          <p:spPr>
            <a:xfrm>
              <a:off x="4402425" y="2780550"/>
              <a:ext cx="54775" cy="22625"/>
            </a:xfrm>
            <a:custGeom>
              <a:avLst/>
              <a:gdLst/>
              <a:ahLst/>
              <a:cxnLst/>
              <a:rect l="l" t="t" r="r" b="b"/>
              <a:pathLst>
                <a:path w="2191" h="905" extrusionOk="0">
                  <a:moveTo>
                    <a:pt x="404" y="1"/>
                  </a:moveTo>
                  <a:cubicBezTo>
                    <a:pt x="386" y="1"/>
                    <a:pt x="368" y="1"/>
                    <a:pt x="351" y="2"/>
                  </a:cubicBezTo>
                  <a:cubicBezTo>
                    <a:pt x="275" y="3"/>
                    <a:pt x="201" y="11"/>
                    <a:pt x="129" y="21"/>
                  </a:cubicBezTo>
                  <a:lnTo>
                    <a:pt x="128" y="21"/>
                  </a:lnTo>
                  <a:cubicBezTo>
                    <a:pt x="84" y="126"/>
                    <a:pt x="40" y="232"/>
                    <a:pt x="1" y="338"/>
                  </a:cubicBezTo>
                  <a:cubicBezTo>
                    <a:pt x="114" y="306"/>
                    <a:pt x="234" y="289"/>
                    <a:pt x="358" y="286"/>
                  </a:cubicBezTo>
                  <a:cubicBezTo>
                    <a:pt x="373" y="286"/>
                    <a:pt x="388" y="286"/>
                    <a:pt x="404" y="286"/>
                  </a:cubicBezTo>
                  <a:cubicBezTo>
                    <a:pt x="997" y="286"/>
                    <a:pt x="1612" y="599"/>
                    <a:pt x="2071" y="904"/>
                  </a:cubicBezTo>
                  <a:cubicBezTo>
                    <a:pt x="2109" y="815"/>
                    <a:pt x="2149" y="727"/>
                    <a:pt x="2191" y="641"/>
                  </a:cubicBezTo>
                  <a:cubicBezTo>
                    <a:pt x="1703" y="319"/>
                    <a:pt x="1054" y="1"/>
                    <a:pt x="404" y="1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5" name="Google Shape;265;p24">
              <a:extLst>
                <a:ext uri="{FF2B5EF4-FFF2-40B4-BE49-F238E27FC236}">
                  <a16:creationId xmlns:a16="http://schemas.microsoft.com/office/drawing/2014/main" id="{AFDB73AD-C103-8D27-F3D6-64D8F5E9247A}"/>
                </a:ext>
              </a:extLst>
            </p:cNvPr>
            <p:cNvSpPr/>
            <p:nvPr/>
          </p:nvSpPr>
          <p:spPr>
            <a:xfrm>
              <a:off x="4448400" y="2716850"/>
              <a:ext cx="46000" cy="41400"/>
            </a:xfrm>
            <a:custGeom>
              <a:avLst/>
              <a:gdLst/>
              <a:ahLst/>
              <a:cxnLst/>
              <a:rect l="l" t="t" r="r" b="b"/>
              <a:pathLst>
                <a:path w="1840" h="1656" extrusionOk="0">
                  <a:moveTo>
                    <a:pt x="255" y="0"/>
                  </a:moveTo>
                  <a:cubicBezTo>
                    <a:pt x="169" y="62"/>
                    <a:pt x="82" y="126"/>
                    <a:pt x="0" y="194"/>
                  </a:cubicBezTo>
                  <a:cubicBezTo>
                    <a:pt x="840" y="546"/>
                    <a:pt x="1324" y="1135"/>
                    <a:pt x="1603" y="1656"/>
                  </a:cubicBezTo>
                  <a:cubicBezTo>
                    <a:pt x="1680" y="1607"/>
                    <a:pt x="1759" y="1561"/>
                    <a:pt x="1839" y="1520"/>
                  </a:cubicBezTo>
                  <a:cubicBezTo>
                    <a:pt x="1550" y="985"/>
                    <a:pt x="1064" y="385"/>
                    <a:pt x="255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6" name="Google Shape;266;p24">
              <a:extLst>
                <a:ext uri="{FF2B5EF4-FFF2-40B4-BE49-F238E27FC236}">
                  <a16:creationId xmlns:a16="http://schemas.microsoft.com/office/drawing/2014/main" id="{CB9FBF8C-7E7F-2B6A-06E2-1D6C8C5B5274}"/>
                </a:ext>
              </a:extLst>
            </p:cNvPr>
            <p:cNvSpPr/>
            <p:nvPr/>
          </p:nvSpPr>
          <p:spPr>
            <a:xfrm>
              <a:off x="4512700" y="2693975"/>
              <a:ext cx="25925" cy="53825"/>
            </a:xfrm>
            <a:custGeom>
              <a:avLst/>
              <a:gdLst/>
              <a:ahLst/>
              <a:cxnLst/>
              <a:rect l="l" t="t" r="r" b="b"/>
              <a:pathLst>
                <a:path w="1037" h="2153" extrusionOk="0">
                  <a:moveTo>
                    <a:pt x="359" y="0"/>
                  </a:moveTo>
                  <a:cubicBezTo>
                    <a:pt x="240" y="5"/>
                    <a:pt x="120" y="14"/>
                    <a:pt x="0" y="29"/>
                  </a:cubicBezTo>
                  <a:cubicBezTo>
                    <a:pt x="647" y="655"/>
                    <a:pt x="765" y="1506"/>
                    <a:pt x="744" y="2124"/>
                  </a:cubicBezTo>
                  <a:cubicBezTo>
                    <a:pt x="837" y="2129"/>
                    <a:pt x="927" y="2139"/>
                    <a:pt x="1018" y="2153"/>
                  </a:cubicBezTo>
                  <a:cubicBezTo>
                    <a:pt x="1037" y="1529"/>
                    <a:pt x="931" y="676"/>
                    <a:pt x="359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7" name="Google Shape;267;p24">
              <a:extLst>
                <a:ext uri="{FF2B5EF4-FFF2-40B4-BE49-F238E27FC236}">
                  <a16:creationId xmlns:a16="http://schemas.microsoft.com/office/drawing/2014/main" id="{5E900D2F-D522-1CBA-4920-67E985A42DA2}"/>
                </a:ext>
              </a:extLst>
            </p:cNvPr>
            <p:cNvSpPr/>
            <p:nvPr/>
          </p:nvSpPr>
          <p:spPr>
            <a:xfrm>
              <a:off x="4579075" y="3019075"/>
              <a:ext cx="70150" cy="84325"/>
            </a:xfrm>
            <a:custGeom>
              <a:avLst/>
              <a:gdLst/>
              <a:ahLst/>
              <a:cxnLst/>
              <a:rect l="l" t="t" r="r" b="b"/>
              <a:pathLst>
                <a:path w="2806" h="3373" extrusionOk="0">
                  <a:moveTo>
                    <a:pt x="1568" y="0"/>
                  </a:moveTo>
                  <a:cubicBezTo>
                    <a:pt x="1422" y="0"/>
                    <a:pt x="1251" y="77"/>
                    <a:pt x="1076" y="214"/>
                  </a:cubicBezTo>
                  <a:cubicBezTo>
                    <a:pt x="832" y="403"/>
                    <a:pt x="579" y="711"/>
                    <a:pt x="378" y="1088"/>
                  </a:cubicBezTo>
                  <a:cubicBezTo>
                    <a:pt x="192" y="1435"/>
                    <a:pt x="78" y="1783"/>
                    <a:pt x="43" y="2075"/>
                  </a:cubicBezTo>
                  <a:cubicBezTo>
                    <a:pt x="1" y="2425"/>
                    <a:pt x="69" y="2698"/>
                    <a:pt x="255" y="2796"/>
                  </a:cubicBezTo>
                  <a:lnTo>
                    <a:pt x="1328" y="3372"/>
                  </a:lnTo>
                  <a:lnTo>
                    <a:pt x="2806" y="615"/>
                  </a:lnTo>
                  <a:lnTo>
                    <a:pt x="1732" y="40"/>
                  </a:lnTo>
                  <a:cubicBezTo>
                    <a:pt x="1683" y="13"/>
                    <a:pt x="1627" y="0"/>
                    <a:pt x="1568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8" name="Google Shape;268;p24">
              <a:extLst>
                <a:ext uri="{FF2B5EF4-FFF2-40B4-BE49-F238E27FC236}">
                  <a16:creationId xmlns:a16="http://schemas.microsoft.com/office/drawing/2014/main" id="{04DBE5D9-82AB-ED4D-F15E-078F2C64B16B}"/>
                </a:ext>
              </a:extLst>
            </p:cNvPr>
            <p:cNvSpPr/>
            <p:nvPr/>
          </p:nvSpPr>
          <p:spPr>
            <a:xfrm>
              <a:off x="4648500" y="3125450"/>
              <a:ext cx="87500" cy="43550"/>
            </a:xfrm>
            <a:custGeom>
              <a:avLst/>
              <a:gdLst/>
              <a:ahLst/>
              <a:cxnLst/>
              <a:rect l="l" t="t" r="r" b="b"/>
              <a:pathLst>
                <a:path w="3500" h="1742" extrusionOk="0">
                  <a:moveTo>
                    <a:pt x="598" y="0"/>
                  </a:moveTo>
                  <a:cubicBezTo>
                    <a:pt x="442" y="0"/>
                    <a:pt x="287" y="69"/>
                    <a:pt x="182" y="202"/>
                  </a:cubicBezTo>
                  <a:cubicBezTo>
                    <a:pt x="0" y="432"/>
                    <a:pt x="38" y="765"/>
                    <a:pt x="267" y="948"/>
                  </a:cubicBezTo>
                  <a:cubicBezTo>
                    <a:pt x="326" y="995"/>
                    <a:pt x="542" y="1162"/>
                    <a:pt x="851" y="1330"/>
                  </a:cubicBezTo>
                  <a:cubicBezTo>
                    <a:pt x="1223" y="1534"/>
                    <a:pt x="1729" y="1741"/>
                    <a:pt x="2248" y="1741"/>
                  </a:cubicBezTo>
                  <a:cubicBezTo>
                    <a:pt x="2569" y="1741"/>
                    <a:pt x="2894" y="1663"/>
                    <a:pt x="3196" y="1456"/>
                  </a:cubicBezTo>
                  <a:cubicBezTo>
                    <a:pt x="3439" y="1289"/>
                    <a:pt x="3499" y="957"/>
                    <a:pt x="3334" y="715"/>
                  </a:cubicBezTo>
                  <a:cubicBezTo>
                    <a:pt x="3231" y="565"/>
                    <a:pt x="3064" y="484"/>
                    <a:pt x="2894" y="484"/>
                  </a:cubicBezTo>
                  <a:cubicBezTo>
                    <a:pt x="2790" y="484"/>
                    <a:pt x="2685" y="514"/>
                    <a:pt x="2593" y="577"/>
                  </a:cubicBezTo>
                  <a:cubicBezTo>
                    <a:pt x="2497" y="644"/>
                    <a:pt x="2378" y="671"/>
                    <a:pt x="2249" y="671"/>
                  </a:cubicBezTo>
                  <a:cubicBezTo>
                    <a:pt x="1796" y="671"/>
                    <a:pt x="1206" y="332"/>
                    <a:pt x="929" y="115"/>
                  </a:cubicBezTo>
                  <a:cubicBezTo>
                    <a:pt x="831" y="38"/>
                    <a:pt x="714" y="0"/>
                    <a:pt x="598" y="0"/>
                  </a:cubicBezTo>
                  <a:close/>
                </a:path>
              </a:pathLst>
            </a:custGeom>
            <a:solidFill>
              <a:srgbClr val="444A5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9" name="Google Shape;269;p24">
              <a:extLst>
                <a:ext uri="{FF2B5EF4-FFF2-40B4-BE49-F238E27FC236}">
                  <a16:creationId xmlns:a16="http://schemas.microsoft.com/office/drawing/2014/main" id="{4EBDEFC8-706B-ED4E-6DD3-B5273A2619E1}"/>
                </a:ext>
              </a:extLst>
            </p:cNvPr>
            <p:cNvSpPr/>
            <p:nvPr/>
          </p:nvSpPr>
          <p:spPr>
            <a:xfrm>
              <a:off x="4603800" y="3032650"/>
              <a:ext cx="98225" cy="111025"/>
            </a:xfrm>
            <a:custGeom>
              <a:avLst/>
              <a:gdLst/>
              <a:ahLst/>
              <a:cxnLst/>
              <a:rect l="l" t="t" r="r" b="b"/>
              <a:pathLst>
                <a:path w="3929" h="4441" extrusionOk="0">
                  <a:moveTo>
                    <a:pt x="2489" y="0"/>
                  </a:moveTo>
                  <a:cubicBezTo>
                    <a:pt x="2282" y="0"/>
                    <a:pt x="2057" y="21"/>
                    <a:pt x="1817" y="72"/>
                  </a:cubicBezTo>
                  <a:cubicBezTo>
                    <a:pt x="1767" y="45"/>
                    <a:pt x="1712" y="33"/>
                    <a:pt x="1652" y="33"/>
                  </a:cubicBezTo>
                  <a:cubicBezTo>
                    <a:pt x="1303" y="33"/>
                    <a:pt x="809" y="470"/>
                    <a:pt x="461" y="1120"/>
                  </a:cubicBezTo>
                  <a:cubicBezTo>
                    <a:pt x="63" y="1863"/>
                    <a:pt x="1" y="2609"/>
                    <a:pt x="314" y="2814"/>
                  </a:cubicBezTo>
                  <a:lnTo>
                    <a:pt x="308" y="2824"/>
                  </a:lnTo>
                  <a:cubicBezTo>
                    <a:pt x="763" y="4036"/>
                    <a:pt x="1703" y="4441"/>
                    <a:pt x="1703" y="4441"/>
                  </a:cubicBezTo>
                  <a:lnTo>
                    <a:pt x="3929" y="378"/>
                  </a:lnTo>
                  <a:cubicBezTo>
                    <a:pt x="3929" y="378"/>
                    <a:pt x="3373" y="0"/>
                    <a:pt x="248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0" name="Google Shape;270;p24">
              <a:extLst>
                <a:ext uri="{FF2B5EF4-FFF2-40B4-BE49-F238E27FC236}">
                  <a16:creationId xmlns:a16="http://schemas.microsoft.com/office/drawing/2014/main" id="{FD35C265-EF6A-F3AA-82F2-A10879194AC7}"/>
                </a:ext>
              </a:extLst>
            </p:cNvPr>
            <p:cNvSpPr/>
            <p:nvPr/>
          </p:nvSpPr>
          <p:spPr>
            <a:xfrm>
              <a:off x="4634850" y="3040650"/>
              <a:ext cx="79750" cy="104700"/>
            </a:xfrm>
            <a:custGeom>
              <a:avLst/>
              <a:gdLst/>
              <a:ahLst/>
              <a:cxnLst/>
              <a:rect l="l" t="t" r="r" b="b"/>
              <a:pathLst>
                <a:path w="3190" h="4188" extrusionOk="0">
                  <a:moveTo>
                    <a:pt x="2444" y="0"/>
                  </a:moveTo>
                  <a:cubicBezTo>
                    <a:pt x="1928" y="0"/>
                    <a:pt x="1199" y="646"/>
                    <a:pt x="684" y="1606"/>
                  </a:cubicBezTo>
                  <a:cubicBezTo>
                    <a:pt x="81" y="2730"/>
                    <a:pt x="1" y="3860"/>
                    <a:pt x="504" y="4130"/>
                  </a:cubicBezTo>
                  <a:cubicBezTo>
                    <a:pt x="577" y="4169"/>
                    <a:pt x="659" y="4188"/>
                    <a:pt x="747" y="4188"/>
                  </a:cubicBezTo>
                  <a:cubicBezTo>
                    <a:pt x="1262" y="4188"/>
                    <a:pt x="1991" y="3543"/>
                    <a:pt x="2506" y="2582"/>
                  </a:cubicBezTo>
                  <a:cubicBezTo>
                    <a:pt x="3109" y="1458"/>
                    <a:pt x="3189" y="328"/>
                    <a:pt x="2687" y="58"/>
                  </a:cubicBezTo>
                  <a:cubicBezTo>
                    <a:pt x="2613" y="19"/>
                    <a:pt x="2531" y="0"/>
                    <a:pt x="2444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1" name="Google Shape;271;p24">
              <a:extLst>
                <a:ext uri="{FF2B5EF4-FFF2-40B4-BE49-F238E27FC236}">
                  <a16:creationId xmlns:a16="http://schemas.microsoft.com/office/drawing/2014/main" id="{669E86D2-B409-1B31-ECA5-46F65964B5F5}"/>
                </a:ext>
              </a:extLst>
            </p:cNvPr>
            <p:cNvSpPr/>
            <p:nvPr/>
          </p:nvSpPr>
          <p:spPr>
            <a:xfrm>
              <a:off x="4653975" y="3055700"/>
              <a:ext cx="54575" cy="78775"/>
            </a:xfrm>
            <a:custGeom>
              <a:avLst/>
              <a:gdLst/>
              <a:ahLst/>
              <a:cxnLst/>
              <a:rect l="l" t="t" r="r" b="b"/>
              <a:pathLst>
                <a:path w="2183" h="3151" extrusionOk="0">
                  <a:moveTo>
                    <a:pt x="1620" y="0"/>
                  </a:moveTo>
                  <a:cubicBezTo>
                    <a:pt x="1608" y="0"/>
                    <a:pt x="1596" y="1"/>
                    <a:pt x="1584" y="2"/>
                  </a:cubicBezTo>
                  <a:cubicBezTo>
                    <a:pt x="1770" y="339"/>
                    <a:pt x="1662" y="1039"/>
                    <a:pt x="1288" y="1734"/>
                  </a:cubicBezTo>
                  <a:cubicBezTo>
                    <a:pt x="913" y="2436"/>
                    <a:pt x="386" y="2914"/>
                    <a:pt x="1" y="2942"/>
                  </a:cubicBezTo>
                  <a:cubicBezTo>
                    <a:pt x="40" y="3014"/>
                    <a:pt x="93" y="3072"/>
                    <a:pt x="161" y="3107"/>
                  </a:cubicBezTo>
                  <a:cubicBezTo>
                    <a:pt x="217" y="3136"/>
                    <a:pt x="278" y="3151"/>
                    <a:pt x="345" y="3151"/>
                  </a:cubicBezTo>
                  <a:cubicBezTo>
                    <a:pt x="732" y="3151"/>
                    <a:pt x="1279" y="2665"/>
                    <a:pt x="1667" y="1942"/>
                  </a:cubicBezTo>
                  <a:cubicBezTo>
                    <a:pt x="2120" y="1097"/>
                    <a:pt x="2182" y="247"/>
                    <a:pt x="1803" y="44"/>
                  </a:cubicBezTo>
                  <a:cubicBezTo>
                    <a:pt x="1748" y="14"/>
                    <a:pt x="1687" y="0"/>
                    <a:pt x="162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2" name="Google Shape;272;p24">
              <a:extLst>
                <a:ext uri="{FF2B5EF4-FFF2-40B4-BE49-F238E27FC236}">
                  <a16:creationId xmlns:a16="http://schemas.microsoft.com/office/drawing/2014/main" id="{67AFD343-9B8B-1E84-9D7A-A9F6B23797E3}"/>
                </a:ext>
              </a:extLst>
            </p:cNvPr>
            <p:cNvSpPr/>
            <p:nvPr/>
          </p:nvSpPr>
          <p:spPr>
            <a:xfrm>
              <a:off x="4649375" y="3055725"/>
              <a:ext cx="48875" cy="73525"/>
            </a:xfrm>
            <a:custGeom>
              <a:avLst/>
              <a:gdLst/>
              <a:ahLst/>
              <a:cxnLst/>
              <a:rect l="l" t="t" r="r" b="b"/>
              <a:pathLst>
                <a:path w="1955" h="2941" extrusionOk="0">
                  <a:moveTo>
                    <a:pt x="1768" y="1"/>
                  </a:moveTo>
                  <a:lnTo>
                    <a:pt x="1768" y="1"/>
                  </a:lnTo>
                  <a:cubicBezTo>
                    <a:pt x="1385" y="29"/>
                    <a:pt x="857" y="506"/>
                    <a:pt x="482" y="1206"/>
                  </a:cubicBezTo>
                  <a:lnTo>
                    <a:pt x="482" y="1208"/>
                  </a:lnTo>
                  <a:cubicBezTo>
                    <a:pt x="108" y="1903"/>
                    <a:pt x="0" y="2601"/>
                    <a:pt x="185" y="2941"/>
                  </a:cubicBezTo>
                  <a:cubicBezTo>
                    <a:pt x="570" y="2913"/>
                    <a:pt x="1097" y="2435"/>
                    <a:pt x="1472" y="1733"/>
                  </a:cubicBezTo>
                  <a:cubicBezTo>
                    <a:pt x="1846" y="1038"/>
                    <a:pt x="1954" y="338"/>
                    <a:pt x="1768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3" name="Google Shape;273;p24">
              <a:extLst>
                <a:ext uri="{FF2B5EF4-FFF2-40B4-BE49-F238E27FC236}">
                  <a16:creationId xmlns:a16="http://schemas.microsoft.com/office/drawing/2014/main" id="{0B0164F3-C53D-3683-C7EC-EC4AFCD6BE9E}"/>
                </a:ext>
              </a:extLst>
            </p:cNvPr>
            <p:cNvSpPr/>
            <p:nvPr/>
          </p:nvSpPr>
          <p:spPr>
            <a:xfrm>
              <a:off x="4674425" y="3037025"/>
              <a:ext cx="111900" cy="75200"/>
            </a:xfrm>
            <a:custGeom>
              <a:avLst/>
              <a:gdLst/>
              <a:ahLst/>
              <a:cxnLst/>
              <a:rect l="l" t="t" r="r" b="b"/>
              <a:pathLst>
                <a:path w="4476" h="3008" extrusionOk="0">
                  <a:moveTo>
                    <a:pt x="1924" y="0"/>
                  </a:moveTo>
                  <a:cubicBezTo>
                    <a:pt x="1473" y="0"/>
                    <a:pt x="975" y="91"/>
                    <a:pt x="431" y="273"/>
                  </a:cubicBezTo>
                  <a:cubicBezTo>
                    <a:pt x="151" y="365"/>
                    <a:pt x="1" y="667"/>
                    <a:pt x="95" y="945"/>
                  </a:cubicBezTo>
                  <a:cubicBezTo>
                    <a:pt x="139" y="1079"/>
                    <a:pt x="230" y="1182"/>
                    <a:pt x="343" y="1244"/>
                  </a:cubicBezTo>
                  <a:cubicBezTo>
                    <a:pt x="421" y="1286"/>
                    <a:pt x="509" y="1310"/>
                    <a:pt x="600" y="1310"/>
                  </a:cubicBezTo>
                  <a:cubicBezTo>
                    <a:pt x="655" y="1310"/>
                    <a:pt x="712" y="1301"/>
                    <a:pt x="767" y="1282"/>
                  </a:cubicBezTo>
                  <a:cubicBezTo>
                    <a:pt x="1203" y="1136"/>
                    <a:pt x="1588" y="1063"/>
                    <a:pt x="1919" y="1063"/>
                  </a:cubicBezTo>
                  <a:cubicBezTo>
                    <a:pt x="2255" y="1063"/>
                    <a:pt x="2537" y="1139"/>
                    <a:pt x="2761" y="1289"/>
                  </a:cubicBezTo>
                  <a:cubicBezTo>
                    <a:pt x="3339" y="1680"/>
                    <a:pt x="3397" y="2498"/>
                    <a:pt x="3397" y="2506"/>
                  </a:cubicBezTo>
                  <a:cubicBezTo>
                    <a:pt x="3414" y="2789"/>
                    <a:pt x="3651" y="3008"/>
                    <a:pt x="3931" y="3008"/>
                  </a:cubicBezTo>
                  <a:cubicBezTo>
                    <a:pt x="3940" y="3008"/>
                    <a:pt x="3949" y="3007"/>
                    <a:pt x="3959" y="3007"/>
                  </a:cubicBezTo>
                  <a:cubicBezTo>
                    <a:pt x="4251" y="2990"/>
                    <a:pt x="4475" y="2742"/>
                    <a:pt x="4460" y="2450"/>
                  </a:cubicBezTo>
                  <a:cubicBezTo>
                    <a:pt x="4457" y="2395"/>
                    <a:pt x="4381" y="1107"/>
                    <a:pt x="3366" y="415"/>
                  </a:cubicBezTo>
                  <a:cubicBezTo>
                    <a:pt x="2962" y="138"/>
                    <a:pt x="2479" y="0"/>
                    <a:pt x="1924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4" name="Google Shape;274;p24">
              <a:extLst>
                <a:ext uri="{FF2B5EF4-FFF2-40B4-BE49-F238E27FC236}">
                  <a16:creationId xmlns:a16="http://schemas.microsoft.com/office/drawing/2014/main" id="{6632FF3B-6566-9271-F796-540651DD79AB}"/>
                </a:ext>
              </a:extLst>
            </p:cNvPr>
            <p:cNvSpPr/>
            <p:nvPr/>
          </p:nvSpPr>
          <p:spPr>
            <a:xfrm>
              <a:off x="4650925" y="3071025"/>
              <a:ext cx="109950" cy="70200"/>
            </a:xfrm>
            <a:custGeom>
              <a:avLst/>
              <a:gdLst/>
              <a:ahLst/>
              <a:cxnLst/>
              <a:rect l="l" t="t" r="r" b="b"/>
              <a:pathLst>
                <a:path w="4398" h="2808" extrusionOk="0">
                  <a:moveTo>
                    <a:pt x="1629" y="0"/>
                  </a:moveTo>
                  <a:cubicBezTo>
                    <a:pt x="1264" y="0"/>
                    <a:pt x="871" y="55"/>
                    <a:pt x="453" y="166"/>
                  </a:cubicBezTo>
                  <a:cubicBezTo>
                    <a:pt x="170" y="241"/>
                    <a:pt x="0" y="532"/>
                    <a:pt x="76" y="817"/>
                  </a:cubicBezTo>
                  <a:cubicBezTo>
                    <a:pt x="114" y="964"/>
                    <a:pt x="211" y="1080"/>
                    <a:pt x="335" y="1147"/>
                  </a:cubicBezTo>
                  <a:cubicBezTo>
                    <a:pt x="412" y="1190"/>
                    <a:pt x="500" y="1213"/>
                    <a:pt x="591" y="1213"/>
                  </a:cubicBezTo>
                  <a:cubicBezTo>
                    <a:pt x="635" y="1213"/>
                    <a:pt x="681" y="1208"/>
                    <a:pt x="726" y="1196"/>
                  </a:cubicBezTo>
                  <a:cubicBezTo>
                    <a:pt x="1054" y="1109"/>
                    <a:pt x="1354" y="1066"/>
                    <a:pt x="1625" y="1066"/>
                  </a:cubicBezTo>
                  <a:cubicBezTo>
                    <a:pt x="1999" y="1066"/>
                    <a:pt x="2318" y="1148"/>
                    <a:pt x="2580" y="1312"/>
                  </a:cubicBezTo>
                  <a:cubicBezTo>
                    <a:pt x="3161" y="1679"/>
                    <a:pt x="3298" y="2362"/>
                    <a:pt x="3299" y="2369"/>
                  </a:cubicBezTo>
                  <a:cubicBezTo>
                    <a:pt x="3344" y="2627"/>
                    <a:pt x="3567" y="2808"/>
                    <a:pt x="3820" y="2808"/>
                  </a:cubicBezTo>
                  <a:cubicBezTo>
                    <a:pt x="3851" y="2808"/>
                    <a:pt x="3883" y="2805"/>
                    <a:pt x="3914" y="2800"/>
                  </a:cubicBezTo>
                  <a:cubicBezTo>
                    <a:pt x="4203" y="2750"/>
                    <a:pt x="4397" y="2472"/>
                    <a:pt x="4347" y="2183"/>
                  </a:cubicBezTo>
                  <a:cubicBezTo>
                    <a:pt x="4340" y="2136"/>
                    <a:pt x="4140" y="1047"/>
                    <a:pt x="3164" y="423"/>
                  </a:cubicBezTo>
                  <a:cubicBezTo>
                    <a:pt x="2726" y="141"/>
                    <a:pt x="2212" y="0"/>
                    <a:pt x="1629" y="0"/>
                  </a:cubicBezTo>
                  <a:close/>
                </a:path>
              </a:pathLst>
            </a:custGeom>
            <a:solidFill>
              <a:srgbClr val="5A637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5" name="Google Shape;275;p24">
              <a:extLst>
                <a:ext uri="{FF2B5EF4-FFF2-40B4-BE49-F238E27FC236}">
                  <a16:creationId xmlns:a16="http://schemas.microsoft.com/office/drawing/2014/main" id="{09D262BA-F62B-E9B2-9007-E7FFCCFFE96F}"/>
                </a:ext>
              </a:extLst>
            </p:cNvPr>
            <p:cNvSpPr/>
            <p:nvPr/>
          </p:nvSpPr>
          <p:spPr>
            <a:xfrm>
              <a:off x="4388650" y="2693825"/>
              <a:ext cx="217350" cy="377150"/>
            </a:xfrm>
            <a:custGeom>
              <a:avLst/>
              <a:gdLst/>
              <a:ahLst/>
              <a:cxnLst/>
              <a:rect l="l" t="t" r="r" b="b"/>
              <a:pathLst>
                <a:path w="8694" h="15086" extrusionOk="0">
                  <a:moveTo>
                    <a:pt x="5539" y="0"/>
                  </a:moveTo>
                  <a:cubicBezTo>
                    <a:pt x="5467" y="0"/>
                    <a:pt x="5394" y="2"/>
                    <a:pt x="5321" y="5"/>
                  </a:cubicBezTo>
                  <a:cubicBezTo>
                    <a:pt x="5202" y="11"/>
                    <a:pt x="5082" y="20"/>
                    <a:pt x="4962" y="35"/>
                  </a:cubicBezTo>
                  <a:cubicBezTo>
                    <a:pt x="4785" y="55"/>
                    <a:pt x="4610" y="85"/>
                    <a:pt x="4434" y="125"/>
                  </a:cubicBezTo>
                  <a:cubicBezTo>
                    <a:pt x="3786" y="272"/>
                    <a:pt x="3178" y="544"/>
                    <a:pt x="2645" y="921"/>
                  </a:cubicBezTo>
                  <a:cubicBezTo>
                    <a:pt x="2559" y="983"/>
                    <a:pt x="2472" y="1047"/>
                    <a:pt x="2390" y="1115"/>
                  </a:cubicBezTo>
                  <a:cubicBezTo>
                    <a:pt x="2066" y="1377"/>
                    <a:pt x="1774" y="1682"/>
                    <a:pt x="1523" y="2023"/>
                  </a:cubicBezTo>
                  <a:cubicBezTo>
                    <a:pt x="1185" y="2482"/>
                    <a:pt x="902" y="2974"/>
                    <a:pt x="679" y="3490"/>
                  </a:cubicBezTo>
                  <a:cubicBezTo>
                    <a:pt x="635" y="3595"/>
                    <a:pt x="591" y="3701"/>
                    <a:pt x="552" y="3807"/>
                  </a:cubicBezTo>
                  <a:cubicBezTo>
                    <a:pt x="161" y="4840"/>
                    <a:pt x="0" y="5956"/>
                    <a:pt x="87" y="7076"/>
                  </a:cubicBezTo>
                  <a:cubicBezTo>
                    <a:pt x="94" y="7188"/>
                    <a:pt x="106" y="7300"/>
                    <a:pt x="120" y="7412"/>
                  </a:cubicBezTo>
                  <a:cubicBezTo>
                    <a:pt x="149" y="7654"/>
                    <a:pt x="191" y="7898"/>
                    <a:pt x="244" y="8139"/>
                  </a:cubicBezTo>
                  <a:cubicBezTo>
                    <a:pt x="443" y="9046"/>
                    <a:pt x="799" y="9884"/>
                    <a:pt x="1292" y="10629"/>
                  </a:cubicBezTo>
                  <a:cubicBezTo>
                    <a:pt x="1360" y="10732"/>
                    <a:pt x="1429" y="10832"/>
                    <a:pt x="1503" y="10929"/>
                  </a:cubicBezTo>
                  <a:cubicBezTo>
                    <a:pt x="2054" y="11679"/>
                    <a:pt x="2753" y="12323"/>
                    <a:pt x="3575" y="12833"/>
                  </a:cubicBezTo>
                  <a:cubicBezTo>
                    <a:pt x="3663" y="12889"/>
                    <a:pt x="3752" y="12942"/>
                    <a:pt x="3843" y="12994"/>
                  </a:cubicBezTo>
                  <a:cubicBezTo>
                    <a:pt x="3881" y="13015"/>
                    <a:pt x="3917" y="13036"/>
                    <a:pt x="3955" y="13056"/>
                  </a:cubicBezTo>
                  <a:lnTo>
                    <a:pt x="7660" y="15085"/>
                  </a:lnTo>
                  <a:cubicBezTo>
                    <a:pt x="7695" y="14793"/>
                    <a:pt x="7809" y="14445"/>
                    <a:pt x="7995" y="14098"/>
                  </a:cubicBezTo>
                  <a:cubicBezTo>
                    <a:pt x="8196" y="13721"/>
                    <a:pt x="8448" y="13413"/>
                    <a:pt x="8693" y="13224"/>
                  </a:cubicBezTo>
                  <a:lnTo>
                    <a:pt x="7960" y="12824"/>
                  </a:lnTo>
                  <a:cubicBezTo>
                    <a:pt x="7948" y="12839"/>
                    <a:pt x="7936" y="12857"/>
                    <a:pt x="7924" y="12874"/>
                  </a:cubicBezTo>
                  <a:cubicBezTo>
                    <a:pt x="7592" y="13330"/>
                    <a:pt x="7074" y="13578"/>
                    <a:pt x="6547" y="13578"/>
                  </a:cubicBezTo>
                  <a:cubicBezTo>
                    <a:pt x="6252" y="13578"/>
                    <a:pt x="5954" y="13500"/>
                    <a:pt x="5685" y="13337"/>
                  </a:cubicBezTo>
                  <a:cubicBezTo>
                    <a:pt x="2247" y="11259"/>
                    <a:pt x="11" y="9592"/>
                    <a:pt x="1429" y="4623"/>
                  </a:cubicBezTo>
                  <a:cubicBezTo>
                    <a:pt x="2251" y="1748"/>
                    <a:pt x="4039" y="1040"/>
                    <a:pt x="5603" y="1040"/>
                  </a:cubicBezTo>
                  <a:cubicBezTo>
                    <a:pt x="7123" y="1040"/>
                    <a:pt x="8430" y="1709"/>
                    <a:pt x="8430" y="1709"/>
                  </a:cubicBezTo>
                  <a:cubicBezTo>
                    <a:pt x="8513" y="1262"/>
                    <a:pt x="8299" y="794"/>
                    <a:pt x="7875" y="570"/>
                  </a:cubicBezTo>
                  <a:cubicBezTo>
                    <a:pt x="7150" y="193"/>
                    <a:pt x="6346" y="0"/>
                    <a:pt x="5539" y="0"/>
                  </a:cubicBezTo>
                  <a:close/>
                </a:path>
              </a:pathLst>
            </a:custGeom>
            <a:solidFill>
              <a:srgbClr val="333746">
                <a:alpha val="5000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495008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6B26CC1F-0CAF-3877-90FA-F0EDC88D40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orms response chart. Question title: Har du nogensinde gjort brug af AI (i højere eller mindre grad) til at løse en skoleopgave?. Number of responses: 28 responses.">
            <a:extLst>
              <a:ext uri="{FF2B5EF4-FFF2-40B4-BE49-F238E27FC236}">
                <a16:creationId xmlns:a16="http://schemas.microsoft.com/office/drawing/2014/main" id="{8CEC7527-523B-F3AF-B300-313515965E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85" y="1145309"/>
            <a:ext cx="8866908" cy="37314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3959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8">
          <a:extLst>
            <a:ext uri="{FF2B5EF4-FFF2-40B4-BE49-F238E27FC236}">
              <a16:creationId xmlns:a16="http://schemas.microsoft.com/office/drawing/2014/main" id="{B6C178D4-3581-F5AC-9A24-5211C25382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orms response chart. Question title: Hvordan har du brugt AI til at hjælpe med at løse en skoleopgave? (besvares hvis du svarede ja ovenfor). Number of responses: 27 responses.">
            <a:extLst>
              <a:ext uri="{FF2B5EF4-FFF2-40B4-BE49-F238E27FC236}">
                <a16:creationId xmlns:a16="http://schemas.microsoft.com/office/drawing/2014/main" id="{AD0DCF41-962E-3B5F-0338-31553F133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7650"/>
            <a:ext cx="9144000" cy="464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Billede 1">
            <a:extLst>
              <a:ext uri="{FF2B5EF4-FFF2-40B4-BE49-F238E27FC236}">
                <a16:creationId xmlns:a16="http://schemas.microsoft.com/office/drawing/2014/main" id="{F9D0EC61-78C1-1661-5697-3ED84F36E3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2982769"/>
            <a:ext cx="4451350" cy="1840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301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>
            <a:extLst>
              <a:ext uri="{FF2B5EF4-FFF2-40B4-BE49-F238E27FC236}">
                <a16:creationId xmlns:a16="http://schemas.microsoft.com/office/drawing/2014/main" id="{C4F38805-BE5A-394C-E776-1251876C0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432" y="230909"/>
            <a:ext cx="4562495" cy="4838700"/>
          </a:xfrm>
          <a:prstGeom prst="rect">
            <a:avLst/>
          </a:prstGeom>
        </p:spPr>
      </p:pic>
      <p:pic>
        <p:nvPicPr>
          <p:cNvPr id="6" name="Billede 5">
            <a:extLst>
              <a:ext uri="{FF2B5EF4-FFF2-40B4-BE49-F238E27FC236}">
                <a16:creationId xmlns:a16="http://schemas.microsoft.com/office/drawing/2014/main" id="{2171418F-7883-481E-43C2-07A34B4359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0927" y="304799"/>
            <a:ext cx="4142151" cy="4838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687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BEB831-CD45-62CB-230F-4DF689E5AD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lede 1">
            <a:extLst>
              <a:ext uri="{FF2B5EF4-FFF2-40B4-BE49-F238E27FC236}">
                <a16:creationId xmlns:a16="http://schemas.microsoft.com/office/drawing/2014/main" id="{A35932B9-AD62-15EC-166C-915DEC8A0F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1800" y="520700"/>
            <a:ext cx="4531895" cy="3238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2107689"/>
      </p:ext>
    </p:extLst>
  </p:cSld>
  <p:clrMapOvr>
    <a:masterClrMapping/>
  </p:clrMapOvr>
</p:sld>
</file>

<file path=ppt/theme/theme1.xml><?xml version="1.0" encoding="utf-8"?>
<a:theme xmlns:a="http://schemas.openxmlformats.org/drawingml/2006/main" name="Artificial Intelligence by Slidesgo">
  <a:themeElements>
    <a:clrScheme name="Simple Light">
      <a:dk1>
        <a:srgbClr val="333746"/>
      </a:dk1>
      <a:lt1>
        <a:srgbClr val="5B627D"/>
      </a:lt1>
      <a:dk2>
        <a:srgbClr val="C8D3F4"/>
      </a:dk2>
      <a:lt2>
        <a:srgbClr val="E6E9F8"/>
      </a:lt2>
      <a:accent1>
        <a:srgbClr val="6D6AF7"/>
      </a:accent1>
      <a:accent2>
        <a:srgbClr val="EDBBD8"/>
      </a:accent2>
      <a:accent3>
        <a:srgbClr val="E67CB9"/>
      </a:accent3>
      <a:accent4>
        <a:srgbClr val="FFFFFF"/>
      </a:accent4>
      <a:accent5>
        <a:srgbClr val="FFFFFF"/>
      </a:accent5>
      <a:accent6>
        <a:srgbClr val="FFFFFF"/>
      </a:accent6>
      <a:hlink>
        <a:srgbClr val="333746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642d4e91-ac9f-4963-a747-c0abafc83778" xsi:nil="true"/>
    <lcf76f155ced4ddcb4097134ff3c332f xmlns="50dfea01-e914-497e-b5be-f5e4a504f868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E05381FD1EBF842901CE532E1012636" ma:contentTypeVersion="10" ma:contentTypeDescription="Opret et nyt dokument." ma:contentTypeScope="" ma:versionID="9d624381cd43c09eaa04f4a41a5459f3">
  <xsd:schema xmlns:xsd="http://www.w3.org/2001/XMLSchema" xmlns:xs="http://www.w3.org/2001/XMLSchema" xmlns:p="http://schemas.microsoft.com/office/2006/metadata/properties" xmlns:ns2="50dfea01-e914-497e-b5be-f5e4a504f868" xmlns:ns3="642d4e91-ac9f-4963-a747-c0abafc83778" targetNamespace="http://schemas.microsoft.com/office/2006/metadata/properties" ma:root="true" ma:fieldsID="3001664aabfc932358a0b1fd3a02fded" ns2:_="" ns3:_="">
    <xsd:import namespace="50dfea01-e914-497e-b5be-f5e4a504f868"/>
    <xsd:import namespace="642d4e91-ac9f-4963-a747-c0abafc837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0dfea01-e914-497e-b5be-f5e4a504f86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illedmærker" ma:readOnly="false" ma:fieldId="{5cf76f15-5ced-4ddc-b409-7134ff3c332f}" ma:taxonomyMulti="true" ma:sspId="3273e385-a8b0-4d51-8803-6e97695cb93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2d4e91-ac9f-4963-a747-c0abafc83778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4c15f8f-27cb-46e3-8ae6-178aecd0b4ab}" ma:internalName="TaxCatchAll" ma:showField="CatchAllData" ma:web="642d4e91-ac9f-4963-a747-c0abafc8377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CFAE565-9D4F-4A2F-9F53-94791A19A683}">
  <ds:schemaRefs>
    <ds:schemaRef ds:uri="http://schemas.microsoft.com/office/2006/metadata/properties"/>
    <ds:schemaRef ds:uri="http://schemas.microsoft.com/office/infopath/2007/PartnerControls"/>
    <ds:schemaRef ds:uri="27f20729-4727-49d2-878c-1611dc0e7032"/>
    <ds:schemaRef ds:uri="9800329f-c355-4e45-bf1d-c81cfb28d1ad"/>
  </ds:schemaRefs>
</ds:datastoreItem>
</file>

<file path=customXml/itemProps2.xml><?xml version="1.0" encoding="utf-8"?>
<ds:datastoreItem xmlns:ds="http://schemas.openxmlformats.org/officeDocument/2006/customXml" ds:itemID="{08A7B0F1-C9CB-436A-83C4-53C49D2FE85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F45FCBD-744C-4C95-9FFE-31AF5DF07C1F}"/>
</file>

<file path=docProps/app.xml><?xml version="1.0" encoding="utf-8"?>
<Properties xmlns="http://schemas.openxmlformats.org/officeDocument/2006/extended-properties" xmlns:vt="http://schemas.openxmlformats.org/officeDocument/2006/docPropsVTypes">
  <TotalTime>2665</TotalTime>
  <Words>573</Words>
  <Application>Microsoft Macintosh PowerPoint</Application>
  <PresentationFormat>Skærmshow (16:9)</PresentationFormat>
  <Paragraphs>81</Paragraphs>
  <Slides>28</Slides>
  <Notes>22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4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28</vt:i4>
      </vt:variant>
    </vt:vector>
  </HeadingPairs>
  <TitlesOfParts>
    <vt:vector size="33" baseType="lpstr">
      <vt:lpstr>Golos Text Medium</vt:lpstr>
      <vt:lpstr>Golos Text</vt:lpstr>
      <vt:lpstr>Arial</vt:lpstr>
      <vt:lpstr>Bebas Neue</vt:lpstr>
      <vt:lpstr>Artificial Intelligence by Slidesgo</vt:lpstr>
      <vt:lpstr>AI – Herunder Generative sprogmodeller</vt:lpstr>
      <vt:lpstr>Begreber</vt:lpstr>
      <vt:lpstr>Hvordan fungerer generative sprogmodeller</vt:lpstr>
      <vt:lpstr>Fordele og ulemper ved generative sprogmodeller</vt:lpstr>
      <vt:lpstr>Jeres erfaringer med AI I skolen – resultater af analysen fra i fredags  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PowerPoint-præsentation</vt:lpstr>
      <vt:lpstr>Hvad synes du om at I skal arbejde med AI ifm eksamensprojektet?</vt:lpstr>
      <vt:lpstr>Forskellige måder at bruge AI i skolen</vt:lpstr>
      <vt:lpstr>Forskellige måder at bruge AI i skolen</vt:lpstr>
      <vt:lpstr>Forskellige måder at bruge AI i skolen</vt:lpstr>
      <vt:lpstr>Forskellige måder at bruge AI i skolen</vt:lpstr>
      <vt:lpstr>Forskellige måder at bruge AI i skolen</vt:lpstr>
      <vt:lpstr>Forskellige måder at bruge AI i skolen</vt:lpstr>
      <vt:lpstr>Forskellige måder at bruge AI i skolen</vt:lpstr>
      <vt:lpstr>Er AI godt eller dårligt for læring?</vt:lpstr>
      <vt:lpstr>PowerPoint-præsentation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Tina Gudnitz (TIGU - Lektor - VE - AK)</cp:lastModifiedBy>
  <cp:revision>10</cp:revision>
  <dcterms:modified xsi:type="dcterms:W3CDTF">2025-04-25T14:05:16Z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0x010100CE05381FD1EBF842901CE532E1012636</vt:lpwstr>
  </property>
  <property fmtid="{D5CDD505-2E9C-101B-9397-08002B2CF9AE}" pid="3" name="MediaServiceImageTags">
    <vt:lpwstr/>
  </property>
</Properties>
</file>