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changesInfos/changesInfo1.xml" ContentType="application/vnd.ms-powerpoint.changesinfo+xml"/>
  <Override PartName="/ppt/revisionInfo.xml" ContentType="application/vnd.ms-powerpoint.revisioninfo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3" r:id="rId6"/>
    <p:sldId id="264" r:id="rId7"/>
    <p:sldId id="275" r:id="rId8"/>
    <p:sldId id="276" r:id="rId9"/>
    <p:sldId id="262" r:id="rId10"/>
    <p:sldId id="265" r:id="rId11"/>
    <p:sldId id="266" r:id="rId12"/>
    <p:sldId id="267" r:id="rId13"/>
    <p:sldId id="259" r:id="rId14"/>
    <p:sldId id="269" r:id="rId15"/>
    <p:sldId id="270" r:id="rId16"/>
    <p:sldId id="268" r:id="rId17"/>
    <p:sldId id="271" r:id="rId18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C9F178-6BFA-44BB-A6FD-BB148FD8D20C}" v="71" dt="2024-08-19T09:46:20.1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2" autoAdjust="0"/>
    <p:restoredTop sz="94660"/>
  </p:normalViewPr>
  <p:slideViewPr>
    <p:cSldViewPr snapToGrid="0">
      <p:cViewPr varScale="1">
        <p:scale>
          <a:sx n="92" d="100"/>
          <a:sy n="92" d="100"/>
        </p:scale>
        <p:origin x="1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Relationship Id="rId27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tte Falbe-Hansen (DIHA - Lektor og studievejleder - VI - AK)" userId="43955172-f821-46d0-975b-605376239877" providerId="ADAL" clId="{03C9F178-6BFA-44BB-A6FD-BB148FD8D20C}"/>
    <pc:docChg chg="undo custSel addSld delSld modSld sldOrd">
      <pc:chgData name="Ditte Falbe-Hansen (DIHA - Lektor og studievejleder - VI - AK)" userId="43955172-f821-46d0-975b-605376239877" providerId="ADAL" clId="{03C9F178-6BFA-44BB-A6FD-BB148FD8D20C}" dt="2024-08-21T08:58:48.965" v="2151" actId="20577"/>
      <pc:docMkLst>
        <pc:docMk/>
      </pc:docMkLst>
      <pc:sldChg chg="modSp mod">
        <pc:chgData name="Ditte Falbe-Hansen (DIHA - Lektor og studievejleder - VI - AK)" userId="43955172-f821-46d0-975b-605376239877" providerId="ADAL" clId="{03C9F178-6BFA-44BB-A6FD-BB148FD8D20C}" dt="2024-08-21T08:58:48.965" v="2151" actId="20577"/>
        <pc:sldMkLst>
          <pc:docMk/>
          <pc:sldMk cId="3103148302" sldId="256"/>
        </pc:sldMkLst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3103148302" sldId="256"/>
            <ac:spMk id="2" creationId="{D6DBF57F-8649-8271-268B-0CC4CEEFF917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21T08:58:48.965" v="2151" actId="20577"/>
          <ac:spMkLst>
            <pc:docMk/>
            <pc:sldMk cId="3103148302" sldId="256"/>
            <ac:spMk id="3" creationId="{011341F8-4C7D-F64C-AD72-0565480CDF5A}"/>
          </ac:spMkLst>
        </pc:spChg>
      </pc:sldChg>
      <pc:sldChg chg="modSp mod">
        <pc:chgData name="Ditte Falbe-Hansen (DIHA - Lektor og studievejleder - VI - AK)" userId="43955172-f821-46d0-975b-605376239877" providerId="ADAL" clId="{03C9F178-6BFA-44BB-A6FD-BB148FD8D20C}" dt="2024-08-19T09:45:12.825" v="2104"/>
        <pc:sldMkLst>
          <pc:docMk/>
          <pc:sldMk cId="124273276" sldId="257"/>
        </pc:sldMkLst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124273276" sldId="257"/>
            <ac:spMk id="2" creationId="{2AA41759-7195-13F6-446A-7DF7451E3EE4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124273276" sldId="257"/>
            <ac:spMk id="3" creationId="{EF058B41-5501-0615-D62D-CCE445565B5F}"/>
          </ac:spMkLst>
        </pc:spChg>
      </pc:sldChg>
      <pc:sldChg chg="modSp mod modAnim">
        <pc:chgData name="Ditte Falbe-Hansen (DIHA - Lektor og studievejleder - VI - AK)" userId="43955172-f821-46d0-975b-605376239877" providerId="ADAL" clId="{03C9F178-6BFA-44BB-A6FD-BB148FD8D20C}" dt="2024-08-19T09:45:12.825" v="2104"/>
        <pc:sldMkLst>
          <pc:docMk/>
          <pc:sldMk cId="4278091058" sldId="258"/>
        </pc:sldMkLst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4278091058" sldId="258"/>
            <ac:spMk id="2" creationId="{201D17D4-FBBC-D318-7595-61FEF3B42761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4278091058" sldId="258"/>
            <ac:spMk id="3" creationId="{A8EA6F0E-C98F-3EA5-C169-685466ACE39C}"/>
          </ac:spMkLst>
        </pc:spChg>
      </pc:sldChg>
      <pc:sldChg chg="modSp mod modAnim">
        <pc:chgData name="Ditte Falbe-Hansen (DIHA - Lektor og studievejleder - VI - AK)" userId="43955172-f821-46d0-975b-605376239877" providerId="ADAL" clId="{03C9F178-6BFA-44BB-A6FD-BB148FD8D20C}" dt="2024-08-19T09:46:20.178" v="2111"/>
        <pc:sldMkLst>
          <pc:docMk/>
          <pc:sldMk cId="2356529114" sldId="259"/>
        </pc:sldMkLst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2356529114" sldId="259"/>
            <ac:spMk id="2" creationId="{3A439A50-586F-1192-72B5-4C2140D12E79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2356529114" sldId="259"/>
            <ac:spMk id="3" creationId="{5C1F71D4-39CB-1E10-DD28-42DF7F9B492B}"/>
          </ac:spMkLst>
        </pc:spChg>
      </pc:sldChg>
      <pc:sldChg chg="modSp mod modAnim">
        <pc:chgData name="Ditte Falbe-Hansen (DIHA - Lektor og studievejleder - VI - AK)" userId="43955172-f821-46d0-975b-605376239877" providerId="ADAL" clId="{03C9F178-6BFA-44BB-A6FD-BB148FD8D20C}" dt="2024-08-19T09:45:12.825" v="2104"/>
        <pc:sldMkLst>
          <pc:docMk/>
          <pc:sldMk cId="411375426" sldId="261"/>
        </pc:sldMkLst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411375426" sldId="261"/>
            <ac:spMk id="2" creationId="{894CAD56-F7E4-145F-6E16-6590DE74C5A2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411375426" sldId="261"/>
            <ac:spMk id="3" creationId="{2122AA5E-9E87-EDE1-D4E3-D5F7121E9A3F}"/>
          </ac:spMkLst>
        </pc:spChg>
      </pc:sldChg>
      <pc:sldChg chg="modSp mod modAnim">
        <pc:chgData name="Ditte Falbe-Hansen (DIHA - Lektor og studievejleder - VI - AK)" userId="43955172-f821-46d0-975b-605376239877" providerId="ADAL" clId="{03C9F178-6BFA-44BB-A6FD-BB148FD8D20C}" dt="2024-08-19T09:45:12.825" v="2104"/>
        <pc:sldMkLst>
          <pc:docMk/>
          <pc:sldMk cId="2745866700" sldId="262"/>
        </pc:sldMkLst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2745866700" sldId="262"/>
            <ac:spMk id="2" creationId="{E113F222-8243-68B6-EED9-445FCAA04642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19T08:37:40.972" v="902" actId="20577"/>
          <ac:spMkLst>
            <pc:docMk/>
            <pc:sldMk cId="2745866700" sldId="262"/>
            <ac:spMk id="3" creationId="{433B4D16-96A4-C4FC-1748-953D0740FC7B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16T12:21:48.466" v="291" actId="113"/>
          <ac:spMkLst>
            <pc:docMk/>
            <pc:sldMk cId="2745866700" sldId="262"/>
            <ac:spMk id="4" creationId="{E4F0D3F2-3BD0-913A-1481-0A1DA08D62F5}"/>
          </ac:spMkLst>
        </pc:spChg>
      </pc:sldChg>
      <pc:sldChg chg="modSp mod modAnim">
        <pc:chgData name="Ditte Falbe-Hansen (DIHA - Lektor og studievejleder - VI - AK)" userId="43955172-f821-46d0-975b-605376239877" providerId="ADAL" clId="{03C9F178-6BFA-44BB-A6FD-BB148FD8D20C}" dt="2024-08-19T09:45:12.825" v="2104"/>
        <pc:sldMkLst>
          <pc:docMk/>
          <pc:sldMk cId="1789835861" sldId="263"/>
        </pc:sldMkLst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1789835861" sldId="263"/>
            <ac:spMk id="2" creationId="{FC1EA848-24DF-5340-EB59-B907786D3ADB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16T12:18:40.855" v="231" actId="2710"/>
          <ac:spMkLst>
            <pc:docMk/>
            <pc:sldMk cId="1789835861" sldId="263"/>
            <ac:spMk id="3" creationId="{B50577EF-5394-6177-9046-C55DE8E78500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16T12:39:38.898" v="826" actId="14100"/>
          <ac:spMkLst>
            <pc:docMk/>
            <pc:sldMk cId="1789835861" sldId="263"/>
            <ac:spMk id="4" creationId="{A712AD5B-12A3-DB52-A795-084EAD38D960}"/>
          </ac:spMkLst>
        </pc:spChg>
      </pc:sldChg>
      <pc:sldChg chg="addSp delSp modSp mod modAnim">
        <pc:chgData name="Ditte Falbe-Hansen (DIHA - Lektor og studievejleder - VI - AK)" userId="43955172-f821-46d0-975b-605376239877" providerId="ADAL" clId="{03C9F178-6BFA-44BB-A6FD-BB148FD8D20C}" dt="2024-08-19T09:45:13.613" v="2105"/>
        <pc:sldMkLst>
          <pc:docMk/>
          <pc:sldMk cId="1358267503" sldId="264"/>
        </pc:sldMkLst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1358267503" sldId="264"/>
            <ac:spMk id="2" creationId="{67148353-83B5-AC00-3ECA-A79AAF770C16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16T12:40:01.935" v="827" actId="255"/>
          <ac:spMkLst>
            <pc:docMk/>
            <pc:sldMk cId="1358267503" sldId="264"/>
            <ac:spMk id="3" creationId="{E3D516B3-9CF6-0F1C-8BB2-D7787C84B14D}"/>
          </ac:spMkLst>
        </pc:spChg>
        <pc:spChg chg="add mod">
          <ac:chgData name="Ditte Falbe-Hansen (DIHA - Lektor og studievejleder - VI - AK)" userId="43955172-f821-46d0-975b-605376239877" providerId="ADAL" clId="{03C9F178-6BFA-44BB-A6FD-BB148FD8D20C}" dt="2024-08-19T09:40:42.542" v="2074" actId="113"/>
          <ac:spMkLst>
            <pc:docMk/>
            <pc:sldMk cId="1358267503" sldId="264"/>
            <ac:spMk id="4" creationId="{3CBE87E5-EB94-D3F5-4019-98134F2FE921}"/>
          </ac:spMkLst>
        </pc:spChg>
        <pc:spChg chg="add del">
          <ac:chgData name="Ditte Falbe-Hansen (DIHA - Lektor og studievejleder - VI - AK)" userId="43955172-f821-46d0-975b-605376239877" providerId="ADAL" clId="{03C9F178-6BFA-44BB-A6FD-BB148FD8D20C}" dt="2024-08-16T12:23:45.475" v="302" actId="11529"/>
          <ac:spMkLst>
            <pc:docMk/>
            <pc:sldMk cId="1358267503" sldId="264"/>
            <ac:spMk id="5" creationId="{3A555106-6483-71AD-4878-186152B0588B}"/>
          </ac:spMkLst>
        </pc:spChg>
        <pc:cxnChg chg="add mod">
          <ac:chgData name="Ditte Falbe-Hansen (DIHA - Lektor og studievejleder - VI - AK)" userId="43955172-f821-46d0-975b-605376239877" providerId="ADAL" clId="{03C9F178-6BFA-44BB-A6FD-BB148FD8D20C}" dt="2024-08-19T09:42:46.241" v="2095" actId="14100"/>
          <ac:cxnSpMkLst>
            <pc:docMk/>
            <pc:sldMk cId="1358267503" sldId="264"/>
            <ac:cxnSpMk id="6" creationId="{AD99CD34-40AD-3398-B14F-69AAA43188C8}"/>
          </ac:cxnSpMkLst>
        </pc:cxnChg>
        <pc:cxnChg chg="add mod">
          <ac:chgData name="Ditte Falbe-Hansen (DIHA - Lektor og studievejleder - VI - AK)" userId="43955172-f821-46d0-975b-605376239877" providerId="ADAL" clId="{03C9F178-6BFA-44BB-A6FD-BB148FD8D20C}" dt="2024-08-19T09:42:23.191" v="2090" actId="13822"/>
          <ac:cxnSpMkLst>
            <pc:docMk/>
            <pc:sldMk cId="1358267503" sldId="264"/>
            <ac:cxnSpMk id="15" creationId="{048E713B-FDC8-EE3D-9DC7-DA092A6FF9C1}"/>
          </ac:cxnSpMkLst>
        </pc:cxnChg>
      </pc:sldChg>
      <pc:sldChg chg="addSp modSp mod modAnim">
        <pc:chgData name="Ditte Falbe-Hansen (DIHA - Lektor og studievejleder - VI - AK)" userId="43955172-f821-46d0-975b-605376239877" providerId="ADAL" clId="{03C9F178-6BFA-44BB-A6FD-BB148FD8D20C}" dt="2024-08-19T09:45:12.825" v="2104"/>
        <pc:sldMkLst>
          <pc:docMk/>
          <pc:sldMk cId="345077031" sldId="265"/>
        </pc:sldMkLst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345077031" sldId="265"/>
            <ac:spMk id="2" creationId="{31C96947-8E7A-0390-57DB-04E4BD068FF9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19T09:24:42.957" v="1958" actId="6549"/>
          <ac:spMkLst>
            <pc:docMk/>
            <pc:sldMk cId="345077031" sldId="265"/>
            <ac:spMk id="3" creationId="{D5F5CF99-AD81-52D1-C5CD-9261DEB019DA}"/>
          </ac:spMkLst>
        </pc:spChg>
        <pc:spChg chg="add mod">
          <ac:chgData name="Ditte Falbe-Hansen (DIHA - Lektor og studievejleder - VI - AK)" userId="43955172-f821-46d0-975b-605376239877" providerId="ADAL" clId="{03C9F178-6BFA-44BB-A6FD-BB148FD8D20C}" dt="2024-08-16T12:25:40.658" v="338" actId="14100"/>
          <ac:spMkLst>
            <pc:docMk/>
            <pc:sldMk cId="345077031" sldId="265"/>
            <ac:spMk id="4" creationId="{928A3285-E5EF-A07D-5607-8DF711474614}"/>
          </ac:spMkLst>
        </pc:spChg>
      </pc:sldChg>
      <pc:sldChg chg="addSp delSp modSp new mod modAnim">
        <pc:chgData name="Ditte Falbe-Hansen (DIHA - Lektor og studievejleder - VI - AK)" userId="43955172-f821-46d0-975b-605376239877" providerId="ADAL" clId="{03C9F178-6BFA-44BB-A6FD-BB148FD8D20C}" dt="2024-08-19T09:45:12.825" v="2104"/>
        <pc:sldMkLst>
          <pc:docMk/>
          <pc:sldMk cId="560948640" sldId="266"/>
        </pc:sldMkLst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560948640" sldId="266"/>
            <ac:spMk id="2" creationId="{35459E29-2038-CD11-699F-17F5C73CBA86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560948640" sldId="266"/>
            <ac:spMk id="3" creationId="{E19D1128-87AF-35B7-93C1-F49F6F78ACBD}"/>
          </ac:spMkLst>
        </pc:spChg>
        <pc:spChg chg="add del mod">
          <ac:chgData name="Ditte Falbe-Hansen (DIHA - Lektor og studievejleder - VI - AK)" userId="43955172-f821-46d0-975b-605376239877" providerId="ADAL" clId="{03C9F178-6BFA-44BB-A6FD-BB148FD8D20C}" dt="2024-08-16T12:33:59.164" v="664" actId="478"/>
          <ac:spMkLst>
            <pc:docMk/>
            <pc:sldMk cId="560948640" sldId="266"/>
            <ac:spMk id="4" creationId="{4EA96F0F-B950-2030-1EF2-A73FD2FA98C3}"/>
          </ac:spMkLst>
        </pc:spChg>
        <pc:spChg chg="add del mod">
          <ac:chgData name="Ditte Falbe-Hansen (DIHA - Lektor og studievejleder - VI - AK)" userId="43955172-f821-46d0-975b-605376239877" providerId="ADAL" clId="{03C9F178-6BFA-44BB-A6FD-BB148FD8D20C}" dt="2024-08-19T09:36:57.025" v="2064" actId="478"/>
          <ac:spMkLst>
            <pc:docMk/>
            <pc:sldMk cId="560948640" sldId="266"/>
            <ac:spMk id="4" creationId="{677E6D0B-D0EA-0F5C-AFE1-5968945B7673}"/>
          </ac:spMkLst>
        </pc:spChg>
        <pc:spChg chg="add mod">
          <ac:chgData name="Ditte Falbe-Hansen (DIHA - Lektor og studievejleder - VI - AK)" userId="43955172-f821-46d0-975b-605376239877" providerId="ADAL" clId="{03C9F178-6BFA-44BB-A6FD-BB148FD8D20C}" dt="2024-08-16T12:39:12.598" v="825" actId="14100"/>
          <ac:spMkLst>
            <pc:docMk/>
            <pc:sldMk cId="560948640" sldId="266"/>
            <ac:spMk id="5" creationId="{23D90480-45ED-BD08-A84E-CD7EB63F9511}"/>
          </ac:spMkLst>
        </pc:spChg>
        <pc:spChg chg="add mod">
          <ac:chgData name="Ditte Falbe-Hansen (DIHA - Lektor og studievejleder - VI - AK)" userId="43955172-f821-46d0-975b-605376239877" providerId="ADAL" clId="{03C9F178-6BFA-44BB-A6FD-BB148FD8D20C}" dt="2024-08-19T09:35:52.926" v="2007" actId="114"/>
          <ac:spMkLst>
            <pc:docMk/>
            <pc:sldMk cId="560948640" sldId="266"/>
            <ac:spMk id="6" creationId="{22F386FB-83B2-3146-008C-995BC6FBAFCF}"/>
          </ac:spMkLst>
        </pc:spChg>
      </pc:sldChg>
      <pc:sldChg chg="addSp delSp modSp new mod modAnim">
        <pc:chgData name="Ditte Falbe-Hansen (DIHA - Lektor og studievejleder - VI - AK)" userId="43955172-f821-46d0-975b-605376239877" providerId="ADAL" clId="{03C9F178-6BFA-44BB-A6FD-BB148FD8D20C}" dt="2024-08-19T09:45:12.825" v="2104"/>
        <pc:sldMkLst>
          <pc:docMk/>
          <pc:sldMk cId="419942588" sldId="267"/>
        </pc:sldMkLst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419942588" sldId="267"/>
            <ac:spMk id="2" creationId="{24075EF3-0C4D-6199-16B4-526D82D072DB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419942588" sldId="267"/>
            <ac:spMk id="3" creationId="{1484F0AF-7D4F-A8BD-780D-566F0B5F0909}"/>
          </ac:spMkLst>
        </pc:spChg>
        <pc:spChg chg="add mod">
          <ac:chgData name="Ditte Falbe-Hansen (DIHA - Lektor og studievejleder - VI - AK)" userId="43955172-f821-46d0-975b-605376239877" providerId="ADAL" clId="{03C9F178-6BFA-44BB-A6FD-BB148FD8D20C}" dt="2024-08-19T08:46:52.187" v="926" actId="20577"/>
          <ac:spMkLst>
            <pc:docMk/>
            <pc:sldMk cId="419942588" sldId="267"/>
            <ac:spMk id="4" creationId="{ED6A78D7-EB14-BB46-33CF-6037FF3F3FF3}"/>
          </ac:spMkLst>
        </pc:spChg>
        <pc:spChg chg="add del mod">
          <ac:chgData name="Ditte Falbe-Hansen (DIHA - Lektor og studievejleder - VI - AK)" userId="43955172-f821-46d0-975b-605376239877" providerId="ADAL" clId="{03C9F178-6BFA-44BB-A6FD-BB148FD8D20C}" dt="2024-08-16T12:38:13.161" v="801"/>
          <ac:spMkLst>
            <pc:docMk/>
            <pc:sldMk cId="419942588" sldId="267"/>
            <ac:spMk id="5" creationId="{4CA20B47-99B7-B615-1229-E788BADAB29C}"/>
          </ac:spMkLst>
        </pc:spChg>
        <pc:spChg chg="add mod">
          <ac:chgData name="Ditte Falbe-Hansen (DIHA - Lektor og studievejleder - VI - AK)" userId="43955172-f821-46d0-975b-605376239877" providerId="ADAL" clId="{03C9F178-6BFA-44BB-A6FD-BB148FD8D20C}" dt="2024-08-19T08:46:20.825" v="921" actId="14100"/>
          <ac:spMkLst>
            <pc:docMk/>
            <pc:sldMk cId="419942588" sldId="267"/>
            <ac:spMk id="5" creationId="{EA4EE322-2331-84C9-C894-F49E67F419FE}"/>
          </ac:spMkLst>
        </pc:spChg>
      </pc:sldChg>
      <pc:sldChg chg="modSp new mod">
        <pc:chgData name="Ditte Falbe-Hansen (DIHA - Lektor og studievejleder - VI - AK)" userId="43955172-f821-46d0-975b-605376239877" providerId="ADAL" clId="{03C9F178-6BFA-44BB-A6FD-BB148FD8D20C}" dt="2024-08-19T09:45:12.825" v="2104"/>
        <pc:sldMkLst>
          <pc:docMk/>
          <pc:sldMk cId="4193172679" sldId="268"/>
        </pc:sldMkLst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4193172679" sldId="268"/>
            <ac:spMk id="2" creationId="{4ABE10A6-DA5D-8F22-CCC9-48965D6F9A83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4193172679" sldId="268"/>
            <ac:spMk id="3" creationId="{D2DA5DDA-346B-A16B-0C7A-4E724653D0C1}"/>
          </ac:spMkLst>
        </pc:spChg>
      </pc:sldChg>
      <pc:sldChg chg="addSp delSp modSp new mod modAnim">
        <pc:chgData name="Ditte Falbe-Hansen (DIHA - Lektor og studievejleder - VI - AK)" userId="43955172-f821-46d0-975b-605376239877" providerId="ADAL" clId="{03C9F178-6BFA-44BB-A6FD-BB148FD8D20C}" dt="2024-08-19T09:45:12.825" v="2104"/>
        <pc:sldMkLst>
          <pc:docMk/>
          <pc:sldMk cId="3744942873" sldId="269"/>
        </pc:sldMkLst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3744942873" sldId="269"/>
            <ac:spMk id="2" creationId="{392711F2-0836-43F3-DCFF-5252FCF30C1E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19T09:00:28.251" v="1429" actId="14100"/>
          <ac:spMkLst>
            <pc:docMk/>
            <pc:sldMk cId="3744942873" sldId="269"/>
            <ac:spMk id="3" creationId="{790FEBCF-40CC-7226-C772-604C0F2C7F16}"/>
          </ac:spMkLst>
        </pc:spChg>
        <pc:spChg chg="add del mod">
          <ac:chgData name="Ditte Falbe-Hansen (DIHA - Lektor og studievejleder - VI - AK)" userId="43955172-f821-46d0-975b-605376239877" providerId="ADAL" clId="{03C9F178-6BFA-44BB-A6FD-BB148FD8D20C}" dt="2024-08-19T08:58:12.459" v="1409" actId="21"/>
          <ac:spMkLst>
            <pc:docMk/>
            <pc:sldMk cId="3744942873" sldId="269"/>
            <ac:spMk id="4" creationId="{8E29DE28-713C-1B15-1473-0EBF85CE3D0A}"/>
          </ac:spMkLst>
        </pc:spChg>
        <pc:spChg chg="add del mod">
          <ac:chgData name="Ditte Falbe-Hansen (DIHA - Lektor og studievejleder - VI - AK)" userId="43955172-f821-46d0-975b-605376239877" providerId="ADAL" clId="{03C9F178-6BFA-44BB-A6FD-BB148FD8D20C}" dt="2024-08-19T08:58:12.459" v="1409" actId="21"/>
          <ac:spMkLst>
            <pc:docMk/>
            <pc:sldMk cId="3744942873" sldId="269"/>
            <ac:spMk id="5" creationId="{07AC385E-8B60-8D3B-8E55-7685CBD11A93}"/>
          </ac:spMkLst>
        </pc:spChg>
        <pc:spChg chg="add mod">
          <ac:chgData name="Ditte Falbe-Hansen (DIHA - Lektor og studievejleder - VI - AK)" userId="43955172-f821-46d0-975b-605376239877" providerId="ADAL" clId="{03C9F178-6BFA-44BB-A6FD-BB148FD8D20C}" dt="2024-08-19T09:02:05.120" v="1450" actId="6549"/>
          <ac:spMkLst>
            <pc:docMk/>
            <pc:sldMk cId="3744942873" sldId="269"/>
            <ac:spMk id="6" creationId="{8E29DE28-713C-1B15-1473-0EBF85CE3D0A}"/>
          </ac:spMkLst>
        </pc:spChg>
      </pc:sldChg>
      <pc:sldChg chg="addSp delSp modSp new mod modAnim">
        <pc:chgData name="Ditte Falbe-Hansen (DIHA - Lektor og studievejleder - VI - AK)" userId="43955172-f821-46d0-975b-605376239877" providerId="ADAL" clId="{03C9F178-6BFA-44BB-A6FD-BB148FD8D20C}" dt="2024-08-19T09:45:12.825" v="2104"/>
        <pc:sldMkLst>
          <pc:docMk/>
          <pc:sldMk cId="367174070" sldId="270"/>
        </pc:sldMkLst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367174070" sldId="270"/>
            <ac:spMk id="2" creationId="{BD7C2173-7484-668F-6A6C-62FF7375B65D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367174070" sldId="270"/>
            <ac:spMk id="3" creationId="{CFA0181B-9190-0E2F-DD8F-11762884F929}"/>
          </ac:spMkLst>
        </pc:spChg>
        <pc:spChg chg="add del mod">
          <ac:chgData name="Ditte Falbe-Hansen (DIHA - Lektor og studievejleder - VI - AK)" userId="43955172-f821-46d0-975b-605376239877" providerId="ADAL" clId="{03C9F178-6BFA-44BB-A6FD-BB148FD8D20C}" dt="2024-08-19T08:59:30.331" v="1418" actId="21"/>
          <ac:spMkLst>
            <pc:docMk/>
            <pc:sldMk cId="367174070" sldId="270"/>
            <ac:spMk id="4" creationId="{8E29DE28-713C-1B15-1473-0EBF85CE3D0A}"/>
          </ac:spMkLst>
        </pc:spChg>
        <pc:spChg chg="add mod">
          <ac:chgData name="Ditte Falbe-Hansen (DIHA - Lektor og studievejleder - VI - AK)" userId="43955172-f821-46d0-975b-605376239877" providerId="ADAL" clId="{03C9F178-6BFA-44BB-A6FD-BB148FD8D20C}" dt="2024-08-19T09:04:34.282" v="1511" actId="20577"/>
          <ac:spMkLst>
            <pc:docMk/>
            <pc:sldMk cId="367174070" sldId="270"/>
            <ac:spMk id="5" creationId="{07AC385E-8B60-8D3B-8E55-7685CBD11A93}"/>
          </ac:spMkLst>
        </pc:spChg>
      </pc:sldChg>
      <pc:sldChg chg="modSp new mod ord">
        <pc:chgData name="Ditte Falbe-Hansen (DIHA - Lektor og studievejleder - VI - AK)" userId="43955172-f821-46d0-975b-605376239877" providerId="ADAL" clId="{03C9F178-6BFA-44BB-A6FD-BB148FD8D20C}" dt="2024-08-19T09:45:12.825" v="2104"/>
        <pc:sldMkLst>
          <pc:docMk/>
          <pc:sldMk cId="2372115808" sldId="271"/>
        </pc:sldMkLst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2372115808" sldId="271"/>
            <ac:spMk id="2" creationId="{95E3BE71-D963-B60B-B6C1-CBB7B8FFDDDC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19T09:45:12.825" v="2104"/>
          <ac:spMkLst>
            <pc:docMk/>
            <pc:sldMk cId="2372115808" sldId="271"/>
            <ac:spMk id="3" creationId="{034FAF5D-716F-A461-D987-5EC6448C545D}"/>
          </ac:spMkLst>
        </pc:spChg>
      </pc:sldChg>
      <pc:sldChg chg="modSp new del mod">
        <pc:chgData name="Ditte Falbe-Hansen (DIHA - Lektor og studievejleder - VI - AK)" userId="43955172-f821-46d0-975b-605376239877" providerId="ADAL" clId="{03C9F178-6BFA-44BB-A6FD-BB148FD8D20C}" dt="2024-08-19T09:23:36.976" v="1938" actId="47"/>
        <pc:sldMkLst>
          <pc:docMk/>
          <pc:sldMk cId="91891657" sldId="272"/>
        </pc:sldMkLst>
        <pc:spChg chg="mod">
          <ac:chgData name="Ditte Falbe-Hansen (DIHA - Lektor og studievejleder - VI - AK)" userId="43955172-f821-46d0-975b-605376239877" providerId="ADAL" clId="{03C9F178-6BFA-44BB-A6FD-BB148FD8D20C}" dt="2024-08-19T09:19:31.246" v="1648"/>
          <ac:spMkLst>
            <pc:docMk/>
            <pc:sldMk cId="91891657" sldId="272"/>
            <ac:spMk id="2" creationId="{70887648-40F4-40AD-2923-6DDBA3694EF1}"/>
          </ac:spMkLst>
        </pc:spChg>
        <pc:spChg chg="mod">
          <ac:chgData name="Ditte Falbe-Hansen (DIHA - Lektor og studievejleder - VI - AK)" userId="43955172-f821-46d0-975b-605376239877" providerId="ADAL" clId="{03C9F178-6BFA-44BB-A6FD-BB148FD8D20C}" dt="2024-08-19T09:19:58.546" v="1653" actId="20577"/>
          <ac:spMkLst>
            <pc:docMk/>
            <pc:sldMk cId="91891657" sldId="272"/>
            <ac:spMk id="3" creationId="{D0C948DE-D873-36B3-C189-CBEF25EC510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87F2A3-BFC8-B196-85D5-73867512C2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B7487233-76CA-0BEF-0251-B3CE5D1FB4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AE2E2AF-C286-5698-8612-BAA4448E1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6752-815F-465F-BED4-C54A853BA210}" type="datetimeFigureOut">
              <a:rPr lang="da-DK" smtClean="0"/>
              <a:t>26-08-2024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5378CFB-D1D4-776B-432B-5F1BF8CBD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D303B538-2D2D-E43D-F6CD-1F0D0C35A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CA78-8060-492C-9F99-F876C1759D8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0921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EE8E93-32FC-1FDE-78F8-A30B34638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41150800-006B-A06A-0A59-F0B093D806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56EBE3C-11CE-3574-0E7D-0B08D15B5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6752-815F-465F-BED4-C54A853BA210}" type="datetimeFigureOut">
              <a:rPr lang="da-DK" smtClean="0"/>
              <a:t>26-08-2024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AA0C144-584A-8451-5EB7-29F43B977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26E625A-4251-E406-C2F5-D3E1BA228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CA78-8060-492C-9F99-F876C1759D8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61493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2D3D3052-644C-C29D-AFA0-AFD0D678A3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D1CFB96C-C41E-B2FA-4F4E-B7352CF763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0717CBD-2CA9-47F8-0F69-6B9D80B8B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6752-815F-465F-BED4-C54A853BA210}" type="datetimeFigureOut">
              <a:rPr lang="da-DK" smtClean="0"/>
              <a:t>26-08-2024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2375225-1BB7-D3F5-689E-412C7F3CB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776AE3D4-B2D5-6822-AA38-7534C0E52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CA78-8060-492C-9F99-F876C1759D8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43816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29E159-95D7-087D-7FB0-E4267C3D8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994EC26-FF6B-5909-799F-73363E4440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96D42CF-81B9-7829-08CB-21F0F924C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6752-815F-465F-BED4-C54A853BA210}" type="datetimeFigureOut">
              <a:rPr lang="da-DK" smtClean="0"/>
              <a:t>26-08-2024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3A3DCA2-7B40-DF52-D8DA-DB1384648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78396218-C052-464C-1ADB-02F10740D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CA78-8060-492C-9F99-F876C1759D8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30589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0375B2-738A-2E37-466F-CFF14313C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CEF6BAF3-9D1B-3525-FDC6-26E265796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C79805C-FDC3-EB03-5511-23DB384BE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6752-815F-465F-BED4-C54A853BA210}" type="datetimeFigureOut">
              <a:rPr lang="da-DK" smtClean="0"/>
              <a:t>26-08-2024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2469657-7F11-51C7-4398-D0A6BB7A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B7FAC900-9533-831D-4E21-BA1638771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CA78-8060-492C-9F99-F876C1759D8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61478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12A4C6-900F-FD6F-A255-B8D63E5A3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86C0D560-F491-2B2F-273E-77535C940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54893217-8E71-6ED5-7049-C2D5BA0D41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0FED0C0A-8A31-6E4F-2ED4-0E5B5ADEB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6752-815F-465F-BED4-C54A853BA210}" type="datetimeFigureOut">
              <a:rPr lang="da-DK" smtClean="0"/>
              <a:t>26-08-2024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BA1AE81A-ED41-7150-D29C-EAEA4B0D7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9F185582-9961-396D-0635-1C356B578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CA78-8060-492C-9F99-F876C1759D8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48972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7FE278-A446-1245-C7BE-C3B2668A8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9A43A95C-733C-100C-608B-A34A3DC320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1CC5743A-DD65-BEA7-0096-F30B00C46C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2952D3C0-96FA-B97A-6838-2BB40137DB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5FDD3264-046F-553E-28B7-52915FFCD9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5D74622D-4407-4584-2D28-060443B02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6752-815F-465F-BED4-C54A853BA210}" type="datetimeFigureOut">
              <a:rPr lang="da-DK" smtClean="0"/>
              <a:t>26-08-2024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41710563-CF3D-EA0C-D7E6-217A0482E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6B65A4CF-084A-7F06-36DC-ECEF27F21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CA78-8060-492C-9F99-F876C1759D8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40302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1FBF10-DB34-8DF8-E758-4EB0E3A1D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8D89CB59-5660-C142-A9FE-17B5404F2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6752-815F-465F-BED4-C54A853BA210}" type="datetimeFigureOut">
              <a:rPr lang="da-DK" smtClean="0"/>
              <a:t>26-08-2024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288B50EC-929F-96A1-CA0E-8F714006D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B63D0281-9010-10CD-CE1C-2144B0B57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CA78-8060-492C-9F99-F876C1759D8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47445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1C4BEC40-6719-8F97-D588-9E78F1182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6752-815F-465F-BED4-C54A853BA210}" type="datetimeFigureOut">
              <a:rPr lang="da-DK" smtClean="0"/>
              <a:t>26-08-2024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DD3FF0AC-EB9A-6C7B-F1BA-56DB74305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4017578D-7126-9342-104D-A43CBCE78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CA78-8060-492C-9F99-F876C1759D8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4483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965E14-667F-4DC2-11EE-5F32EF54A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23E3D34-5DF4-E72F-E5CC-B33344AC7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01FAD28C-6E80-71AB-0771-0F7E371A2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D892B9BF-EF84-3D81-AFDE-109AB5735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6752-815F-465F-BED4-C54A853BA210}" type="datetimeFigureOut">
              <a:rPr lang="da-DK" smtClean="0"/>
              <a:t>26-08-2024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6EA95B03-DE97-9B72-D2CB-71595912C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87C3AB02-5C5A-EC39-8A5B-2E97728BB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CA78-8060-492C-9F99-F876C1759D8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4372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50B4A8-EC3E-B3C1-23EE-3DDD0B231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D99F898C-2FB2-7B92-3D36-1E813A472F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E70D84E6-9DB6-8301-54C7-1109574F46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D1B42EA-2B2E-BCE8-D8F9-028068F8B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6752-815F-465F-BED4-C54A853BA210}" type="datetimeFigureOut">
              <a:rPr lang="da-DK" smtClean="0"/>
              <a:t>26-08-2024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C52EAECD-2A41-E3AB-8BB8-799C6EF42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BBCBE65A-99D0-9F58-8888-6E59E4201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CA78-8060-492C-9F99-F876C1759D8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52665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E1E79B56-A2ED-399E-8AAA-97B3D83F6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62F7AD80-64FC-4DAF-DA78-657453A9AD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891FF1D-3C46-C2E8-EA8C-A0EA7F4570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16752-815F-465F-BED4-C54A853BA210}" type="datetimeFigureOut">
              <a:rPr lang="da-DK" smtClean="0"/>
              <a:t>26-08-2024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768356C-DD5A-C865-891C-89E45AA30B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7DF20AC7-2227-A28C-70C3-84374366BF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C8CA78-8060-492C-9F99-F876C1759D8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04466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DBF57F-8649-8271-268B-0CC4CEEFF9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AI i sprogundervisning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011341F8-4C7D-F64C-AD72-0565480CDF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387600"/>
          </a:xfrm>
        </p:spPr>
        <p:txBody>
          <a:bodyPr>
            <a:normAutofit/>
          </a:bodyPr>
          <a:lstStyle/>
          <a:p>
            <a:r>
              <a:rPr lang="da-DK" dirty="0"/>
              <a:t>Udfordringer, muligheder og refleksioner</a:t>
            </a:r>
          </a:p>
          <a:p>
            <a:endParaRPr lang="da-DK" dirty="0"/>
          </a:p>
          <a:p>
            <a:endParaRPr lang="da-DK" sz="1400" dirty="0"/>
          </a:p>
          <a:p>
            <a:endParaRPr lang="da-DK" sz="1400" dirty="0"/>
          </a:p>
          <a:p>
            <a:endParaRPr lang="da-DK" sz="1400" dirty="0"/>
          </a:p>
          <a:p>
            <a:r>
              <a:rPr lang="da-DK" sz="1400" dirty="0"/>
              <a:t>Ditte Falbe-Hansen, HHX-Gymnasiet i Viby</a:t>
            </a:r>
          </a:p>
        </p:txBody>
      </p:sp>
    </p:spTree>
    <p:extLst>
      <p:ext uri="{BB962C8B-B14F-4D97-AF65-F5344CB8AC3E}">
        <p14:creationId xmlns:p14="http://schemas.microsoft.com/office/powerpoint/2010/main" val="31031483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C96947-8E7A-0390-57DB-04E4BD068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dirty="0"/>
              <a:t>2. forsøg: </a:t>
            </a:r>
            <a:r>
              <a:rPr lang="da-DK" dirty="0" err="1"/>
              <a:t>chatbot</a:t>
            </a:r>
            <a:r>
              <a:rPr lang="da-DK" dirty="0"/>
              <a:t> som chatpartner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5F5CF99-AD81-52D1-C5CD-9261DEB019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273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2000" dirty="0"/>
              <a:t>Og de samme fordele:</a:t>
            </a:r>
          </a:p>
          <a:p>
            <a:pPr marL="0" indent="0">
              <a:buNone/>
            </a:pPr>
            <a:endParaRPr lang="da-DK" sz="2000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da-DK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da-DK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da-DK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da-DK" dirty="0">
              <a:highlight>
                <a:srgbClr val="FFFF00"/>
              </a:highlight>
            </a:endParaRPr>
          </a:p>
        </p:txBody>
      </p:sp>
      <p:sp>
        <p:nvSpPr>
          <p:cNvPr id="4" name="Rektangel: afrundede hjørner 3">
            <a:extLst>
              <a:ext uri="{FF2B5EF4-FFF2-40B4-BE49-F238E27FC236}">
                <a16:creationId xmlns:a16="http://schemas.microsoft.com/office/drawing/2014/main" id="{928A3285-E5EF-A07D-5607-8DF711474614}"/>
              </a:ext>
            </a:extLst>
          </p:cNvPr>
          <p:cNvSpPr/>
          <p:nvPr/>
        </p:nvSpPr>
        <p:spPr>
          <a:xfrm>
            <a:off x="928255" y="2473035"/>
            <a:ext cx="10127672" cy="3782291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a-DK" sz="1800" dirty="0" err="1"/>
              <a:t>Chatbotten</a:t>
            </a:r>
            <a:r>
              <a:rPr lang="da-DK" sz="1800" dirty="0"/>
              <a:t> ‘forstår’ elevernes mails trods grammatiske fejl (til en vis grad)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a-DK" sz="1800" dirty="0" err="1"/>
              <a:t>Chatbotten</a:t>
            </a:r>
            <a:r>
              <a:rPr lang="da-DK" sz="1800" dirty="0"/>
              <a:t> laver ikke grammatiske fejl, så eleverne forstår den bedre, end de forstår hinanden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a-DK" sz="1800" dirty="0"/>
              <a:t>Eleverne kan instruere (prompte) </a:t>
            </a:r>
            <a:r>
              <a:rPr lang="da-DK" sz="1800" dirty="0" err="1"/>
              <a:t>chatbotten</a:t>
            </a:r>
            <a:r>
              <a:rPr lang="da-DK" sz="1800" dirty="0"/>
              <a:t> til at kommunikere på et niveau, som de kan forstå (Den Fælles Europæiske Referenceramme for Sprog)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a-DK" sz="1800" dirty="0"/>
              <a:t>Eleverne synes, det er sjovt at kommunikere med </a:t>
            </a:r>
            <a:r>
              <a:rPr lang="da-DK" sz="1800" dirty="0" err="1"/>
              <a:t>Chatbotten</a:t>
            </a:r>
            <a:endParaRPr lang="da-DK" sz="1800" dirty="0"/>
          </a:p>
          <a:p>
            <a:pPr>
              <a:lnSpc>
                <a:spcPct val="150000"/>
              </a:lnSpc>
            </a:pPr>
            <a:r>
              <a:rPr lang="da-DK" dirty="0">
                <a:sym typeface="Wingdings" panose="05000000000000000000" pitchFamily="2" charset="2"/>
              </a:rPr>
              <a:t>	</a:t>
            </a:r>
            <a:r>
              <a:rPr lang="da-DK" sz="1800" dirty="0">
                <a:sym typeface="Wingdings" panose="05000000000000000000" pitchFamily="2" charset="2"/>
              </a:rPr>
              <a:t> korrespondancen bliver flydende og sjov</a:t>
            </a:r>
            <a:endParaRPr lang="da-DK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dirty="0"/>
              <a:t>Eleverne vænner sig ikke til et hjælpemiddel, som de ikke må tage med til eksamen</a:t>
            </a:r>
          </a:p>
        </p:txBody>
      </p:sp>
    </p:spTree>
    <p:extLst>
      <p:ext uri="{BB962C8B-B14F-4D97-AF65-F5344CB8AC3E}">
        <p14:creationId xmlns:p14="http://schemas.microsoft.com/office/powerpoint/2010/main" val="34507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459E29-2038-CD11-699F-17F5C73CB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dirty="0"/>
              <a:t>2. forsøg: </a:t>
            </a:r>
            <a:r>
              <a:rPr lang="da-DK" dirty="0" err="1"/>
              <a:t>chatbot</a:t>
            </a:r>
            <a:r>
              <a:rPr lang="da-DK" dirty="0"/>
              <a:t> som chatpartner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19D1128-87AF-35B7-93C1-F49F6F78A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a-DK" dirty="0"/>
              <a:t>Eksempel: Chat med ung spanier om dagligdags emner</a:t>
            </a:r>
          </a:p>
          <a:p>
            <a:pPr marL="0" indent="0">
              <a:buNone/>
            </a:pPr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pPr marL="0" indent="0">
              <a:buNone/>
            </a:pPr>
            <a:endParaRPr lang="da-DK" dirty="0"/>
          </a:p>
        </p:txBody>
      </p:sp>
      <p:sp>
        <p:nvSpPr>
          <p:cNvPr id="5" name="Taleboble: oval 4">
            <a:extLst>
              <a:ext uri="{FF2B5EF4-FFF2-40B4-BE49-F238E27FC236}">
                <a16:creationId xmlns:a16="http://schemas.microsoft.com/office/drawing/2014/main" id="{23D90480-45ED-BD08-A84E-CD7EB63F9511}"/>
              </a:ext>
            </a:extLst>
          </p:cNvPr>
          <p:cNvSpPr/>
          <p:nvPr/>
        </p:nvSpPr>
        <p:spPr>
          <a:xfrm>
            <a:off x="6096000" y="2597726"/>
            <a:ext cx="4821382" cy="3401291"/>
          </a:xfrm>
          <a:prstGeom prst="wedgeEllipse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¡Hola! Me llamo Carmen. Vivo en Granada y tengo 18 años. Voy al instituto. En mi tiempo libre, me gusta pasear por el Albaicín. Es muy bonito. También escucho música. ¿Y tú? ¿Qué te gusta hacer?</a:t>
            </a:r>
            <a:endParaRPr lang="da-DK" dirty="0"/>
          </a:p>
        </p:txBody>
      </p:sp>
      <p:sp>
        <p:nvSpPr>
          <p:cNvPr id="6" name="Taleboble: oval 5">
            <a:extLst>
              <a:ext uri="{FF2B5EF4-FFF2-40B4-BE49-F238E27FC236}">
                <a16:creationId xmlns:a16="http://schemas.microsoft.com/office/drawing/2014/main" id="{22F386FB-83B2-3146-008C-995BC6FBAFCF}"/>
              </a:ext>
            </a:extLst>
          </p:cNvPr>
          <p:cNvSpPr/>
          <p:nvPr/>
        </p:nvSpPr>
        <p:spPr>
          <a:xfrm>
            <a:off x="519546" y="2597727"/>
            <a:ext cx="4724400" cy="3401291"/>
          </a:xfrm>
          <a:prstGeom prst="wedgeEllipse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da-DK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Du skal chatte med mig på spansk, som om du er en ung spansk pige/dreng, der bor i Granada. Du er 18 år gammel og går i gymnasiet. </a:t>
            </a:r>
            <a:r>
              <a:rPr lang="da-DK" sz="18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Du skal skrive i korte sætninger og kun bruge præsens.</a:t>
            </a:r>
            <a:r>
              <a:rPr lang="da-DK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Vi skal chatte om emnet fritidsinteresser.</a:t>
            </a:r>
          </a:p>
        </p:txBody>
      </p:sp>
    </p:spTree>
    <p:extLst>
      <p:ext uri="{BB962C8B-B14F-4D97-AF65-F5344CB8AC3E}">
        <p14:creationId xmlns:p14="http://schemas.microsoft.com/office/powerpoint/2010/main" val="56094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075EF3-0C4D-6199-16B4-526D82D07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dirty="0"/>
              <a:t>2. forsøg: </a:t>
            </a:r>
            <a:r>
              <a:rPr lang="da-DK" dirty="0" err="1"/>
              <a:t>chatbot</a:t>
            </a:r>
            <a:r>
              <a:rPr lang="da-DK" dirty="0"/>
              <a:t> som chatpartner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1484F0AF-7D4F-A8BD-780D-566F0B5F09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a-DK" dirty="0"/>
              <a:t>Eksempel: chat om bandekriminalitet i Mexico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endParaRPr lang="da-DK" dirty="0"/>
          </a:p>
        </p:txBody>
      </p:sp>
      <p:sp>
        <p:nvSpPr>
          <p:cNvPr id="4" name="Taleboble: oval 3">
            <a:extLst>
              <a:ext uri="{FF2B5EF4-FFF2-40B4-BE49-F238E27FC236}">
                <a16:creationId xmlns:a16="http://schemas.microsoft.com/office/drawing/2014/main" id="{ED6A78D7-EB14-BB46-33CF-6037FF3F3FF3}"/>
              </a:ext>
            </a:extLst>
          </p:cNvPr>
          <p:cNvSpPr/>
          <p:nvPr/>
        </p:nvSpPr>
        <p:spPr>
          <a:xfrm>
            <a:off x="1350818" y="2639292"/>
            <a:ext cx="3886200" cy="3537672"/>
          </a:xfrm>
          <a:prstGeom prst="wedgeEllipse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Du skal chatte med mig på spansk, som om du er et medlem af den mexicanske bande MS13</a:t>
            </a:r>
          </a:p>
        </p:txBody>
      </p:sp>
      <p:sp>
        <p:nvSpPr>
          <p:cNvPr id="5" name="Taleboble: oval 4">
            <a:extLst>
              <a:ext uri="{FF2B5EF4-FFF2-40B4-BE49-F238E27FC236}">
                <a16:creationId xmlns:a16="http://schemas.microsoft.com/office/drawing/2014/main" id="{EA4EE322-2331-84C9-C894-F49E67F419FE}"/>
              </a:ext>
            </a:extLst>
          </p:cNvPr>
          <p:cNvSpPr/>
          <p:nvPr/>
        </p:nvSpPr>
        <p:spPr>
          <a:xfrm>
            <a:off x="6400801" y="2639291"/>
            <a:ext cx="3837708" cy="3537672"/>
          </a:xfrm>
          <a:prstGeom prst="wedgeEllipse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¡Claro, carnal! ¿Qué onda contigo? Aquí andamos al cien, listos para lo que se necesite. ¿Qué te cuentas o en qué andas metido?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994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439A50-586F-1192-72B5-4C2140D12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dirty="0"/>
              <a:t>Tanker om etik og  AI i undervisning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C1F71D4-39CB-1E10-DD28-42DF7F9B49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da-DK" dirty="0"/>
              <a:t>Data: </a:t>
            </a:r>
          </a:p>
          <a:p>
            <a:r>
              <a:rPr lang="da-DK" dirty="0"/>
              <a:t>Det er vigtigt, at elever ikke skriver personlige oplysninger, når de bruger chatbot.</a:t>
            </a:r>
          </a:p>
          <a:p>
            <a:r>
              <a:rPr lang="da-DK" dirty="0"/>
              <a:t>Når de bruger dem som vist her, påtager de sig en rolle og undgår denne problematik</a:t>
            </a:r>
          </a:p>
          <a:p>
            <a:r>
              <a:rPr lang="da-DK" sz="2800" dirty="0"/>
              <a:t>Hos os kan eleverne sige nej til at deltage – hypotetisk problematik, da langt de fleste allerede bruger </a:t>
            </a:r>
            <a:r>
              <a:rPr lang="da-DK" sz="2800" dirty="0" err="1"/>
              <a:t>chatbots</a:t>
            </a:r>
            <a:endParaRPr lang="da-DK" sz="2800" dirty="0"/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r>
              <a:rPr lang="da-DK" dirty="0"/>
              <a:t>Under 18:</a:t>
            </a:r>
          </a:p>
          <a:p>
            <a:r>
              <a:rPr lang="da-DK" dirty="0"/>
              <a:t>Man skal være 18 år for at oprette en bruger på (de fleste) </a:t>
            </a:r>
            <a:r>
              <a:rPr lang="da-DK" dirty="0" err="1"/>
              <a:t>chatbots</a:t>
            </a:r>
            <a:endParaRPr lang="da-DK" dirty="0"/>
          </a:p>
          <a:p>
            <a:pPr marL="0" indent="0">
              <a:lnSpc>
                <a:spcPct val="150000"/>
              </a:lnSpc>
              <a:buNone/>
            </a:pPr>
            <a:endParaRPr lang="da-DK" sz="2700" dirty="0"/>
          </a:p>
          <a:p>
            <a:pPr marL="0" indent="0">
              <a:lnSpc>
                <a:spcPct val="150000"/>
              </a:lnSpc>
              <a:buNone/>
            </a:pPr>
            <a:r>
              <a:rPr lang="da-DK" sz="2700" dirty="0"/>
              <a:t>Bias:</a:t>
            </a:r>
          </a:p>
          <a:p>
            <a:pPr>
              <a:lnSpc>
                <a:spcPct val="150000"/>
              </a:lnSpc>
            </a:pPr>
            <a:r>
              <a:rPr lang="da-DK" sz="2700" dirty="0"/>
              <a:t>Der er mange eksempler på, at </a:t>
            </a:r>
            <a:r>
              <a:rPr lang="da-DK" sz="2700" dirty="0" err="1"/>
              <a:t>chatbots</a:t>
            </a:r>
            <a:r>
              <a:rPr lang="da-DK" sz="2700" dirty="0"/>
              <a:t> er </a:t>
            </a:r>
            <a:r>
              <a:rPr lang="da-DK" sz="2700" dirty="0" err="1"/>
              <a:t>biased</a:t>
            </a:r>
            <a:r>
              <a:rPr lang="da-DK" sz="2700" dirty="0"/>
              <a:t> mht. politik, køn etc. </a:t>
            </a:r>
          </a:p>
          <a:p>
            <a:pPr marL="0" indent="0">
              <a:lnSpc>
                <a:spcPct val="150000"/>
              </a:lnSpc>
              <a:buNone/>
            </a:pPr>
            <a:endParaRPr lang="da-DK" sz="2700" dirty="0"/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+mj-lt"/>
              <a:buAutoNum type="arabicPeriod"/>
            </a:pPr>
            <a:endParaRPr lang="da-DK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da-DK" sz="2700" dirty="0"/>
          </a:p>
          <a:p>
            <a:pPr marL="0" indent="0">
              <a:lnSpc>
                <a:spcPct val="150000"/>
              </a:lnSpc>
              <a:buNone/>
            </a:pPr>
            <a:endParaRPr lang="da-DK" sz="2700" dirty="0"/>
          </a:p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5652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2711F2-0836-43F3-DCFF-5252FCF30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dirty="0"/>
              <a:t>Tanker om etik og  AI i undervisning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90FEBCF-40CC-7226-C772-604C0F2C7F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5564"/>
            <a:ext cx="10515600" cy="461139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a-DK" sz="2400" dirty="0"/>
              <a:t>Dannelse og refleksion ift. AI i undervisningen – jeg starter og slutter med refleksioner</a:t>
            </a: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+mj-lt"/>
              <a:buAutoNum type="arabicPeriod"/>
            </a:pPr>
            <a:endParaRPr lang="da-DK" sz="2800" kern="100" dirty="0"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da-DK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8E29DE28-713C-1B15-1473-0EBF85CE3D0A}"/>
              </a:ext>
            </a:extLst>
          </p:cNvPr>
          <p:cNvSpPr/>
          <p:nvPr/>
        </p:nvSpPr>
        <p:spPr>
          <a:xfrm>
            <a:off x="2140526" y="2791691"/>
            <a:ext cx="7938656" cy="385849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da-DK" sz="1800" b="1" u="sng" kern="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Førrefleksioner</a:t>
            </a:r>
            <a:r>
              <a:rPr lang="da-DK" sz="1800" b="1" u="sng" kern="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over brug af </a:t>
            </a:r>
            <a:r>
              <a:rPr lang="da-DK" sz="1800" b="1" u="sng" kern="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ChatGPT</a:t>
            </a:r>
            <a:endParaRPr lang="da-DK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da-DK" sz="1800" kern="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Hvilke fordele er der ved at bruge </a:t>
            </a:r>
            <a:r>
              <a:rPr lang="da-DK" sz="1800" kern="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ChatGPT</a:t>
            </a:r>
            <a:r>
              <a:rPr lang="da-DK" sz="1800" kern="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ifm. skolearbejde?</a:t>
            </a:r>
            <a:endParaRPr lang="da-DK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da-DK" sz="1800" kern="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Hvilke ulemper er der ved at bruge </a:t>
            </a:r>
            <a:r>
              <a:rPr lang="da-DK" sz="1800" kern="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ChatGPT</a:t>
            </a:r>
            <a:r>
              <a:rPr lang="da-DK" sz="1800" kern="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ifm. skolearbejde?</a:t>
            </a:r>
            <a:endParaRPr lang="da-DK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da-DK" sz="1800" kern="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Hvilke fordele forestiller I jer, at der er ved at bruge </a:t>
            </a:r>
            <a:r>
              <a:rPr lang="da-DK" sz="1800" kern="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ChatGPT</a:t>
            </a:r>
            <a:r>
              <a:rPr lang="da-DK" sz="1800" kern="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ifm. virksomhedskommunikation?</a:t>
            </a:r>
            <a:endParaRPr lang="da-DK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da-DK" sz="1800" kern="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Hvilke ulemper forestiller I jer, at der er ved at bruge </a:t>
            </a:r>
            <a:r>
              <a:rPr lang="da-DK" sz="1800" kern="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ChatGPT</a:t>
            </a:r>
            <a:r>
              <a:rPr lang="da-DK" sz="1800" kern="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ifm. virksomhedskommunikation?</a:t>
            </a:r>
          </a:p>
        </p:txBody>
      </p:sp>
    </p:spTree>
    <p:extLst>
      <p:ext uri="{BB962C8B-B14F-4D97-AF65-F5344CB8AC3E}">
        <p14:creationId xmlns:p14="http://schemas.microsoft.com/office/powerpoint/2010/main" val="374494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7C2173-7484-668F-6A6C-62FF7375B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dirty="0"/>
              <a:t>Tanker om etik og  AI i undervisning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FA0181B-9190-0E2F-DD8F-11762884F9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07AC385E-8B60-8D3B-8E55-7685CBD11A93}"/>
              </a:ext>
            </a:extLst>
          </p:cNvPr>
          <p:cNvSpPr/>
          <p:nvPr/>
        </p:nvSpPr>
        <p:spPr>
          <a:xfrm>
            <a:off x="1059872" y="1825625"/>
            <a:ext cx="9739745" cy="466725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da-DK" sz="18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Efterrefleksioner over opgaven og brug af </a:t>
            </a:r>
            <a:r>
              <a:rPr lang="da-DK" sz="1800" b="1" u="sng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ChatGPT</a:t>
            </a:r>
            <a:r>
              <a:rPr lang="da-DK" sz="18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  <a:endParaRPr lang="da-DK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50000"/>
              </a:lnSpc>
              <a:buFont typeface="+mj-lt"/>
              <a:buAutoNum type="arabicPeriod"/>
            </a:pPr>
            <a:r>
              <a:rPr lang="da-DK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Kunne I forstå de svar, I fik fra </a:t>
            </a:r>
            <a:r>
              <a:rPr lang="da-DK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ChatGPT</a:t>
            </a:r>
            <a:r>
              <a:rPr lang="da-DK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?</a:t>
            </a:r>
            <a:endParaRPr lang="da-DK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50000"/>
              </a:lnSpc>
              <a:buFont typeface="+mj-lt"/>
              <a:buAutoNum type="arabicPeriod"/>
            </a:pPr>
            <a:r>
              <a:rPr lang="da-DK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Kunne </a:t>
            </a:r>
            <a:r>
              <a:rPr lang="da-DK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ChatGPT</a:t>
            </a:r>
            <a:r>
              <a:rPr lang="da-DK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forstå jeres mails?</a:t>
            </a:r>
            <a:endParaRPr lang="da-DK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50000"/>
              </a:lnSpc>
              <a:buFont typeface="+mj-lt"/>
              <a:buAutoNum type="arabicPeriod"/>
            </a:pPr>
            <a:r>
              <a:rPr lang="da-DK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Hvilke udfordringer eller problemer stødte I på?</a:t>
            </a:r>
            <a:endParaRPr lang="da-DK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50000"/>
              </a:lnSpc>
              <a:buFont typeface="+mj-lt"/>
              <a:buAutoNum type="arabicPeriod"/>
            </a:pPr>
            <a:r>
              <a:rPr lang="da-DK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Hvilke fordele var der ved at skrive med </a:t>
            </a:r>
            <a:r>
              <a:rPr lang="da-DK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ChatGPT</a:t>
            </a:r>
            <a:r>
              <a:rPr lang="da-DK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frem for med en klassekammerat?</a:t>
            </a:r>
            <a:endParaRPr lang="da-DK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50000"/>
              </a:lnSpc>
              <a:buFont typeface="+mj-lt"/>
              <a:buAutoNum type="arabicPeriod"/>
            </a:pPr>
            <a:r>
              <a:rPr lang="da-DK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Skriv mindst tre ting, som I synes, I har lært sprogligt og/eller ift. spansk virksomhedskommunikation</a:t>
            </a:r>
          </a:p>
          <a:p>
            <a:pPr marL="342900" lvl="0" indent="-342900" fontAlgn="base">
              <a:lnSpc>
                <a:spcPct val="150000"/>
              </a:lnSpc>
              <a:buFont typeface="+mj-lt"/>
              <a:buAutoNum type="arabicPeriod"/>
            </a:pPr>
            <a:r>
              <a:rPr lang="da-DK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Stødte I på problemer ift. at bruge </a:t>
            </a:r>
            <a:r>
              <a:rPr lang="da-DK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ChatGPT</a:t>
            </a:r>
            <a:r>
              <a:rPr lang="da-DK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40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BE10A6-DA5D-8F22-CCC9-48965D6F9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dirty="0"/>
              <a:t>Praktisk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2DA5DDA-346B-A16B-0C7A-4E724653D0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a-DK" dirty="0"/>
              <a:t>Jeg har brugt </a:t>
            </a:r>
            <a:r>
              <a:rPr lang="da-DK" dirty="0" err="1"/>
              <a:t>ChatGPT</a:t>
            </a:r>
            <a:r>
              <a:rPr lang="da-DK" dirty="0"/>
              <a:t> 3.5, da den er gratis og alle elever derfor har adgang til den.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r>
              <a:rPr lang="da-DK" dirty="0"/>
              <a:t>Når eleverne har chattet, kan de dele deres chat med mig via et link, så jeg kan følge med i, hvordan det fungerer, og hvad de lærer af det.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r>
              <a:rPr lang="da-DK" dirty="0"/>
              <a:t>Det er vigtigt at lade dem prøve flere gange og samle op på, hvad der fungerer og ikke fungerer ind imellem </a:t>
            </a:r>
            <a:r>
              <a:rPr lang="da-DK" dirty="0">
                <a:sym typeface="Wingdings" panose="05000000000000000000" pitchFamily="2" charset="2"/>
              </a:rPr>
              <a:t> eleverne lærer af hinanden og bliver bedre og bedre til at bruge </a:t>
            </a:r>
            <a:r>
              <a:rPr lang="da-DK" dirty="0" err="1">
                <a:sym typeface="Wingdings" panose="05000000000000000000" pitchFamily="2" charset="2"/>
              </a:rPr>
              <a:t>chatbotten</a:t>
            </a:r>
            <a:r>
              <a:rPr lang="da-DK" dirty="0">
                <a:sym typeface="Wingdings" panose="05000000000000000000" pitchFamily="2" charset="2"/>
              </a:rPr>
              <a:t> til sproglig træning. </a:t>
            </a:r>
            <a:endParaRPr lang="da-DK" dirty="0"/>
          </a:p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931726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E3BE71-D963-B60B-B6C1-CBB7B8FFD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34FAF5D-716F-A461-D987-5EC6448C5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da-DK" dirty="0"/>
          </a:p>
          <a:p>
            <a:pPr algn="ctr"/>
            <a:endParaRPr lang="da-DK" dirty="0"/>
          </a:p>
          <a:p>
            <a:pPr algn="ctr"/>
            <a:endParaRPr lang="da-DK" dirty="0"/>
          </a:p>
          <a:p>
            <a:pPr marL="0" indent="0" algn="ctr">
              <a:buNone/>
            </a:pPr>
            <a:r>
              <a:rPr lang="da-DK" sz="6000" dirty="0"/>
              <a:t>Spørgsmål og kommentarer</a:t>
            </a:r>
          </a:p>
        </p:txBody>
      </p:sp>
    </p:spTree>
    <p:extLst>
      <p:ext uri="{BB962C8B-B14F-4D97-AF65-F5344CB8AC3E}">
        <p14:creationId xmlns:p14="http://schemas.microsoft.com/office/powerpoint/2010/main" val="2372115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A41759-7195-13F6-446A-7DF7451E3E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Program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F058B41-5501-0615-D62D-CCE445565B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a-DK" dirty="0"/>
              <a:t>1. Tanker om AI i sprogundervisning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a-DK" dirty="0"/>
              <a:t>2. To forsøg med AI og træning af kommunikative kompetencer</a:t>
            </a:r>
          </a:p>
          <a:p>
            <a:pPr lvl="1">
              <a:lnSpc>
                <a:spcPct val="150000"/>
              </a:lnSpc>
            </a:pPr>
            <a:r>
              <a:rPr lang="da-DK" dirty="0"/>
              <a:t>”</a:t>
            </a:r>
            <a:r>
              <a:rPr lang="da-DK" dirty="0" err="1"/>
              <a:t>Chatbot</a:t>
            </a:r>
            <a:r>
              <a:rPr lang="da-DK" dirty="0"/>
              <a:t> som korrespondancepartner i Spansk Virksomhedskommunikation”</a:t>
            </a:r>
          </a:p>
          <a:p>
            <a:pPr lvl="1">
              <a:lnSpc>
                <a:spcPct val="150000"/>
              </a:lnSpc>
            </a:pPr>
            <a:r>
              <a:rPr lang="da-DK" dirty="0"/>
              <a:t>”</a:t>
            </a:r>
            <a:r>
              <a:rPr lang="da-DK" dirty="0" err="1"/>
              <a:t>Chatbot</a:t>
            </a:r>
            <a:r>
              <a:rPr lang="da-DK" dirty="0"/>
              <a:t> som chatpartner”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a-DK" dirty="0"/>
              <a:t>3. Tanker om etik og AI i undervisning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a-DK" dirty="0"/>
              <a:t>4. Praktisk</a:t>
            </a:r>
          </a:p>
          <a:p>
            <a:pPr marL="0" indent="0">
              <a:lnSpc>
                <a:spcPct val="150000"/>
              </a:lnSpc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4273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1D17D4-FBBC-D318-7595-61FEF3B42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dirty="0"/>
              <a:t>Tanker om AI i Sprogundervisning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8EA6F0E-C98F-3EA5-C169-685466ACE3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a-DK" dirty="0"/>
              <a:t>Hvordan vil AI påvirke sprogundervisning?</a:t>
            </a:r>
          </a:p>
          <a:p>
            <a:pPr marL="0" indent="0">
              <a:buNone/>
            </a:pPr>
            <a:endParaRPr lang="da-DK" dirty="0"/>
          </a:p>
          <a:p>
            <a:r>
              <a:rPr lang="da-DK" dirty="0"/>
              <a:t>Vil det være muligt at fastholde skriftlige arbejdsformer (og eksamensformer), der minder om dem, vi har i dag?</a:t>
            </a:r>
          </a:p>
          <a:p>
            <a:r>
              <a:rPr lang="da-DK" dirty="0"/>
              <a:t>Vil det være muligt at insistere på elevers tekstlæsning og fordybelse?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r>
              <a:rPr lang="da-DK" dirty="0"/>
              <a:t>Andre tanker?</a:t>
            </a:r>
          </a:p>
        </p:txBody>
      </p:sp>
    </p:spTree>
    <p:extLst>
      <p:ext uri="{BB962C8B-B14F-4D97-AF65-F5344CB8AC3E}">
        <p14:creationId xmlns:p14="http://schemas.microsoft.com/office/powerpoint/2010/main" val="427809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4CAD56-F7E4-145F-6E16-6590DE74C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dirty="0"/>
              <a:t>Tanker om AI i Sprogundervisning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122AA5E-9E87-EDE1-D4E3-D5F7121E9A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a-DK" sz="3200" dirty="0"/>
              <a:t>Er der områder, hvor AI ikke </a:t>
            </a:r>
            <a:r>
              <a:rPr lang="da-DK" sz="3200" i="1" dirty="0"/>
              <a:t>fratager</a:t>
            </a:r>
            <a:r>
              <a:rPr lang="da-DK" sz="3200" dirty="0"/>
              <a:t> eleverne noget, men </a:t>
            </a:r>
            <a:r>
              <a:rPr lang="da-DK" sz="3200" i="1" dirty="0"/>
              <a:t>bidrager </a:t>
            </a:r>
            <a:r>
              <a:rPr lang="da-DK" sz="3200" dirty="0"/>
              <a:t>positivt til deres sprogindlæring?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a-DK" sz="3200" dirty="0"/>
              <a:t>Ja!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da-DK" sz="3200" dirty="0">
                <a:sym typeface="Wingdings" panose="05000000000000000000" pitchFamily="2" charset="2"/>
              </a:rPr>
              <a:t>træning af deres skriftlige kompetencer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a-DK" sz="3200" dirty="0">
                <a:sym typeface="Wingdings" panose="05000000000000000000" pitchFamily="2" charset="2"/>
              </a:rPr>
              <a:t>I spansk begyndersprog har eleverne ikke forudsætninger for at arbejde med idégenerering eller undersøge vanskelige emner vha. </a:t>
            </a:r>
            <a:r>
              <a:rPr lang="da-DK" sz="3200" dirty="0" err="1">
                <a:sym typeface="Wingdings" panose="05000000000000000000" pitchFamily="2" charset="2"/>
              </a:rPr>
              <a:t>chatbots</a:t>
            </a:r>
            <a:r>
              <a:rPr lang="da-DK" sz="3200" dirty="0">
                <a:sym typeface="Wingdings" panose="05000000000000000000" pitchFamily="2" charset="2"/>
              </a:rPr>
              <a:t>  vi har arbejdet på det rent sproglige niveau</a:t>
            </a:r>
            <a:endParaRPr lang="da-DK" sz="3200" dirty="0"/>
          </a:p>
        </p:txBody>
      </p:sp>
    </p:spTree>
    <p:extLst>
      <p:ext uri="{BB962C8B-B14F-4D97-AF65-F5344CB8AC3E}">
        <p14:creationId xmlns:p14="http://schemas.microsoft.com/office/powerpoint/2010/main" val="41137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1EA848-24DF-5340-EB59-B907786D3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da-DK" dirty="0"/>
              <a:t>1. forsøg: </a:t>
            </a:r>
            <a:r>
              <a:rPr lang="da-DK" dirty="0" err="1"/>
              <a:t>chatbot</a:t>
            </a:r>
            <a:r>
              <a:rPr lang="da-DK" dirty="0"/>
              <a:t> som korrespondancepartner i Spansk Virksomhedskommunikation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50577EF-5394-6177-9046-C55DE8E785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4217"/>
            <a:ext cx="10515600" cy="4292745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da-DK" sz="2000" dirty="0"/>
              <a:t>På HHX skal eleverne lære at skrive spansk virksomhedskommunikation.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da-DK" sz="2000" dirty="0"/>
              <a:t>Ofte har lærere sat elever til at skrive til hinanden to og to, men: 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endParaRPr lang="da-DK" dirty="0"/>
          </a:p>
        </p:txBody>
      </p:sp>
      <p:sp>
        <p:nvSpPr>
          <p:cNvPr id="4" name="Rektangel: afrundede hjørner 3">
            <a:extLst>
              <a:ext uri="{FF2B5EF4-FFF2-40B4-BE49-F238E27FC236}">
                <a16:creationId xmlns:a16="http://schemas.microsoft.com/office/drawing/2014/main" id="{A712AD5B-12A3-DB52-A795-084EAD38D960}"/>
              </a:ext>
            </a:extLst>
          </p:cNvPr>
          <p:cNvSpPr/>
          <p:nvPr/>
        </p:nvSpPr>
        <p:spPr>
          <a:xfrm>
            <a:off x="1039090" y="3089565"/>
            <a:ext cx="10051474" cy="332509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da-DK" sz="2000" dirty="0"/>
              <a:t>Når elever korresponderer skriftligt med </a:t>
            </a:r>
            <a:r>
              <a:rPr lang="da-DK" sz="2000" b="1" dirty="0"/>
              <a:t>hinanden</a:t>
            </a:r>
            <a:r>
              <a:rPr lang="da-DK" sz="2000" dirty="0"/>
              <a:t> (på spansk):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a-DK" sz="2000" dirty="0"/>
              <a:t>Bruger de lang tid på at formulere sig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a-DK" sz="2000" dirty="0">
                <a:sym typeface="Wingdings" panose="05000000000000000000" pitchFamily="2" charset="2"/>
              </a:rPr>
              <a:t>	 ventetid for korrespondancepartneren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a-DK" sz="2000" dirty="0">
                <a:sym typeface="Wingdings" panose="05000000000000000000" pitchFamily="2" charset="2"/>
              </a:rPr>
              <a:t>	 krav til læreren om at udfylde denne tid meningsfuldt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a-DK" sz="2000" dirty="0">
                <a:sym typeface="Wingdings" panose="05000000000000000000" pitchFamily="2" charset="2"/>
              </a:rPr>
              <a:t>Har de svært ved at forstå hinandens tekster pga. afsenders og modtagers begrænsede sproglige niveau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a-DK" sz="2000" dirty="0">
                <a:sym typeface="Wingdings" panose="05000000000000000000" pitchFamily="2" charset="2"/>
              </a:rPr>
              <a:t>	 korrespondancen bliver træg og frustrerende</a:t>
            </a:r>
            <a:endParaRPr lang="da-DK" sz="2000" dirty="0"/>
          </a:p>
        </p:txBody>
      </p:sp>
    </p:spTree>
    <p:extLst>
      <p:ext uri="{BB962C8B-B14F-4D97-AF65-F5344CB8AC3E}">
        <p14:creationId xmlns:p14="http://schemas.microsoft.com/office/powerpoint/2010/main" val="178983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148353-83B5-AC00-3ECA-A79AAF770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da-DK" dirty="0"/>
              <a:t>1. forsøg: </a:t>
            </a:r>
            <a:r>
              <a:rPr lang="da-DK" dirty="0" err="1"/>
              <a:t>chatbot</a:t>
            </a:r>
            <a:r>
              <a:rPr lang="da-DK" dirty="0"/>
              <a:t> som korrespondancepartner i Spansk Virksomhedskommunikation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3D516B3-9CF6-0F1C-8BB2-D7787C84B1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53491"/>
            <a:ext cx="10515600" cy="42234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2000" dirty="0"/>
              <a:t>Fordele ved at kommunikere med en </a:t>
            </a:r>
            <a:r>
              <a:rPr lang="da-DK" sz="2000" dirty="0" err="1"/>
              <a:t>chatbot</a:t>
            </a:r>
            <a:r>
              <a:rPr lang="da-DK" sz="2000" dirty="0"/>
              <a:t>:</a:t>
            </a:r>
          </a:p>
          <a:p>
            <a:pPr marL="0" indent="0">
              <a:buNone/>
            </a:pPr>
            <a:endParaRPr lang="da-DK" dirty="0"/>
          </a:p>
        </p:txBody>
      </p:sp>
      <p:sp>
        <p:nvSpPr>
          <p:cNvPr id="4" name="Rektangel: afrundede hjørner 3">
            <a:extLst>
              <a:ext uri="{FF2B5EF4-FFF2-40B4-BE49-F238E27FC236}">
                <a16:creationId xmlns:a16="http://schemas.microsoft.com/office/drawing/2014/main" id="{3CBE87E5-EB94-D3F5-4019-98134F2FE921}"/>
              </a:ext>
            </a:extLst>
          </p:cNvPr>
          <p:cNvSpPr/>
          <p:nvPr/>
        </p:nvSpPr>
        <p:spPr>
          <a:xfrm>
            <a:off x="838199" y="2625436"/>
            <a:ext cx="10224655" cy="3394364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a-DK" sz="1800" dirty="0" err="1"/>
              <a:t>Chatbotten</a:t>
            </a:r>
            <a:r>
              <a:rPr lang="da-DK" sz="1800" dirty="0"/>
              <a:t> ‘forstår’ elevernes mails trods grammatiske fejl (til en vis grad)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a-DK" sz="1800" dirty="0" err="1"/>
              <a:t>Chatbotten</a:t>
            </a:r>
            <a:r>
              <a:rPr lang="da-DK" sz="1800" dirty="0"/>
              <a:t> laver ikke grammatiske fejl, så eleverne forstår den bedre, end de forstår hinanden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a-DK" sz="1800" dirty="0"/>
              <a:t>Eleverne kan instruere (prompte) </a:t>
            </a:r>
            <a:r>
              <a:rPr lang="da-DK" sz="1800" dirty="0" err="1"/>
              <a:t>chatbotten</a:t>
            </a:r>
            <a:r>
              <a:rPr lang="da-DK" sz="1800" dirty="0"/>
              <a:t> til at kommunikere på et niveau, som de kan forstå (Den Fælles Europæiske Referenceramme for Sprog)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a-DK" sz="1800" dirty="0"/>
              <a:t>Eleverne synes, det er sjovt at kommunikere med </a:t>
            </a:r>
            <a:r>
              <a:rPr lang="da-DK" dirty="0" err="1"/>
              <a:t>c</a:t>
            </a:r>
            <a:r>
              <a:rPr lang="da-DK" sz="1800" dirty="0" err="1"/>
              <a:t>hatbotten</a:t>
            </a:r>
            <a:endParaRPr lang="da-DK" sz="1800" dirty="0"/>
          </a:p>
          <a:p>
            <a:pPr>
              <a:lnSpc>
                <a:spcPct val="150000"/>
              </a:lnSpc>
            </a:pPr>
            <a:r>
              <a:rPr lang="da-DK" dirty="0">
                <a:sym typeface="Wingdings" panose="05000000000000000000" pitchFamily="2" charset="2"/>
              </a:rPr>
              <a:t>	</a:t>
            </a:r>
            <a:r>
              <a:rPr lang="da-DK" sz="1800" dirty="0">
                <a:sym typeface="Wingdings" panose="05000000000000000000" pitchFamily="2" charset="2"/>
              </a:rPr>
              <a:t> korrespondancen bliver flydende og sjov</a:t>
            </a:r>
            <a:endParaRPr lang="da-DK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b="1" dirty="0"/>
              <a:t>Eleverne vænner sig ikke til et hjælpemiddel, som de ikke må tage med til eksamen</a:t>
            </a:r>
          </a:p>
        </p:txBody>
      </p:sp>
      <p:cxnSp>
        <p:nvCxnSpPr>
          <p:cNvPr id="6" name="Lige pilforbindelse 5">
            <a:extLst>
              <a:ext uri="{FF2B5EF4-FFF2-40B4-BE49-F238E27FC236}">
                <a16:creationId xmlns:a16="http://schemas.microsoft.com/office/drawing/2014/main" id="{AD99CD34-40AD-3398-B14F-69AAA43188C8}"/>
              </a:ext>
            </a:extLst>
          </p:cNvPr>
          <p:cNvCxnSpPr>
            <a:cxnSpLocks/>
          </p:cNvCxnSpPr>
          <p:nvPr/>
        </p:nvCxnSpPr>
        <p:spPr>
          <a:xfrm flipV="1">
            <a:off x="457199" y="5805271"/>
            <a:ext cx="796637" cy="73169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Lige pilforbindelse 14">
            <a:extLst>
              <a:ext uri="{FF2B5EF4-FFF2-40B4-BE49-F238E27FC236}">
                <a16:creationId xmlns:a16="http://schemas.microsoft.com/office/drawing/2014/main" id="{048E713B-FDC8-EE3D-9DC7-DA092A6FF9C1}"/>
              </a:ext>
            </a:extLst>
          </p:cNvPr>
          <p:cNvCxnSpPr>
            <a:cxnSpLocks/>
          </p:cNvCxnSpPr>
          <p:nvPr/>
        </p:nvCxnSpPr>
        <p:spPr>
          <a:xfrm flipH="1" flipV="1">
            <a:off x="10217727" y="5761326"/>
            <a:ext cx="976746" cy="6325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826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200C12-6454-BAA7-4CB6-BC2D0D738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da-DK" dirty="0"/>
              <a:t>1. forsøg: </a:t>
            </a:r>
            <a:r>
              <a:rPr lang="da-DK" dirty="0" err="1"/>
              <a:t>chatbot</a:t>
            </a:r>
            <a:r>
              <a:rPr lang="da-DK" dirty="0"/>
              <a:t> som korrespondancepartner i Spansk Virksomhedskommunikation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37CBF5A-35BF-6A86-8B2E-CDE4A09BB4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69894" y="2528047"/>
            <a:ext cx="1969994" cy="4148418"/>
          </a:xfrm>
        </p:spPr>
        <p:txBody>
          <a:bodyPr/>
          <a:lstStyle/>
          <a:p>
            <a:pPr marL="0" indent="0">
              <a:buNone/>
            </a:pPr>
            <a:r>
              <a:rPr lang="da-DK" dirty="0">
                <a:solidFill>
                  <a:schemeClr val="tx2">
                    <a:lumMod val="75000"/>
                    <a:lumOff val="25000"/>
                  </a:schemeClr>
                </a:solidFill>
              </a:rPr>
              <a:t>Eksempel på elevs prompt og første mail:</a:t>
            </a:r>
          </a:p>
          <a:p>
            <a:endParaRPr lang="da-DK" dirty="0"/>
          </a:p>
          <a:p>
            <a:endParaRPr lang="da-DK" dirty="0"/>
          </a:p>
        </p:txBody>
      </p: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56708AE1-2CDC-5329-10A8-DAA311A055D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933265" y="1532965"/>
            <a:ext cx="6527618" cy="539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193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50858E-014E-6D42-87F9-6A1AFEE92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da-DK" dirty="0"/>
              <a:t>1. forsøg: </a:t>
            </a:r>
            <a:r>
              <a:rPr lang="da-DK" dirty="0" err="1"/>
              <a:t>chatbot</a:t>
            </a:r>
            <a:r>
              <a:rPr lang="da-DK" dirty="0"/>
              <a:t> som korrespondancepartner i Spansk Virksomhedskommunikation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844946C9-FDF9-4753-398D-3C8231BAFA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89411"/>
            <a:ext cx="2005853" cy="3487551"/>
          </a:xfrm>
        </p:spPr>
        <p:txBody>
          <a:bodyPr/>
          <a:lstStyle/>
          <a:p>
            <a:pPr marL="0" indent="0">
              <a:buNone/>
            </a:pPr>
            <a:r>
              <a:rPr lang="da-DK" dirty="0">
                <a:solidFill>
                  <a:schemeClr val="tx2">
                    <a:lumMod val="75000"/>
                    <a:lumOff val="25000"/>
                  </a:schemeClr>
                </a:solidFill>
              </a:rPr>
              <a:t>Eksempel på </a:t>
            </a:r>
            <a:r>
              <a:rPr lang="da-DK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ChatGPT’s</a:t>
            </a:r>
            <a:r>
              <a:rPr lang="da-DK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første svar</a:t>
            </a:r>
          </a:p>
          <a:p>
            <a:endParaRPr lang="da-DK" dirty="0"/>
          </a:p>
          <a:p>
            <a:pPr marL="0" indent="0">
              <a:buNone/>
            </a:pPr>
            <a:endParaRPr lang="da-DK" dirty="0"/>
          </a:p>
        </p:txBody>
      </p: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227B9973-151F-4144-19EF-CA7D46BEF07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523128" y="1534704"/>
            <a:ext cx="8053359" cy="5168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892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13F222-8243-68B6-EED9-445FCAA04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dirty="0"/>
              <a:t>2. forsøg: </a:t>
            </a:r>
            <a:r>
              <a:rPr lang="da-DK" dirty="0" err="1"/>
              <a:t>chatbot</a:t>
            </a:r>
            <a:r>
              <a:rPr lang="da-DK" dirty="0"/>
              <a:t> som chatpartner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33B4D16-96A4-C4FC-1748-953D0740F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a-DK" sz="2000" dirty="0"/>
              <a:t>Når elever skal træne deres skrivekompetencer (evt. inden for et bestemt emne), kan man støde på de samme udfordringer, som tidligere nævnt:</a:t>
            </a:r>
            <a:endParaRPr lang="da-DK" sz="2000" dirty="0">
              <a:highlight>
                <a:srgbClr val="FFFF00"/>
              </a:highlight>
            </a:endParaRPr>
          </a:p>
        </p:txBody>
      </p:sp>
      <p:sp>
        <p:nvSpPr>
          <p:cNvPr id="4" name="Rektangel: afrundede hjørner 3">
            <a:extLst>
              <a:ext uri="{FF2B5EF4-FFF2-40B4-BE49-F238E27FC236}">
                <a16:creationId xmlns:a16="http://schemas.microsoft.com/office/drawing/2014/main" id="{E4F0D3F2-3BD0-913A-1481-0A1DA08D62F5}"/>
              </a:ext>
            </a:extLst>
          </p:cNvPr>
          <p:cNvSpPr/>
          <p:nvPr/>
        </p:nvSpPr>
        <p:spPr>
          <a:xfrm>
            <a:off x="886691" y="2805545"/>
            <a:ext cx="10467109" cy="337141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da-DK" sz="2000" dirty="0"/>
              <a:t>Når elever korresponderer skriftligt med </a:t>
            </a:r>
            <a:r>
              <a:rPr lang="da-DK" sz="2000" b="1" dirty="0"/>
              <a:t>hinanden</a:t>
            </a:r>
            <a:r>
              <a:rPr lang="da-DK" sz="2000" dirty="0"/>
              <a:t> (på spansk):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a-DK" sz="2000" dirty="0"/>
              <a:t>Bruger de lang tid på at formulere sig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a-DK" sz="2000" dirty="0">
                <a:sym typeface="Wingdings" panose="05000000000000000000" pitchFamily="2" charset="2"/>
              </a:rPr>
              <a:t>	 ventetid for korrespondancepartneren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a-DK" sz="2000" dirty="0">
                <a:sym typeface="Wingdings" panose="05000000000000000000" pitchFamily="2" charset="2"/>
              </a:rPr>
              <a:t>	 krav til læreren om at udfylde denne tid meningsfuldt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a-DK" sz="2000" dirty="0">
                <a:sym typeface="Wingdings" panose="05000000000000000000" pitchFamily="2" charset="2"/>
              </a:rPr>
              <a:t>Har de svært ved at forstå hinandens tekster pga. afsenders og modtagers begrænsede sproglige niveau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a-DK" sz="2000" dirty="0">
                <a:sym typeface="Wingdings" panose="05000000000000000000" pitchFamily="2" charset="2"/>
              </a:rPr>
              <a:t>	 korrespondancen bliver træg og frustrerende</a:t>
            </a:r>
            <a:endParaRPr lang="da-DK" sz="2000" dirty="0"/>
          </a:p>
        </p:txBody>
      </p:sp>
    </p:spTree>
    <p:extLst>
      <p:ext uri="{BB962C8B-B14F-4D97-AF65-F5344CB8AC3E}">
        <p14:creationId xmlns:p14="http://schemas.microsoft.com/office/powerpoint/2010/main" val="274586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A02819666ACBE46BA9A0EA405DEBB67" ma:contentTypeVersion="6" ma:contentTypeDescription="Opret et nyt dokument." ma:contentTypeScope="" ma:versionID="7231f4e3ab3bbe5e56a86ec81e5e8e0e">
  <xsd:schema xmlns:xsd="http://www.w3.org/2001/XMLSchema" xmlns:xs="http://www.w3.org/2001/XMLSchema" xmlns:p="http://schemas.microsoft.com/office/2006/metadata/properties" xmlns:ns2="edb8f3f0-b83e-4cba-ba89-c04bd83468b0" xmlns:ns3="f866adf0-03b0-4692-ab55-dd32243d6869" targetNamespace="http://schemas.microsoft.com/office/2006/metadata/properties" ma:root="true" ma:fieldsID="0475283275584788bb7823c0f7c971b3" ns2:_="" ns3:_="">
    <xsd:import namespace="edb8f3f0-b83e-4cba-ba89-c04bd83468b0"/>
    <xsd:import namespace="f866adf0-03b0-4692-ab55-dd32243d686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b8f3f0-b83e-4cba-ba89-c04bd83468b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66adf0-03b0-4692-ab55-dd32243d686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9131FC1-CF65-4DA9-A0C8-63F6F94ACCB2}"/>
</file>

<file path=customXml/itemProps2.xml><?xml version="1.0" encoding="utf-8"?>
<ds:datastoreItem xmlns:ds="http://schemas.openxmlformats.org/officeDocument/2006/customXml" ds:itemID="{3C54EDC9-14B7-40DC-B869-CC9177DDE7B8}"/>
</file>

<file path=customXml/itemProps3.xml><?xml version="1.0" encoding="utf-8"?>
<ds:datastoreItem xmlns:ds="http://schemas.openxmlformats.org/officeDocument/2006/customXml" ds:itemID="{61E31F49-CCD6-4152-BE4B-9C82704EF09A}"/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TM03457491[[fn=Metropol]]</Template>
  <TotalTime>644</TotalTime>
  <Words>1141</Words>
  <Application>Microsoft Office PowerPoint</Application>
  <PresentationFormat>Widescreen</PresentationFormat>
  <Paragraphs>121</Paragraphs>
  <Slides>17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17</vt:i4>
      </vt:variant>
    </vt:vector>
  </HeadingPairs>
  <TitlesOfParts>
    <vt:vector size="23" baseType="lpstr">
      <vt:lpstr>Aptos</vt:lpstr>
      <vt:lpstr>Aptos Display</vt:lpstr>
      <vt:lpstr>Arial</vt:lpstr>
      <vt:lpstr>Times New Roman</vt:lpstr>
      <vt:lpstr>Wingdings</vt:lpstr>
      <vt:lpstr>Office-tema</vt:lpstr>
      <vt:lpstr>AI i sprogundervisning</vt:lpstr>
      <vt:lpstr>Program</vt:lpstr>
      <vt:lpstr>Tanker om AI i Sprogundervisning</vt:lpstr>
      <vt:lpstr>Tanker om AI i Sprogundervisning</vt:lpstr>
      <vt:lpstr>1. forsøg: chatbot som korrespondancepartner i Spansk Virksomhedskommunikation</vt:lpstr>
      <vt:lpstr>1. forsøg: chatbot som korrespondancepartner i Spansk Virksomhedskommunikation</vt:lpstr>
      <vt:lpstr>1. forsøg: chatbot som korrespondancepartner i Spansk Virksomhedskommunikation</vt:lpstr>
      <vt:lpstr>1. forsøg: chatbot som korrespondancepartner i Spansk Virksomhedskommunikation</vt:lpstr>
      <vt:lpstr>2. forsøg: chatbot som chatpartner</vt:lpstr>
      <vt:lpstr>2. forsøg: chatbot som chatpartner</vt:lpstr>
      <vt:lpstr>2. forsøg: chatbot som chatpartner</vt:lpstr>
      <vt:lpstr>2. forsøg: chatbot som chatpartner</vt:lpstr>
      <vt:lpstr>Tanker om etik og  AI i undervisning</vt:lpstr>
      <vt:lpstr>Tanker om etik og  AI i undervisning</vt:lpstr>
      <vt:lpstr>Tanker om etik og  AI i undervisning</vt:lpstr>
      <vt:lpstr>Praktisk</vt:lpstr>
      <vt:lpstr>PowerPoint-præsentation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Ditte Falbe-Hansen (DIHA - Lektor og studievejleder - VI - AK)</dc:creator>
  <cp:lastModifiedBy>Ditte Falbe-Hansen (DIHA - Lektor og studievejleder - VI - AK)</cp:lastModifiedBy>
  <cp:revision>7</cp:revision>
  <dcterms:created xsi:type="dcterms:W3CDTF">2024-08-15T11:00:39Z</dcterms:created>
  <dcterms:modified xsi:type="dcterms:W3CDTF">2024-08-26T13:59:17Z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0x0101008A02819666ACBE46BA9A0EA405DEBB67</vt:lpwstr>
  </property>
</Properties>
</file>