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Masters/slideMaster1.xml" ContentType="application/vnd.openxmlformats-officedocument.presentationml.slide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customXml/itemProps12.xml" ContentType="application/vnd.openxmlformats-officedocument.customXmlProperties+xml"/>
  <Override PartName="/ppt/tags/tag2.xml" ContentType="application/vnd.openxmlformats-officedocument.presentationml.tags+xml"/>
  <Override PartName="/ppt/tags/tag3.xml" ContentType="application/vnd.openxmlformats-officedocument.presentationml.tags+xml"/>
  <Override PartName="/ppt/tags/tag1.xml" ContentType="application/vnd.openxmlformats-officedocument.presentationml.tag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tags/tag4.xml" ContentType="application/vnd.openxmlformats-officedocument.presentationml.tags+xml"/>
  <Override PartName="/customXml/itemProps4.xml" ContentType="application/vnd.openxmlformats-officedocument.customXmlProperties+xml"/>
  <Override PartName="/ppt/tags/tag5.xml" ContentType="application/vnd.openxmlformats-officedocument.presentationml.tags+xml"/>
  <Override PartName="/customXml/itemProps5.xml" ContentType="application/vnd.openxmlformats-officedocument.customXmlPropertie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customXml/itemProps6.xml" ContentType="application/vnd.openxmlformats-officedocument.customXmlProperties+xml"/>
  <Override PartName="/customXml/itemProps7.xml" ContentType="application/vnd.openxmlformats-officedocument.customXmlProperties+xml"/>
  <Override PartName="/customXml/itemProps8.xml" ContentType="application/vnd.openxmlformats-officedocument.customXmlProperties+xml"/>
  <Override PartName="/customXml/itemProps9.xml" ContentType="application/vnd.openxmlformats-officedocument.customXmlProperties+xml"/>
  <Override PartName="/customXml/itemProps10.xml" ContentType="application/vnd.openxmlformats-officedocument.customXmlProperties+xml"/>
  <Override PartName="/customXml/itemProps11.xml" ContentType="application/vnd.openxmlformats-officedocument.customXmlProperties+xml"/>
  <Override PartName="/customXml/itemProps13.xml" ContentType="application/vnd.openxmlformats-officedocument.customXmlProperties+xml"/>
  <Override PartName="/customXml/itemProps14.xml" ContentType="application/vnd.openxmlformats-officedocument.customXmlProperties+xml"/>
  <Override PartName="/customXml/itemProps15.xml" ContentType="application/vnd.openxmlformats-officedocument.customXml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3"/>
  </p:sldMasterIdLst>
  <p:notesMasterIdLst>
    <p:notesMasterId r:id="rId28"/>
  </p:notesMasterIdLst>
  <p:handoutMasterIdLst>
    <p:handoutMasterId r:id="rId29"/>
  </p:handoutMasterIdLst>
  <p:sldIdLst>
    <p:sldId id="256" r:id="rId14"/>
    <p:sldId id="299" r:id="rId15"/>
    <p:sldId id="301" r:id="rId16"/>
    <p:sldId id="300" r:id="rId17"/>
    <p:sldId id="316" r:id="rId18"/>
    <p:sldId id="311" r:id="rId19"/>
    <p:sldId id="305" r:id="rId20"/>
    <p:sldId id="296" r:id="rId21"/>
    <p:sldId id="307" r:id="rId22"/>
    <p:sldId id="317" r:id="rId23"/>
    <p:sldId id="318" r:id="rId24"/>
    <p:sldId id="319" r:id="rId25"/>
    <p:sldId id="320" r:id="rId26"/>
    <p:sldId id="321"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69012ECD-51FC-41F1-AA8D-1B2483CD663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3393" autoAdjust="0"/>
  </p:normalViewPr>
  <p:slideViewPr>
    <p:cSldViewPr snapToGrid="0" showGuides="1">
      <p:cViewPr varScale="1">
        <p:scale>
          <a:sx n="55" d="100"/>
          <a:sy n="55" d="100"/>
        </p:scale>
        <p:origin x="1096" y="32"/>
      </p:cViewPr>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81" d="100"/>
          <a:sy n="81" d="100"/>
        </p:scale>
        <p:origin x="3894" y="84"/>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xml"/><Relationship Id="rId18" Type="http://schemas.openxmlformats.org/officeDocument/2006/relationships/slide" Target="slides/slide5.xml"/><Relationship Id="rId26" Type="http://schemas.openxmlformats.org/officeDocument/2006/relationships/slide" Target="slides/slide13.xml"/><Relationship Id="rId3" Type="http://schemas.openxmlformats.org/officeDocument/2006/relationships/customXml" Target="../customXml/item3.xml"/><Relationship Id="rId21" Type="http://schemas.openxmlformats.org/officeDocument/2006/relationships/slide" Target="slides/slide8.xml"/><Relationship Id="rId34" Type="http://schemas.openxmlformats.org/officeDocument/2006/relationships/customXml" Target="../customXml/item13.xml"/><Relationship Id="rId7" Type="http://schemas.openxmlformats.org/officeDocument/2006/relationships/customXml" Target="../customXml/item7.xml"/><Relationship Id="rId12" Type="http://schemas.openxmlformats.org/officeDocument/2006/relationships/customXml" Target="../customXml/item12.xml"/><Relationship Id="rId17" Type="http://schemas.openxmlformats.org/officeDocument/2006/relationships/slide" Target="slides/slide4.xml"/><Relationship Id="rId25" Type="http://schemas.openxmlformats.org/officeDocument/2006/relationships/slide" Target="slides/slide12.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3.xml"/><Relationship Id="rId20" Type="http://schemas.openxmlformats.org/officeDocument/2006/relationships/slide" Target="slides/slide7.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customXml" Target="../customXml/item11.xml"/><Relationship Id="rId24" Type="http://schemas.openxmlformats.org/officeDocument/2006/relationships/slide" Target="slides/slide11.xml"/><Relationship Id="rId32" Type="http://schemas.openxmlformats.org/officeDocument/2006/relationships/theme" Target="theme/theme1.xml"/><Relationship Id="rId5" Type="http://schemas.openxmlformats.org/officeDocument/2006/relationships/customXml" Target="../customXml/item5.xml"/><Relationship Id="rId15" Type="http://schemas.openxmlformats.org/officeDocument/2006/relationships/slide" Target="slides/slide2.xml"/><Relationship Id="rId23" Type="http://schemas.openxmlformats.org/officeDocument/2006/relationships/slide" Target="slides/slide10.xml"/><Relationship Id="rId28" Type="http://schemas.openxmlformats.org/officeDocument/2006/relationships/notesMaster" Target="notesMasters/notesMaster1.xml"/><Relationship Id="rId36" Type="http://schemas.openxmlformats.org/officeDocument/2006/relationships/customXml" Target="../customXml/item15.xml"/><Relationship Id="rId10" Type="http://schemas.openxmlformats.org/officeDocument/2006/relationships/customXml" Target="../customXml/item10.xml"/><Relationship Id="rId19" Type="http://schemas.openxmlformats.org/officeDocument/2006/relationships/slide" Target="slides/slide6.xml"/><Relationship Id="rId31" Type="http://schemas.openxmlformats.org/officeDocument/2006/relationships/viewProps" Target="viewProps.xml"/><Relationship Id="rId4" Type="http://schemas.openxmlformats.org/officeDocument/2006/relationships/customXml" Target="../customXml/item4.xml"/><Relationship Id="rId9" Type="http://schemas.openxmlformats.org/officeDocument/2006/relationships/customXml" Target="../customXml/item9.xml"/><Relationship Id="rId14" Type="http://schemas.openxmlformats.org/officeDocument/2006/relationships/slide" Target="slides/slide1.xml"/><Relationship Id="rId22" Type="http://schemas.openxmlformats.org/officeDocument/2006/relationships/slide" Target="slides/slide9.xml"/><Relationship Id="rId27" Type="http://schemas.openxmlformats.org/officeDocument/2006/relationships/slide" Target="slides/slide14.xml"/><Relationship Id="rId30" Type="http://schemas.openxmlformats.org/officeDocument/2006/relationships/presProps" Target="presProps.xml"/><Relationship Id="rId35" Type="http://schemas.openxmlformats.org/officeDocument/2006/relationships/customXml" Target="../customXml/item14.xml"/><Relationship Id="rId8" Type="http://schemas.openxmlformats.org/officeDocument/2006/relationships/customXml" Target="../customXml/item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Footer Placeholder 5"/>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5D8382C0-1D05-4229-918E-CDD7B7E48B4A}" type="slidenum">
              <a:rPr lang="en-GB" smtClean="0"/>
              <a:t>‹nr.›</a:t>
            </a:fld>
            <a:endParaRPr lang="en-GB"/>
          </a:p>
        </p:txBody>
      </p:sp>
      <p:sp>
        <p:nvSpPr>
          <p:cNvPr id="8" name="Date Placeholder 7"/>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3F6AEEE-E778-402E-8B8F-9A98AED26EB8}" type="datetimeFigureOut">
              <a:rPr lang="en-GB" smtClean="0"/>
              <a:t>26/08/2025</a:t>
            </a:fld>
            <a:endParaRPr lang="en-GB"/>
          </a:p>
        </p:txBody>
      </p:sp>
      <p:sp>
        <p:nvSpPr>
          <p:cNvPr id="9" name="Header Placeholder 8"/>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Tree>
    <p:extLst>
      <p:ext uri="{BB962C8B-B14F-4D97-AF65-F5344CB8AC3E}">
        <p14:creationId xmlns:p14="http://schemas.microsoft.com/office/powerpoint/2010/main" val="139479971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Notes Placeholder 7"/>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9" name="Date Placeholder 8"/>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000"/>
            </a:lvl1pPr>
          </a:lstStyle>
          <a:p>
            <a:fld id="{1386E511-D742-4EFE-90B5-C9FC42762E0F}" type="datetimeFigureOut">
              <a:rPr lang="en-GB" smtClean="0"/>
              <a:pPr/>
              <a:t>26/08/2025</a:t>
            </a:fld>
            <a:endParaRPr lang="en-GB"/>
          </a:p>
        </p:txBody>
      </p:sp>
      <p:sp>
        <p:nvSpPr>
          <p:cNvPr id="10" name="Slide Number Placeholder 9"/>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000"/>
            </a:lvl1pPr>
          </a:lstStyle>
          <a:p>
            <a:fld id="{A16CFAD1-D197-4A88-B173-A6412E995EE5}" type="slidenum">
              <a:rPr lang="en-GB" smtClean="0"/>
              <a:pPr/>
              <a:t>‹nr.›</a:t>
            </a:fld>
            <a:endParaRPr lang="en-GB"/>
          </a:p>
        </p:txBody>
      </p:sp>
      <p:sp>
        <p:nvSpPr>
          <p:cNvPr id="11" name="Footer Placeholder 10"/>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000"/>
            </a:lvl1pPr>
          </a:lstStyle>
          <a:p>
            <a:endParaRPr lang="en-GB"/>
          </a:p>
        </p:txBody>
      </p:sp>
      <p:sp>
        <p:nvSpPr>
          <p:cNvPr id="12" name="Slide Image Placeholder 11"/>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13" name="Header Placeholder 12"/>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000"/>
            </a:lvl1pPr>
          </a:lstStyle>
          <a:p>
            <a:endParaRPr lang="en-GB"/>
          </a:p>
        </p:txBody>
      </p:sp>
    </p:spTree>
    <p:extLst>
      <p:ext uri="{BB962C8B-B14F-4D97-AF65-F5344CB8AC3E}">
        <p14:creationId xmlns:p14="http://schemas.microsoft.com/office/powerpoint/2010/main" val="12006011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a-DK" dirty="0"/>
          </a:p>
        </p:txBody>
      </p:sp>
      <p:sp>
        <p:nvSpPr>
          <p:cNvPr id="4" name="Slide Number Placeholder 3"/>
          <p:cNvSpPr>
            <a:spLocks noGrp="1"/>
          </p:cNvSpPr>
          <p:nvPr>
            <p:ph type="sldNum" sz="quarter" idx="5"/>
          </p:nvPr>
        </p:nvSpPr>
        <p:spPr/>
        <p:txBody>
          <a:bodyPr/>
          <a:lstStyle/>
          <a:p>
            <a:fld id="{A16CFAD1-D197-4A88-B173-A6412E995EE5}" type="slidenum">
              <a:rPr lang="da-DK" smtClean="0"/>
              <a:pPr/>
              <a:t>1</a:t>
            </a:fld>
            <a:endParaRPr lang="da-DK" dirty="0"/>
          </a:p>
        </p:txBody>
      </p:sp>
    </p:spTree>
    <p:extLst>
      <p:ext uri="{BB962C8B-B14F-4D97-AF65-F5344CB8AC3E}">
        <p14:creationId xmlns:p14="http://schemas.microsoft.com/office/powerpoint/2010/main" val="160353313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a-DK" sz="1200" b="0" kern="1200" baseline="0" dirty="0">
                <a:solidFill>
                  <a:schemeClr val="tx1"/>
                </a:solidFill>
                <a:effectLst/>
                <a:latin typeface="+mn-lt"/>
                <a:ea typeface="+mn-ea"/>
                <a:cs typeface="+mn-cs"/>
              </a:rPr>
              <a:t>Gennemgås ikke, men giver et hurtigt overblik. Fokus på workshops </a:t>
            </a:r>
            <a:r>
              <a:rPr lang="da-DK" sz="1200" b="0" kern="1200" baseline="0" dirty="0">
                <a:solidFill>
                  <a:schemeClr val="tx1"/>
                </a:solidFill>
                <a:effectLst/>
                <a:latin typeface="+mn-lt"/>
                <a:ea typeface="+mn-ea"/>
                <a:cs typeface="+mn-cs"/>
                <a:sym typeface="Wingdings" panose="05000000000000000000" pitchFamily="2" charset="2"/>
              </a:rPr>
              <a:t> forsøgsprogram. </a:t>
            </a:r>
            <a:endParaRPr lang="da-DK" sz="1200" b="0" kern="1200" baseline="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da-DK" sz="1200" dirty="0">
              <a:solidFill>
                <a:schemeClr val="tx1"/>
              </a:solidFill>
            </a:endParaRPr>
          </a:p>
          <a:p>
            <a:pPr marL="171450" indent="-171450">
              <a:spcAft>
                <a:spcPts val="800"/>
              </a:spcAft>
              <a:buFont typeface="Arial" panose="020B0604020202020204" pitchFamily="34" charset="0"/>
              <a:buChar char="•"/>
            </a:pPr>
            <a:r>
              <a:rPr lang="da-DK" sz="1200" b="1" dirty="0">
                <a:solidFill>
                  <a:schemeClr val="tx1"/>
                </a:solidFill>
              </a:rPr>
              <a:t>FIP og SIP-kurser </a:t>
            </a:r>
            <a:r>
              <a:rPr lang="da-DK" sz="1200" dirty="0">
                <a:solidFill>
                  <a:schemeClr val="tx1"/>
                </a:solidFill>
              </a:rPr>
              <a:t>med fokus</a:t>
            </a:r>
            <a:r>
              <a:rPr lang="da-DK" sz="1200" baseline="0" dirty="0">
                <a:solidFill>
                  <a:schemeClr val="tx1"/>
                </a:solidFill>
              </a:rPr>
              <a:t> på digital og teknologisk dannelse</a:t>
            </a:r>
          </a:p>
          <a:p>
            <a:pPr marL="171450" indent="-171450">
              <a:spcAft>
                <a:spcPts val="800"/>
              </a:spcAft>
              <a:buFont typeface="Arial" panose="020B0604020202020204" pitchFamily="34" charset="0"/>
              <a:buChar char="•"/>
            </a:pPr>
            <a:r>
              <a:rPr lang="da-DK" sz="1200" dirty="0">
                <a:solidFill>
                  <a:schemeClr val="tx1"/>
                </a:solidFill>
              </a:rPr>
              <a:t>April 2024: </a:t>
            </a:r>
            <a:r>
              <a:rPr lang="da-DK" sz="1200" b="1" dirty="0">
                <a:solidFill>
                  <a:schemeClr val="tx1"/>
                </a:solidFill>
              </a:rPr>
              <a:t>Ekspertgruppen om </a:t>
            </a:r>
            <a:r>
              <a:rPr lang="da-DK" sz="1200" b="1" dirty="0" err="1">
                <a:solidFill>
                  <a:schemeClr val="tx1"/>
                </a:solidFill>
              </a:rPr>
              <a:t>ChatGPT</a:t>
            </a:r>
            <a:r>
              <a:rPr lang="da-DK" sz="1200" b="1" dirty="0">
                <a:solidFill>
                  <a:schemeClr val="tx1"/>
                </a:solidFill>
              </a:rPr>
              <a:t> </a:t>
            </a:r>
            <a:r>
              <a:rPr lang="da-DK" sz="1200" dirty="0">
                <a:solidFill>
                  <a:schemeClr val="tx1"/>
                </a:solidFill>
              </a:rPr>
              <a:t>og andre digitale hjælpemidler</a:t>
            </a:r>
            <a:r>
              <a:rPr lang="da-DK" sz="1200" baseline="0" dirty="0">
                <a:solidFill>
                  <a:schemeClr val="tx1"/>
                </a:solidFill>
              </a:rPr>
              <a:t> kommer med anbefalinger til fremtidens prøver, herunder prøveformer hvor der er mulighed for at åbne for brug af generativ AI fx </a:t>
            </a:r>
            <a:r>
              <a:rPr lang="da-DK" sz="1200" baseline="0" dirty="0" err="1">
                <a:solidFill>
                  <a:schemeClr val="tx1"/>
                </a:solidFill>
              </a:rPr>
              <a:t>portfolioprøven</a:t>
            </a:r>
            <a:r>
              <a:rPr lang="da-DK" sz="1200" baseline="0" dirty="0">
                <a:solidFill>
                  <a:schemeClr val="tx1"/>
                </a:solidFill>
              </a:rPr>
              <a:t> (prøveform 5) og produktprøven (prøveform 6)</a:t>
            </a:r>
          </a:p>
          <a:p>
            <a:pPr marL="171450" indent="-171450">
              <a:spcAft>
                <a:spcPts val="800"/>
              </a:spcAft>
              <a:buFont typeface="Arial" panose="020B0604020202020204" pitchFamily="34" charset="0"/>
              <a:buChar char="•"/>
            </a:pPr>
            <a:r>
              <a:rPr lang="da-DK" sz="1200" baseline="0" dirty="0">
                <a:solidFill>
                  <a:schemeClr val="tx1"/>
                </a:solidFill>
              </a:rPr>
              <a:t>Juni 2024: </a:t>
            </a:r>
            <a:r>
              <a:rPr lang="da-DK" sz="1200" b="1" baseline="0" dirty="0">
                <a:solidFill>
                  <a:schemeClr val="tx1"/>
                </a:solidFill>
              </a:rPr>
              <a:t>Vejledningen til de tværgående kompetenceområder </a:t>
            </a:r>
            <a:r>
              <a:rPr lang="da-DK" sz="1200" baseline="0" dirty="0">
                <a:solidFill>
                  <a:schemeClr val="tx1"/>
                </a:solidFill>
              </a:rPr>
              <a:t>på de gymnasiale uddannelser justeres, så kunstig intelligens bliver skrevet ind</a:t>
            </a:r>
          </a:p>
          <a:p>
            <a:pPr marL="171450" marR="0" lvl="0" indent="-171450" algn="l" defTabSz="914400" rtl="0" eaLnBrk="1" fontAlgn="auto" latinLnBrk="0" hangingPunct="1">
              <a:lnSpc>
                <a:spcPct val="100000"/>
              </a:lnSpc>
              <a:spcBef>
                <a:spcPts val="0"/>
              </a:spcBef>
              <a:spcAft>
                <a:spcPts val="800"/>
              </a:spcAft>
              <a:buClrTx/>
              <a:buSzTx/>
              <a:buFont typeface="Arial" panose="020B0604020202020204" pitchFamily="34" charset="0"/>
              <a:buChar char="•"/>
              <a:tabLst/>
              <a:defRPr/>
            </a:pPr>
            <a:r>
              <a:rPr lang="da-DK" sz="1200" b="1" baseline="0" dirty="0">
                <a:solidFill>
                  <a:schemeClr val="tx1"/>
                </a:solidFill>
              </a:rPr>
              <a:t>Spansk begyndersprog: </a:t>
            </a:r>
            <a:r>
              <a:rPr lang="da-DK" sz="1200" b="0" kern="1200" baseline="0" dirty="0">
                <a:solidFill>
                  <a:schemeClr val="tx1"/>
                </a:solidFill>
                <a:effectLst/>
                <a:latin typeface="+mn-lt"/>
                <a:ea typeface="+mn-ea"/>
                <a:cs typeface="+mn-cs"/>
              </a:rPr>
              <a:t>F</a:t>
            </a:r>
            <a:r>
              <a:rPr lang="da-DK" sz="1200" kern="1200" dirty="0">
                <a:solidFill>
                  <a:schemeClr val="tx1"/>
                </a:solidFill>
                <a:effectLst/>
                <a:latin typeface="+mn-lt"/>
                <a:ea typeface="+mn-ea"/>
                <a:cs typeface="+mn-cs"/>
              </a:rPr>
              <a:t>orsøg på prøveområdet, hvor generativ AI ikke</a:t>
            </a:r>
            <a:r>
              <a:rPr lang="da-DK" sz="1200" kern="1200" baseline="0" dirty="0">
                <a:solidFill>
                  <a:schemeClr val="tx1"/>
                </a:solidFill>
                <a:effectLst/>
                <a:latin typeface="+mn-lt"/>
                <a:ea typeface="+mn-ea"/>
                <a:cs typeface="+mn-cs"/>
              </a:rPr>
              <a:t> er tilladt fx forsøget i spansk begyndersprog: </a:t>
            </a:r>
            <a:r>
              <a:rPr lang="da-DK" sz="1200" kern="1200" dirty="0">
                <a:solidFill>
                  <a:schemeClr val="tx1"/>
                </a:solidFill>
                <a:effectLst/>
                <a:latin typeface="+mn-lt"/>
                <a:ea typeface="+mn-ea"/>
                <a:cs typeface="+mn-cs"/>
              </a:rPr>
              <a:t>Ved sommerens prøver 2024 udbød STUK to forsøg med den skriftlige prøve i spansk begyndersprog A på stx. Forsøg 1 bestod af to delprøver på papir. Forsøg 2 bestod af den ordinære skriftlig stedprøve, efterfulgt af en mundtlig eksamination heri. Efter forsøgenes afslutning foretog STUK en opsamling af erfaringer fra de deltagende institutioner, undervisere og censorer, der blev offentliggjort i september 2024. På baggrund af erfaringerne blev det besluttet at permanentgøre prøveformatet fra den første forsøgsordning.</a:t>
            </a:r>
            <a:r>
              <a:rPr lang="da-DK" sz="1200" kern="1200" baseline="0" dirty="0">
                <a:solidFill>
                  <a:schemeClr val="tx1"/>
                </a:solidFill>
                <a:effectLst/>
                <a:latin typeface="+mn-lt"/>
                <a:ea typeface="+mn-ea"/>
                <a:cs typeface="+mn-cs"/>
              </a:rPr>
              <a:t> </a:t>
            </a:r>
          </a:p>
          <a:p>
            <a:pPr marL="171450" indent="-171450">
              <a:spcAft>
                <a:spcPts val="800"/>
              </a:spcAft>
              <a:buFont typeface="Arial" panose="020B0604020202020204" pitchFamily="34" charset="0"/>
              <a:buChar char="•"/>
            </a:pPr>
            <a:endParaRPr lang="da-DK" sz="1200" baseline="0" dirty="0">
              <a:solidFill>
                <a:schemeClr val="tx1"/>
              </a:solidFill>
            </a:endParaRPr>
          </a:p>
          <a:p>
            <a:pPr marL="171450" indent="-171450">
              <a:spcAft>
                <a:spcPts val="800"/>
              </a:spcAft>
              <a:buFont typeface="Arial" panose="020B0604020202020204" pitchFamily="34" charset="0"/>
              <a:buChar char="•"/>
            </a:pPr>
            <a:endParaRPr lang="da-DK" sz="1200" baseline="0" dirty="0">
              <a:solidFill>
                <a:schemeClr val="tx1"/>
              </a:solidFill>
            </a:endParaRPr>
          </a:p>
          <a:p>
            <a:pPr marL="0" indent="0">
              <a:spcAft>
                <a:spcPts val="800"/>
              </a:spcAft>
              <a:buFont typeface="Arial" panose="020B0604020202020204" pitchFamily="34" charset="0"/>
              <a:buNone/>
            </a:pPr>
            <a:r>
              <a:rPr lang="da-DK" sz="1200" baseline="0" dirty="0">
                <a:solidFill>
                  <a:schemeClr val="tx1"/>
                </a:solidFill>
              </a:rPr>
              <a:t>Skoleåret 2024/2025</a:t>
            </a:r>
          </a:p>
          <a:p>
            <a:pPr marL="171450" marR="0" lvl="0" indent="-171450" algn="l" defTabSz="914400" rtl="0" eaLnBrk="1" fontAlgn="auto" latinLnBrk="0" hangingPunct="1">
              <a:lnSpc>
                <a:spcPct val="100000"/>
              </a:lnSpc>
              <a:spcBef>
                <a:spcPts val="0"/>
              </a:spcBef>
              <a:spcAft>
                <a:spcPts val="800"/>
              </a:spcAft>
              <a:buClrTx/>
              <a:buSzTx/>
              <a:buFont typeface="Arial" panose="020B0604020202020204" pitchFamily="34" charset="0"/>
              <a:buChar char="•"/>
              <a:tabLst/>
              <a:defRPr/>
            </a:pPr>
            <a:r>
              <a:rPr lang="da-DK" sz="1200" baseline="0" dirty="0">
                <a:solidFill>
                  <a:schemeClr val="tx1"/>
                </a:solidFill>
              </a:rPr>
              <a:t>November 2024: </a:t>
            </a:r>
            <a:r>
              <a:rPr lang="da-DK" sz="1200" b="1" baseline="0" dirty="0">
                <a:solidFill>
                  <a:schemeClr val="tx1"/>
                </a:solidFill>
              </a:rPr>
              <a:t>Anbefalinger om brug af generativ AI i undervisningen </a:t>
            </a:r>
            <a:r>
              <a:rPr lang="da-DK" sz="1200" baseline="0" dirty="0">
                <a:solidFill>
                  <a:schemeClr val="tx1"/>
                </a:solidFill>
              </a:rPr>
              <a:t>på gymnasiale uddannelser og i grundfag på eud</a:t>
            </a:r>
          </a:p>
          <a:p>
            <a:pPr marL="171450" indent="-171450">
              <a:spcAft>
                <a:spcPts val="800"/>
              </a:spcAft>
              <a:buFont typeface="Arial" panose="020B0604020202020204" pitchFamily="34" charset="0"/>
              <a:buChar char="•"/>
            </a:pPr>
            <a:r>
              <a:rPr lang="da-DK" sz="1200" baseline="0" dirty="0">
                <a:solidFill>
                  <a:schemeClr val="tx1"/>
                </a:solidFill>
              </a:rPr>
              <a:t>November og december 2024: </a:t>
            </a:r>
            <a:r>
              <a:rPr lang="da-DK" sz="1200" b="1" baseline="0" dirty="0">
                <a:solidFill>
                  <a:schemeClr val="tx1"/>
                </a:solidFill>
              </a:rPr>
              <a:t>Ti workshops med lærere </a:t>
            </a:r>
            <a:r>
              <a:rPr lang="da-DK" sz="1200" baseline="0" dirty="0">
                <a:solidFill>
                  <a:schemeClr val="tx1"/>
                </a:solidFill>
              </a:rPr>
              <a:t>i ti forskellige fag/forløb om fremtidens undervisning og prøver. Lærerne kommer med ideer til forsøg med generativ AI i undervisningen og ideer til fremtidens prøver, samt bedømmelsespraksis</a:t>
            </a:r>
          </a:p>
          <a:p>
            <a:pPr marL="171450" indent="-171450">
              <a:spcAft>
                <a:spcPts val="800"/>
              </a:spcAft>
              <a:buFont typeface="Arial" panose="020B0604020202020204" pitchFamily="34" charset="0"/>
              <a:buChar char="•"/>
            </a:pPr>
            <a:r>
              <a:rPr lang="da-DK" sz="1200" b="1" baseline="0" dirty="0">
                <a:solidFill>
                  <a:schemeClr val="tx1"/>
                </a:solidFill>
              </a:rPr>
              <a:t>Kortlægning af bedømmelsespraksis i gymnasiet i lyset af generativ AI. </a:t>
            </a:r>
            <a:r>
              <a:rPr lang="da-DK" sz="1200" b="0" baseline="0" dirty="0">
                <a:solidFill>
                  <a:schemeClr val="tx1"/>
                </a:solidFill>
              </a:rPr>
              <a:t>EVA har udarbejdet en kortlægning for STUK af, hvordan gymnasierne forholder sig til generativ AI i bedømmelsessituationer. </a:t>
            </a:r>
          </a:p>
          <a:p>
            <a:pPr marL="171450" marR="0" lvl="0" indent="-171450" algn="l" defTabSz="914400" rtl="0" eaLnBrk="1" fontAlgn="auto" latinLnBrk="0" hangingPunct="1">
              <a:lnSpc>
                <a:spcPct val="100000"/>
              </a:lnSpc>
              <a:spcBef>
                <a:spcPts val="0"/>
              </a:spcBef>
              <a:spcAft>
                <a:spcPts val="800"/>
              </a:spcAft>
              <a:buClrTx/>
              <a:buSzTx/>
              <a:buFont typeface="Arial" panose="020B0604020202020204" pitchFamily="34" charset="0"/>
              <a:buChar char="•"/>
              <a:tabLst/>
              <a:defRPr/>
            </a:pPr>
            <a:r>
              <a:rPr lang="da-DK" sz="1200" b="1" baseline="0" dirty="0">
                <a:solidFill>
                  <a:schemeClr val="tx1"/>
                </a:solidFill>
              </a:rPr>
              <a:t>Vejledning om lovlig brug af AI på skoleområdet</a:t>
            </a:r>
            <a:r>
              <a:rPr lang="da-DK" sz="1200" b="0" baseline="0" dirty="0">
                <a:solidFill>
                  <a:schemeClr val="tx1"/>
                </a:solidFill>
              </a:rPr>
              <a:t>. </a:t>
            </a:r>
            <a:r>
              <a:rPr lang="da-DK" sz="1200" kern="1200" dirty="0">
                <a:solidFill>
                  <a:schemeClr val="tx1"/>
                </a:solidFill>
                <a:effectLst/>
                <a:latin typeface="+mn-lt"/>
                <a:ea typeface="+mn-ea"/>
                <a:cs typeface="+mn-cs"/>
              </a:rPr>
              <a:t>Styrelsen for It- og Læring kommer i første halvdel af 2025 med en vejledning til skolerne om AI og GDPR.</a:t>
            </a:r>
            <a:r>
              <a:rPr lang="da-DK" sz="1200" kern="1200" baseline="0" dirty="0">
                <a:solidFill>
                  <a:schemeClr val="tx1"/>
                </a:solidFill>
                <a:effectLst/>
                <a:latin typeface="+mn-lt"/>
                <a:ea typeface="+mn-ea"/>
                <a:cs typeface="+mn-cs"/>
              </a:rPr>
              <a:t> (fra presseberedskab til offentliggørelsessag)</a:t>
            </a:r>
            <a:endParaRPr lang="da-DK" sz="1200" b="0" baseline="0" dirty="0">
              <a:solidFill>
                <a:schemeClr val="tx1"/>
              </a:solidFill>
            </a:endParaRPr>
          </a:p>
          <a:p>
            <a:pPr marL="171450" indent="-171450">
              <a:spcAft>
                <a:spcPts val="800"/>
              </a:spcAft>
              <a:buFont typeface="Arial" panose="020B0604020202020204" pitchFamily="34" charset="0"/>
              <a:buChar char="•"/>
            </a:pPr>
            <a:r>
              <a:rPr lang="da-DK" sz="1200" b="1" baseline="0" dirty="0">
                <a:solidFill>
                  <a:schemeClr val="tx1"/>
                </a:solidFill>
              </a:rPr>
              <a:t>Prøveforsøg med Afsætning A, hhx</a:t>
            </a:r>
            <a:r>
              <a:rPr lang="da-DK" sz="1200" baseline="0" dirty="0">
                <a:solidFill>
                  <a:schemeClr val="tx1"/>
                </a:solidFill>
              </a:rPr>
              <a:t>. </a:t>
            </a:r>
            <a:r>
              <a:rPr lang="da-DK" sz="1200" kern="1200" dirty="0">
                <a:solidFill>
                  <a:schemeClr val="tx1"/>
                </a:solidFill>
                <a:effectLst/>
                <a:latin typeface="+mn-lt"/>
                <a:ea typeface="+mn-ea"/>
                <a:cs typeface="+mn-cs"/>
              </a:rPr>
              <a:t>Til sommerens prøver 2025 udbyder STUK et forsøg med prøven i afsætning A (hhx), med udgangspunkt i ekspertgruppens anbefalede prøveform 6 - produktprøve. Forsøgsprøven er en gruppeprøve, der kombinerer skriftlighed og mundtlighed i én prøve, ved at eleverne i undervisningen udformer en eksamensprojektrapport, som de skal eksamineres i mundtligt. I udformningen af eksamensprojektrapporten er anvendelse af generativ kunstig intelligens tilladt. Eleverne vil bl.a. blive bedømt på evt. anvendelse og refleksioner over brugen heraf.</a:t>
            </a:r>
            <a:r>
              <a:rPr lang="da-DK" sz="1200" kern="1200" baseline="0" dirty="0">
                <a:solidFill>
                  <a:schemeClr val="tx1"/>
                </a:solidFill>
                <a:effectLst/>
                <a:latin typeface="+mn-lt"/>
                <a:ea typeface="+mn-ea"/>
                <a:cs typeface="+mn-cs"/>
              </a:rPr>
              <a:t> Evt. reference tilbage til forsøget med spansk begyndersprog – prøver står på to ben.</a:t>
            </a:r>
            <a:endParaRPr lang="da-DK" sz="1200" kern="1200" dirty="0">
              <a:solidFill>
                <a:schemeClr val="tx1"/>
              </a:solidFill>
              <a:effectLst/>
              <a:latin typeface="+mn-lt"/>
              <a:ea typeface="+mn-ea"/>
              <a:cs typeface="+mn-cs"/>
            </a:endParaRPr>
          </a:p>
          <a:p>
            <a:endParaRPr lang="da-DK" sz="1200" kern="1200" baseline="0" dirty="0">
              <a:solidFill>
                <a:schemeClr val="tx1"/>
              </a:solidFill>
              <a:effectLst/>
              <a:latin typeface="+mn-lt"/>
              <a:ea typeface="+mn-ea"/>
              <a:cs typeface="+mn-cs"/>
            </a:endParaRPr>
          </a:p>
          <a:p>
            <a:r>
              <a:rPr lang="da-DK" sz="1200" kern="1200" baseline="0" dirty="0">
                <a:solidFill>
                  <a:schemeClr val="tx1"/>
                </a:solidFill>
                <a:effectLst/>
                <a:latin typeface="+mn-lt"/>
                <a:ea typeface="+mn-ea"/>
                <a:cs typeface="+mn-cs"/>
              </a:rPr>
              <a:t>Det er tanken, at nogle af de erfaringer, der bliver gjort med prøveforsøgene kan bruges til udvikling af prøver i beslægtede fag.</a:t>
            </a:r>
            <a:endParaRPr lang="da-DK" sz="1200" kern="1200" dirty="0">
              <a:solidFill>
                <a:schemeClr val="tx1"/>
              </a:solidFill>
              <a:effectLst/>
              <a:latin typeface="+mn-lt"/>
              <a:ea typeface="+mn-ea"/>
              <a:cs typeface="+mn-cs"/>
            </a:endParaRPr>
          </a:p>
          <a:p>
            <a:pPr marL="0" indent="0">
              <a:spcAft>
                <a:spcPts val="800"/>
              </a:spcAft>
              <a:buFont typeface="Arial" panose="020B0604020202020204" pitchFamily="34" charset="0"/>
              <a:buNone/>
            </a:pPr>
            <a:endParaRPr lang="da-DK"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800"/>
              </a:spcAft>
              <a:buClrTx/>
              <a:buSzTx/>
              <a:buFont typeface="Arial" panose="020B0604020202020204" pitchFamily="34" charset="0"/>
              <a:buNone/>
              <a:tabLst/>
              <a:defRPr/>
            </a:pPr>
            <a:r>
              <a:rPr lang="da-DK" sz="1200" kern="1200" dirty="0">
                <a:solidFill>
                  <a:schemeClr val="tx1"/>
                </a:solidFill>
                <a:effectLst/>
                <a:latin typeface="+mn-lt"/>
                <a:ea typeface="+mn-ea"/>
                <a:cs typeface="+mn-cs"/>
              </a:rPr>
              <a:t>Skoleåret</a:t>
            </a:r>
            <a:r>
              <a:rPr lang="da-DK" sz="1200" kern="1200" baseline="0" dirty="0">
                <a:solidFill>
                  <a:schemeClr val="tx1"/>
                </a:solidFill>
                <a:effectLst/>
                <a:latin typeface="+mn-lt"/>
                <a:ea typeface="+mn-ea"/>
                <a:cs typeface="+mn-cs"/>
              </a:rPr>
              <a:t> 2025/2026</a:t>
            </a:r>
          </a:p>
          <a:p>
            <a:pPr marL="171450" marR="0" lvl="0" indent="-171450" algn="l" defTabSz="914400" rtl="0" eaLnBrk="1" fontAlgn="auto" latinLnBrk="0" hangingPunct="1">
              <a:lnSpc>
                <a:spcPct val="100000"/>
              </a:lnSpc>
              <a:spcBef>
                <a:spcPts val="0"/>
              </a:spcBef>
              <a:spcAft>
                <a:spcPts val="800"/>
              </a:spcAft>
              <a:buClrTx/>
              <a:buSzTx/>
              <a:buFont typeface="Arial" panose="020B0604020202020204" pitchFamily="34" charset="0"/>
              <a:buChar char="•"/>
              <a:tabLst/>
              <a:defRPr/>
            </a:pPr>
            <a:r>
              <a:rPr lang="da-DK" sz="1200" b="1" kern="1200" baseline="0" dirty="0">
                <a:solidFill>
                  <a:schemeClr val="tx1"/>
                </a:solidFill>
                <a:effectLst/>
                <a:latin typeface="+mn-lt"/>
                <a:ea typeface="+mn-ea"/>
                <a:cs typeface="+mn-cs"/>
              </a:rPr>
              <a:t>Forsøg/udviklingsprojekter med generativ AI i undervisningen</a:t>
            </a:r>
            <a:r>
              <a:rPr lang="da-DK" sz="1200" kern="1200" baseline="0" dirty="0">
                <a:solidFill>
                  <a:schemeClr val="tx1"/>
                </a:solidFill>
                <a:effectLst/>
                <a:latin typeface="+mn-lt"/>
                <a:ea typeface="+mn-ea"/>
                <a:cs typeface="+mn-cs"/>
              </a:rPr>
              <a:t>.</a:t>
            </a:r>
            <a:endParaRPr lang="da-DK" sz="1200" kern="1200" dirty="0">
              <a:solidFill>
                <a:schemeClr val="tx1"/>
              </a:solidFill>
              <a:effectLst/>
              <a:latin typeface="+mn-lt"/>
              <a:ea typeface="+mn-ea"/>
              <a:cs typeface="+mn-cs"/>
            </a:endParaRPr>
          </a:p>
          <a:p>
            <a:endParaRPr lang="da-DK" sz="1200" kern="1200" dirty="0">
              <a:solidFill>
                <a:schemeClr val="tx1"/>
              </a:solidFill>
              <a:effectLst/>
              <a:latin typeface="+mn-lt"/>
              <a:ea typeface="+mn-ea"/>
              <a:cs typeface="+mn-cs"/>
            </a:endParaRPr>
          </a:p>
          <a:p>
            <a:r>
              <a:rPr lang="da-DK" sz="1200" kern="1200" dirty="0">
                <a:solidFill>
                  <a:schemeClr val="tx1"/>
                </a:solidFill>
                <a:effectLst/>
                <a:latin typeface="+mn-lt"/>
                <a:ea typeface="+mn-ea"/>
                <a:cs typeface="+mn-cs"/>
              </a:rPr>
              <a:t>Overgang: Nu vil vi</a:t>
            </a:r>
            <a:r>
              <a:rPr lang="da-DK" sz="1200" kern="1200" baseline="0" dirty="0">
                <a:solidFill>
                  <a:schemeClr val="tx1"/>
                </a:solidFill>
                <a:effectLst/>
                <a:latin typeface="+mn-lt"/>
                <a:ea typeface="+mn-ea"/>
                <a:cs typeface="+mn-cs"/>
              </a:rPr>
              <a:t> fortælle lidt mere om nogle af de forsøgs- og udviklingsprogrammet. </a:t>
            </a:r>
            <a:endParaRPr lang="da-DK" sz="1200" kern="1200" dirty="0">
              <a:solidFill>
                <a:schemeClr val="tx1"/>
              </a:solidFill>
              <a:effectLst/>
              <a:latin typeface="+mn-lt"/>
              <a:ea typeface="+mn-ea"/>
              <a:cs typeface="+mn-cs"/>
            </a:endParaRPr>
          </a:p>
          <a:p>
            <a:pPr marL="171450" indent="-171450">
              <a:spcAft>
                <a:spcPts val="800"/>
              </a:spcAft>
              <a:buFont typeface="Arial" panose="020B0604020202020204" pitchFamily="34" charset="0"/>
              <a:buChar char="•"/>
            </a:pPr>
            <a:endParaRPr lang="da-DK" sz="1200" baseline="0" dirty="0">
              <a:solidFill>
                <a:schemeClr val="tx1"/>
              </a:solidFill>
            </a:endParaRPr>
          </a:p>
          <a:p>
            <a:pPr lvl="0"/>
            <a:endParaRPr lang="da-DK" sz="1200" b="0" kern="1200" baseline="0" dirty="0">
              <a:solidFill>
                <a:schemeClr val="tx1"/>
              </a:solidFill>
              <a:effectLst/>
              <a:latin typeface="+mn-lt"/>
              <a:ea typeface="+mn-ea"/>
              <a:cs typeface="+mn-cs"/>
            </a:endParaRPr>
          </a:p>
        </p:txBody>
      </p:sp>
      <p:sp>
        <p:nvSpPr>
          <p:cNvPr id="4" name="Pladsholder til slidenummer 3"/>
          <p:cNvSpPr>
            <a:spLocks noGrp="1"/>
          </p:cNvSpPr>
          <p:nvPr>
            <p:ph type="sldNum" sz="quarter" idx="10"/>
          </p:nvPr>
        </p:nvSpPr>
        <p:spPr/>
        <p:txBody>
          <a:bodyPr/>
          <a:lstStyle/>
          <a:p>
            <a:fld id="{A16CFAD1-D197-4A88-B173-A6412E995EE5}" type="slidenum">
              <a:rPr lang="en-GB" smtClean="0"/>
              <a:pPr/>
              <a:t>2</a:t>
            </a:fld>
            <a:endParaRPr lang="en-GB"/>
          </a:p>
        </p:txBody>
      </p:sp>
    </p:spTree>
    <p:extLst>
      <p:ext uri="{BB962C8B-B14F-4D97-AF65-F5344CB8AC3E}">
        <p14:creationId xmlns:p14="http://schemas.microsoft.com/office/powerpoint/2010/main" val="15167137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pPr marL="0" lvl="0" indent="0">
              <a:buFont typeface="Arial" panose="020B0604020202020204" pitchFamily="34" charset="0"/>
              <a:buNone/>
            </a:pPr>
            <a:r>
              <a:rPr lang="da-DK" sz="1200" b="0" kern="1200" baseline="0" dirty="0">
                <a:solidFill>
                  <a:schemeClr val="tx1"/>
                </a:solidFill>
                <a:effectLst/>
                <a:latin typeface="+mn-lt"/>
                <a:ea typeface="+mn-ea"/>
                <a:cs typeface="+mn-cs"/>
              </a:rPr>
              <a:t>Projekter er inden for gældende regler og forsøget fraviger gældende regler. De tre projekter udgør udviklingsprogrammet.</a:t>
            </a:r>
          </a:p>
          <a:p>
            <a:pPr marL="0" lvl="0" indent="0">
              <a:buFont typeface="Arial" panose="020B0604020202020204" pitchFamily="34" charset="0"/>
              <a:buNone/>
            </a:pPr>
            <a:endParaRPr lang="da-DK" sz="1200" b="0" kern="1200" baseline="0" dirty="0">
              <a:solidFill>
                <a:schemeClr val="tx1"/>
              </a:solidFill>
              <a:effectLst/>
              <a:latin typeface="+mn-lt"/>
              <a:ea typeface="+mn-ea"/>
              <a:cs typeface="+mn-cs"/>
            </a:endParaRPr>
          </a:p>
          <a:p>
            <a:pPr marL="0" lvl="0" indent="0">
              <a:buFont typeface="Arial" panose="020B0604020202020204" pitchFamily="34" charset="0"/>
              <a:buNone/>
            </a:pPr>
            <a:r>
              <a:rPr lang="da-DK" sz="1200" kern="1200" dirty="0">
                <a:solidFill>
                  <a:schemeClr val="tx1"/>
                </a:solidFill>
                <a:effectLst/>
                <a:latin typeface="+mn-lt"/>
                <a:ea typeface="+mn-ea"/>
                <a:cs typeface="+mn-cs"/>
              </a:rPr>
              <a:t>Det helt overordnede perspektiv: </a:t>
            </a:r>
          </a:p>
          <a:p>
            <a:pPr marL="0" lvl="0" indent="0">
              <a:buFont typeface="Arial" panose="020B0604020202020204" pitchFamily="34" charset="0"/>
              <a:buNone/>
            </a:pPr>
            <a:r>
              <a:rPr lang="da-DK" sz="1200" kern="1200" dirty="0">
                <a:solidFill>
                  <a:schemeClr val="tx1"/>
                </a:solidFill>
                <a:effectLst/>
                <a:latin typeface="+mn-lt"/>
                <a:ea typeface="+mn-ea"/>
                <a:cs typeface="+mn-cs"/>
              </a:rPr>
              <a:t>Vi har gerne ville afprøve nogle forskellige løsningsmuligheder</a:t>
            </a:r>
            <a:r>
              <a:rPr lang="da-DK" sz="1200" kern="1200" baseline="0" dirty="0">
                <a:solidFill>
                  <a:schemeClr val="tx1"/>
                </a:solidFill>
                <a:effectLst/>
                <a:latin typeface="+mn-lt"/>
                <a:ea typeface="+mn-ea"/>
                <a:cs typeface="+mn-cs"/>
              </a:rPr>
              <a:t> og så er vi gået efter en spredning på fagområder, men vi tænker, at nogle løsningsmuligheder kan være relevante på tværs af fagområder. </a:t>
            </a:r>
            <a:endParaRPr lang="da-DK" sz="1200" kern="1200" dirty="0">
              <a:solidFill>
                <a:schemeClr val="tx1"/>
              </a:solidFill>
              <a:effectLst/>
              <a:latin typeface="+mn-lt"/>
              <a:ea typeface="+mn-ea"/>
              <a:cs typeface="+mn-cs"/>
            </a:endParaRPr>
          </a:p>
          <a:p>
            <a:pPr marL="0" lvl="0" indent="0">
              <a:buFont typeface="Arial" panose="020B0604020202020204" pitchFamily="34" charset="0"/>
              <a:buNone/>
            </a:pPr>
            <a:endParaRPr lang="da-DK" sz="1200" kern="1200" dirty="0">
              <a:solidFill>
                <a:schemeClr val="tx1"/>
              </a:solidFill>
              <a:effectLst/>
              <a:latin typeface="+mn-lt"/>
              <a:ea typeface="+mn-ea"/>
              <a:cs typeface="+mn-cs"/>
            </a:endParaRPr>
          </a:p>
          <a:p>
            <a:pPr marL="0" lvl="0" indent="0">
              <a:buFont typeface="Arial" panose="020B0604020202020204" pitchFamily="34" charset="0"/>
              <a:buNone/>
            </a:pPr>
            <a:r>
              <a:rPr lang="da-DK" sz="1200" kern="1200" dirty="0">
                <a:solidFill>
                  <a:schemeClr val="tx1"/>
                </a:solidFill>
                <a:effectLst/>
                <a:latin typeface="+mn-lt"/>
                <a:ea typeface="+mn-ea"/>
                <a:cs typeface="+mn-cs"/>
              </a:rPr>
              <a:t>Studieretningsopgaven og synopsis leder frem mod to eksamener, hvor elever skriver hjemme – må ikke bruge AI inden for de gældende regler – svært at kontrollere: Studieretningsopgaven: Læringsfremmende brug + bedømmelse af produkter med AI; Synopsis lægger op til en eksamensform, hvor </a:t>
            </a:r>
            <a:r>
              <a:rPr lang="da-DK" sz="1200" kern="1200" dirty="0" err="1">
                <a:solidFill>
                  <a:schemeClr val="tx1"/>
                </a:solidFill>
                <a:effectLst/>
                <a:latin typeface="+mn-lt"/>
                <a:ea typeface="+mn-ea"/>
                <a:cs typeface="+mn-cs"/>
              </a:rPr>
              <a:t>hjemmearbejdsproduktet</a:t>
            </a:r>
            <a:r>
              <a:rPr lang="da-DK" sz="1200" kern="1200" dirty="0">
                <a:solidFill>
                  <a:schemeClr val="tx1"/>
                </a:solidFill>
                <a:effectLst/>
                <a:latin typeface="+mn-lt"/>
                <a:ea typeface="+mn-ea"/>
                <a:cs typeface="+mn-cs"/>
              </a:rPr>
              <a:t> ikke bedømmes</a:t>
            </a:r>
            <a:r>
              <a:rPr lang="da-DK" sz="1200" kern="1200" baseline="0" dirty="0">
                <a:solidFill>
                  <a:schemeClr val="tx1"/>
                </a:solidFill>
                <a:effectLst/>
                <a:latin typeface="+mn-lt"/>
                <a:ea typeface="+mn-ea"/>
                <a:cs typeface="+mn-cs"/>
              </a:rPr>
              <a:t> – det gælder også i andre fag fx biologi A og bioteknologi A – men nu afprøver vi det i et enkelt fag. </a:t>
            </a:r>
            <a:endParaRPr lang="da-DK" sz="1200" kern="1200" dirty="0">
              <a:solidFill>
                <a:schemeClr val="tx1"/>
              </a:solidFill>
              <a:effectLst/>
              <a:latin typeface="+mn-lt"/>
              <a:ea typeface="+mn-ea"/>
              <a:cs typeface="+mn-cs"/>
            </a:endParaRPr>
          </a:p>
          <a:p>
            <a:pPr marL="0" lvl="0" indent="0">
              <a:buFont typeface="Arial" panose="020B0604020202020204" pitchFamily="34" charset="0"/>
              <a:buNone/>
            </a:pPr>
            <a:r>
              <a:rPr lang="da-DK" sz="1200" kern="1200" dirty="0">
                <a:solidFill>
                  <a:schemeClr val="tx1"/>
                </a:solidFill>
                <a:effectLst/>
                <a:latin typeface="+mn-lt"/>
                <a:ea typeface="+mn-ea"/>
                <a:cs typeface="+mn-cs"/>
              </a:rPr>
              <a:t>Dansk og naturvidenskab – hvordan kan man flyttes fokus i undervisningen fra produkt til proces jf. anbefalingerne: dansk – skriftligheden er meget udfordret – didaktiske greb – skriftlighed på højt niveau. Naturvidenskab – undlade at give en særskilt skriftlig standpunktskarakter – kan</a:t>
            </a:r>
            <a:r>
              <a:rPr lang="da-DK" sz="1200" kern="1200" baseline="0" dirty="0">
                <a:solidFill>
                  <a:schemeClr val="tx1"/>
                </a:solidFill>
                <a:effectLst/>
                <a:latin typeface="+mn-lt"/>
                <a:ea typeface="+mn-ea"/>
                <a:cs typeface="+mn-cs"/>
              </a:rPr>
              <a:t> det understøtte udviklingen af elevernes skriftlige kompetencer? Nogle elever løfter fra B til A og flere elever skriver SRP på B-niveau – og det er vigtigt, at de skriftlige kompetencer fortsat er i fokus. </a:t>
            </a:r>
            <a:endParaRPr lang="da-DK" sz="1200" kern="1200" dirty="0">
              <a:solidFill>
                <a:schemeClr val="tx1"/>
              </a:solidFill>
              <a:effectLst/>
              <a:latin typeface="+mn-lt"/>
              <a:ea typeface="+mn-ea"/>
              <a:cs typeface="+mn-cs"/>
            </a:endParaRPr>
          </a:p>
        </p:txBody>
      </p:sp>
      <p:sp>
        <p:nvSpPr>
          <p:cNvPr id="4" name="Pladsholder til slidenummer 3"/>
          <p:cNvSpPr>
            <a:spLocks noGrp="1"/>
          </p:cNvSpPr>
          <p:nvPr>
            <p:ph type="sldNum" sz="quarter" idx="10"/>
          </p:nvPr>
        </p:nvSpPr>
        <p:spPr/>
        <p:txBody>
          <a:bodyPr/>
          <a:lstStyle/>
          <a:p>
            <a:fld id="{A16CFAD1-D197-4A88-B173-A6412E995EE5}" type="slidenum">
              <a:rPr lang="en-GB" smtClean="0"/>
              <a:pPr/>
              <a:t>3</a:t>
            </a:fld>
            <a:endParaRPr lang="en-GB"/>
          </a:p>
        </p:txBody>
      </p:sp>
    </p:spTree>
    <p:extLst>
      <p:ext uri="{BB962C8B-B14F-4D97-AF65-F5344CB8AC3E}">
        <p14:creationId xmlns:p14="http://schemas.microsoft.com/office/powerpoint/2010/main" val="8612003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10"/>
          </p:nvPr>
        </p:nvSpPr>
        <p:spPr/>
        <p:txBody>
          <a:bodyPr/>
          <a:lstStyle/>
          <a:p>
            <a:fld id="{A16CFAD1-D197-4A88-B173-A6412E995EE5}" type="slidenum">
              <a:rPr lang="en-GB" smtClean="0"/>
              <a:pPr/>
              <a:t>4</a:t>
            </a:fld>
            <a:endParaRPr lang="en-GB"/>
          </a:p>
        </p:txBody>
      </p:sp>
    </p:spTree>
    <p:extLst>
      <p:ext uri="{BB962C8B-B14F-4D97-AF65-F5344CB8AC3E}">
        <p14:creationId xmlns:p14="http://schemas.microsoft.com/office/powerpoint/2010/main" val="23563592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10"/>
          </p:nvPr>
        </p:nvSpPr>
        <p:spPr/>
        <p:txBody>
          <a:bodyPr/>
          <a:lstStyle/>
          <a:p>
            <a:fld id="{A16CFAD1-D197-4A88-B173-A6412E995EE5}" type="slidenum">
              <a:rPr lang="en-GB" smtClean="0"/>
              <a:pPr/>
              <a:t>5</a:t>
            </a:fld>
            <a:endParaRPr lang="en-GB"/>
          </a:p>
        </p:txBody>
      </p:sp>
    </p:spTree>
    <p:extLst>
      <p:ext uri="{BB962C8B-B14F-4D97-AF65-F5344CB8AC3E}">
        <p14:creationId xmlns:p14="http://schemas.microsoft.com/office/powerpoint/2010/main" val="10220776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a-DK" dirty="0"/>
          </a:p>
        </p:txBody>
      </p:sp>
      <p:sp>
        <p:nvSpPr>
          <p:cNvPr id="4" name="Slide Number Placeholder 3"/>
          <p:cNvSpPr>
            <a:spLocks noGrp="1"/>
          </p:cNvSpPr>
          <p:nvPr>
            <p:ph type="sldNum" sz="quarter" idx="5"/>
          </p:nvPr>
        </p:nvSpPr>
        <p:spPr/>
        <p:txBody>
          <a:bodyPr/>
          <a:lstStyle/>
          <a:p>
            <a:fld id="{A16CFAD1-D197-4A88-B173-A6412E995EE5}" type="slidenum">
              <a:rPr lang="da-DK"/>
              <a:pPr/>
              <a:t>6</a:t>
            </a:fld>
            <a:endParaRPr lang="da-DK" dirty="0"/>
          </a:p>
        </p:txBody>
      </p:sp>
    </p:spTree>
    <p:extLst>
      <p:ext uri="{BB962C8B-B14F-4D97-AF65-F5344CB8AC3E}">
        <p14:creationId xmlns:p14="http://schemas.microsoft.com/office/powerpoint/2010/main" val="23407716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
        <p:nvSpPr>
          <p:cNvPr id="4" name="Pladsholder til slidenummer 3"/>
          <p:cNvSpPr>
            <a:spLocks noGrp="1"/>
          </p:cNvSpPr>
          <p:nvPr>
            <p:ph type="sldNum" sz="quarter" idx="10"/>
          </p:nvPr>
        </p:nvSpPr>
        <p:spPr/>
        <p:txBody>
          <a:bodyPr/>
          <a:lstStyle/>
          <a:p>
            <a:fld id="{A16CFAD1-D197-4A88-B173-A6412E995EE5}" type="slidenum">
              <a:rPr lang="en-GB" smtClean="0"/>
              <a:pPr/>
              <a:t>7</a:t>
            </a:fld>
            <a:endParaRPr lang="en-GB"/>
          </a:p>
        </p:txBody>
      </p:sp>
    </p:spTree>
    <p:extLst>
      <p:ext uri="{BB962C8B-B14F-4D97-AF65-F5344CB8AC3E}">
        <p14:creationId xmlns:p14="http://schemas.microsoft.com/office/powerpoint/2010/main" val="60900404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11.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image" Target="../media/image9.png"/><Relationship Id="rId9" Type="http://schemas.openxmlformats.org/officeDocument/2006/relationships/image" Target="../media/image14.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Master" Target="../slideMasters/slideMaster1.xml"/><Relationship Id="rId4" Type="http://schemas.openxmlformats.org/officeDocument/2006/relationships/image" Target="../media/image18.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rside A">
    <p:bg>
      <p:bgPr>
        <a:solidFill>
          <a:schemeClr val="bg2"/>
        </a:solidFill>
        <a:effectLst/>
      </p:bgPr>
    </p:bg>
    <p:spTree>
      <p:nvGrpSpPr>
        <p:cNvPr id="1" name=""/>
        <p:cNvGrpSpPr/>
        <p:nvPr/>
      </p:nvGrpSpPr>
      <p:grpSpPr>
        <a:xfrm>
          <a:off x="0" y="0"/>
          <a:ext cx="0" cy="0"/>
          <a:chOff x="0" y="0"/>
          <a:chExt cx="0" cy="0"/>
        </a:xfrm>
      </p:grpSpPr>
      <p:sp>
        <p:nvSpPr>
          <p:cNvPr id="18" name="Baggrund">
            <a:extLst>
              <a:ext uri="{FF2B5EF4-FFF2-40B4-BE49-F238E27FC236}">
                <a16:creationId xmlns:a16="http://schemas.microsoft.com/office/drawing/2014/main" id="{A203E482-3CDF-036F-0708-4D0C3DF71AE9}"/>
              </a:ext>
            </a:extLst>
          </p:cNvPr>
          <p:cNvSpPr/>
          <p:nvPr userDrawn="1"/>
        </p:nvSpPr>
        <p:spPr>
          <a:xfrm>
            <a:off x="0" y="0"/>
            <a:ext cx="12193200" cy="6861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14" name="Element">
            <a:extLst>
              <a:ext uri="{FF2B5EF4-FFF2-40B4-BE49-F238E27FC236}">
                <a16:creationId xmlns:a16="http://schemas.microsoft.com/office/drawing/2014/main" id="{A3EBDC23-28DE-DCE6-C444-B9DBC477A2BF}"/>
              </a:ext>
            </a:extLst>
          </p:cNvPr>
          <p:cNvSpPr/>
          <p:nvPr userDrawn="1"/>
        </p:nvSpPr>
        <p:spPr>
          <a:xfrm>
            <a:off x="12048000" y="0"/>
            <a:ext cx="151200" cy="6861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2" name="Title 1">
            <a:extLst>
              <a:ext uri="{FF2B5EF4-FFF2-40B4-BE49-F238E27FC236}">
                <a16:creationId xmlns:a16="http://schemas.microsoft.com/office/drawing/2014/main" id="{93B86CE3-1D30-8A72-D9BF-8871A550070E}"/>
              </a:ext>
            </a:extLst>
          </p:cNvPr>
          <p:cNvSpPr>
            <a:spLocks noGrp="1"/>
          </p:cNvSpPr>
          <p:nvPr>
            <p:ph type="title" hasCustomPrompt="1"/>
          </p:nvPr>
        </p:nvSpPr>
        <p:spPr>
          <a:xfrm>
            <a:off x="719138" y="2231938"/>
            <a:ext cx="8335100" cy="1778909"/>
          </a:xfrm>
        </p:spPr>
        <p:txBody>
          <a:bodyPr anchor="b" anchorCtr="0"/>
          <a:lstStyle>
            <a:lvl1pPr>
              <a:lnSpc>
                <a:spcPct val="90000"/>
              </a:lnSpc>
              <a:defRPr sz="6000"/>
            </a:lvl1pPr>
          </a:lstStyle>
          <a:p>
            <a:r>
              <a:rPr lang="da-DK" dirty="0"/>
              <a:t>Klik for at tilføje overskrift</a:t>
            </a:r>
            <a:endParaRPr lang="da-DK"/>
          </a:p>
        </p:txBody>
      </p:sp>
      <p:sp>
        <p:nvSpPr>
          <p:cNvPr id="15" name="Undertitel 2">
            <a:extLst>
              <a:ext uri="{FF2B5EF4-FFF2-40B4-BE49-F238E27FC236}">
                <a16:creationId xmlns:a16="http://schemas.microsoft.com/office/drawing/2014/main" id="{A2C4460D-8385-F0CA-52D1-477ED42750BA}"/>
              </a:ext>
            </a:extLst>
          </p:cNvPr>
          <p:cNvSpPr>
            <a:spLocks noGrp="1"/>
          </p:cNvSpPr>
          <p:nvPr>
            <p:ph type="subTitle" idx="1" hasCustomPrompt="1"/>
          </p:nvPr>
        </p:nvSpPr>
        <p:spPr>
          <a:xfrm>
            <a:off x="720000" y="4316774"/>
            <a:ext cx="8335100" cy="1271824"/>
          </a:xfrm>
        </p:spPr>
        <p:txBody>
          <a:bodyPr/>
          <a:lstStyle>
            <a:lvl1pPr marL="0" indent="0" algn="l">
              <a:spcBef>
                <a:spcPts val="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Klik for at tilføje underoverskrift</a:t>
            </a:r>
            <a:endParaRPr lang="da-DK"/>
          </a:p>
        </p:txBody>
      </p:sp>
      <p:sp>
        <p:nvSpPr>
          <p:cNvPr id="16" name="Name" descr="{&quot;templafy&quot;:{&quot;id&quot;:&quot;6276efda-d3df-4100-a3e9-73a14b2fb71c&quot;}}">
            <a:extLst>
              <a:ext uri="{FF2B5EF4-FFF2-40B4-BE49-F238E27FC236}">
                <a16:creationId xmlns:a16="http://schemas.microsoft.com/office/drawing/2014/main" id="{4B3973E0-755F-84BD-3093-F5A14B55E327}"/>
              </a:ext>
            </a:extLst>
          </p:cNvPr>
          <p:cNvSpPr/>
          <p:nvPr userDrawn="1"/>
        </p:nvSpPr>
        <p:spPr>
          <a:xfrm>
            <a:off x="720000" y="6400801"/>
            <a:ext cx="8335100" cy="45676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r>
              <a:rPr lang="da-DK" sz="800" noProof="0" dirty="0">
                <a:solidFill>
                  <a:schemeClr val="tx1"/>
                </a:solidFill>
              </a:rPr>
              <a:t>Mia Holck Kjærgaard</a:t>
            </a:r>
          </a:p>
        </p:txBody>
      </p:sp>
      <p:sp>
        <p:nvSpPr>
          <p:cNvPr id="17" name="Date" descr="{&quot;templafy&quot;:{&quot;id&quot;:&quot;9bb90d8a-62d9-4361-b95a-23b9a1f10910&quot;}}">
            <a:extLst>
              <a:ext uri="{FF2B5EF4-FFF2-40B4-BE49-F238E27FC236}">
                <a16:creationId xmlns:a16="http://schemas.microsoft.com/office/drawing/2014/main" id="{F8A29FD4-5861-BFB7-CFEF-AA583885432E}"/>
              </a:ext>
            </a:extLst>
          </p:cNvPr>
          <p:cNvSpPr txBox="1">
            <a:spLocks/>
          </p:cNvSpPr>
          <p:nvPr userDrawn="1"/>
        </p:nvSpPr>
        <p:spPr>
          <a:xfrm>
            <a:off x="9982201" y="6400801"/>
            <a:ext cx="1489074" cy="456769"/>
          </a:xfrm>
          <a:prstGeom prst="rect">
            <a:avLst/>
          </a:prstGeom>
        </p:spPr>
        <p:txBody>
          <a:bodyPr lIns="0" tIns="0" rIns="0" bIns="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endParaRPr lang="da-DK" sz="800" dirty="0">
              <a:solidFill>
                <a:schemeClr val="tx1"/>
              </a:solidFill>
            </a:endParaRPr>
          </a:p>
        </p:txBody>
      </p:sp>
      <p:sp>
        <p:nvSpPr>
          <p:cNvPr id="19" name="Pladsholder til dato 18">
            <a:extLst>
              <a:ext uri="{FF2B5EF4-FFF2-40B4-BE49-F238E27FC236}">
                <a16:creationId xmlns:a16="http://schemas.microsoft.com/office/drawing/2014/main" id="{E1C7A997-9C61-52E8-AF73-2D101C9C4F04}"/>
              </a:ext>
            </a:extLst>
          </p:cNvPr>
          <p:cNvSpPr>
            <a:spLocks noGrp="1"/>
          </p:cNvSpPr>
          <p:nvPr>
            <p:ph type="dt" sz="half" idx="10"/>
          </p:nvPr>
        </p:nvSpPr>
        <p:spPr/>
        <p:txBody>
          <a:bodyPr/>
          <a:lstStyle/>
          <a:p>
            <a:fld id="{1DC81486-0C06-4A53-8CD5-AA6A1048FA3A}" type="datetime1">
              <a:rPr lang="da-DK" smtClean="0"/>
              <a:t>26-08-2025</a:t>
            </a:fld>
            <a:endParaRPr lang="da-DK" dirty="0"/>
          </a:p>
        </p:txBody>
      </p:sp>
      <p:sp>
        <p:nvSpPr>
          <p:cNvPr id="20" name="Pladsholder til sidefod 19">
            <a:extLst>
              <a:ext uri="{FF2B5EF4-FFF2-40B4-BE49-F238E27FC236}">
                <a16:creationId xmlns:a16="http://schemas.microsoft.com/office/drawing/2014/main" id="{B29DFCC8-1FAD-4EF3-6CE5-8FC78C987575}"/>
              </a:ext>
            </a:extLst>
          </p:cNvPr>
          <p:cNvSpPr>
            <a:spLocks noGrp="1"/>
          </p:cNvSpPr>
          <p:nvPr>
            <p:ph type="ftr" sz="quarter" idx="11"/>
          </p:nvPr>
        </p:nvSpPr>
        <p:spPr/>
        <p:txBody>
          <a:bodyPr/>
          <a:lstStyle/>
          <a:p>
            <a:endParaRPr lang="da-DK" dirty="0"/>
          </a:p>
        </p:txBody>
      </p:sp>
      <p:sp>
        <p:nvSpPr>
          <p:cNvPr id="21" name="Pladsholder til slidenummer 20">
            <a:extLst>
              <a:ext uri="{FF2B5EF4-FFF2-40B4-BE49-F238E27FC236}">
                <a16:creationId xmlns:a16="http://schemas.microsoft.com/office/drawing/2014/main" id="{DC846313-DA26-0FA1-DF3C-B4A7331D6F34}"/>
              </a:ext>
            </a:extLst>
          </p:cNvPr>
          <p:cNvSpPr>
            <a:spLocks noGrp="1"/>
          </p:cNvSpPr>
          <p:nvPr>
            <p:ph type="sldNum" sz="quarter" idx="12"/>
          </p:nvPr>
        </p:nvSpPr>
        <p:spPr>
          <a:xfrm>
            <a:off x="0" y="6858000"/>
            <a:ext cx="0" cy="0"/>
          </a:xfrm>
        </p:spPr>
        <p:txBody>
          <a:bodyPr/>
          <a:lstStyle>
            <a:lvl1pPr>
              <a:defRPr>
                <a:noFill/>
              </a:defRPr>
            </a:lvl1pPr>
          </a:lstStyle>
          <a:p>
            <a:r>
              <a:rPr lang="da-DK" dirty="0"/>
              <a:t>Side </a:t>
            </a:r>
            <a:fld id="{24C8C45C-947F-4981-8B3F-4F32E973C901}" type="slidenum">
              <a:rPr lang="da-DK" smtClean="0"/>
              <a:pPr/>
              <a:t>‹nr.›</a:t>
            </a:fld>
            <a:endParaRPr lang="da-DK" dirty="0"/>
          </a:p>
        </p:txBody>
      </p:sp>
      <p:pic>
        <p:nvPicPr>
          <p:cNvPr id="1285051306" name="logo" descr="{&quot;templafy&quot;:{&quot;id&quot;:&quot;ca6fed15-c787-4150-a448-4645d9f8aeb1&quot;}}"/>
          <p:cNvPicPr>
            <a:picLocks noChangeAspect="1"/>
          </p:cNvPicPr>
          <p:nvPr/>
        </p:nvPicPr>
        <p:blipFill>
          <a:blip r:embed="rId2"/>
          <a:stretch>
            <a:fillRect/>
          </a:stretch>
        </p:blipFill>
        <p:spPr>
          <a:xfrm>
            <a:off x="557213" y="720000"/>
            <a:ext cx="2203500" cy="655200"/>
          </a:xfrm>
          <a:prstGeom prst="rect">
            <a:avLst/>
          </a:prstGeom>
        </p:spPr>
      </p:pic>
    </p:spTree>
    <p:extLst>
      <p:ext uri="{BB962C8B-B14F-4D97-AF65-F5344CB8AC3E}">
        <p14:creationId xmlns:p14="http://schemas.microsoft.com/office/powerpoint/2010/main" val="3422425142"/>
      </p:ext>
    </p:extLst>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o indhold A">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F50754-C2CE-4CB8-A5E2-AD2A724C0A6F}"/>
              </a:ext>
            </a:extLst>
          </p:cNvPr>
          <p:cNvSpPr>
            <a:spLocks noGrp="1"/>
          </p:cNvSpPr>
          <p:nvPr>
            <p:ph type="title" hasCustomPrompt="1"/>
          </p:nvPr>
        </p:nvSpPr>
        <p:spPr/>
        <p:txBody>
          <a:bodyPr/>
          <a:lstStyle/>
          <a:p>
            <a:r>
              <a:rPr lang="da-DK" dirty="0"/>
              <a:t>Klik for at tilføje titel i maks. to linjer</a:t>
            </a:r>
            <a:endParaRPr lang="da-DK"/>
          </a:p>
        </p:txBody>
      </p:sp>
      <p:sp>
        <p:nvSpPr>
          <p:cNvPr id="3" name="Content Placeholder 2"/>
          <p:cNvSpPr>
            <a:spLocks noGrp="1"/>
          </p:cNvSpPr>
          <p:nvPr>
            <p:ph idx="1" hasCustomPrompt="1"/>
          </p:nvPr>
        </p:nvSpPr>
        <p:spPr>
          <a:xfrm>
            <a:off x="720000" y="2008800"/>
            <a:ext cx="5302800" cy="4125278"/>
          </a:xfrm>
        </p:spPr>
        <p:txBody>
          <a:bodyPr/>
          <a:lstStyle>
            <a:lvl1pPr>
              <a:defRPr/>
            </a:lvl1pPr>
          </a:lstStyle>
          <a:p>
            <a:pPr lvl="0"/>
            <a:r>
              <a:rPr lang="da-DK" noProof="0" dirty="0"/>
              <a:t>Klik for at tilføje tekst                                                                   Brug TAB for at gå frem i tekst-niveau.                                      Brug SHIFT+TAB for at gå tilbage i tekst-niveau.                     Alternativt kan Forøge og Formindsk listeniveau bruges.</a:t>
            </a:r>
            <a:endParaRPr lang="da-DK"/>
          </a:p>
          <a:p>
            <a:pPr lvl="1"/>
            <a:r>
              <a:rPr lang="da-DK" noProof="0" dirty="0"/>
              <a:t>Andet Niveau</a:t>
            </a:r>
            <a:endParaRPr lang="da-DK"/>
          </a:p>
          <a:p>
            <a:pPr lvl="2"/>
            <a:r>
              <a:rPr lang="da-DK" noProof="0" dirty="0"/>
              <a:t>Tredje Niveau</a:t>
            </a:r>
            <a:endParaRPr lang="da-DK"/>
          </a:p>
          <a:p>
            <a:pPr lvl="3"/>
            <a:r>
              <a:rPr lang="da-DK" noProof="0" dirty="0"/>
              <a:t>Fjerde Niveau</a:t>
            </a:r>
            <a:endParaRPr lang="da-DK"/>
          </a:p>
          <a:p>
            <a:pPr lvl="4"/>
            <a:r>
              <a:rPr lang="da-DK" noProof="0" dirty="0"/>
              <a:t>Femte Niveau</a:t>
            </a:r>
            <a:endParaRPr lang="da-DK"/>
          </a:p>
          <a:p>
            <a:pPr lvl="5"/>
            <a:r>
              <a:rPr lang="da-DK" noProof="0" dirty="0"/>
              <a:t>6 Niveau</a:t>
            </a:r>
            <a:endParaRPr lang="da-DK"/>
          </a:p>
          <a:p>
            <a:pPr lvl="6"/>
            <a:r>
              <a:rPr lang="da-DK" noProof="0" dirty="0"/>
              <a:t>7 Niveau</a:t>
            </a:r>
            <a:endParaRPr lang="da-DK"/>
          </a:p>
          <a:p>
            <a:pPr lvl="7"/>
            <a:r>
              <a:rPr lang="da-DK" noProof="0" dirty="0"/>
              <a:t>8 Niveau</a:t>
            </a:r>
            <a:endParaRPr lang="da-DK"/>
          </a:p>
          <a:p>
            <a:pPr lvl="8"/>
            <a:r>
              <a:rPr lang="da-DK" noProof="0" dirty="0"/>
              <a:t>9 Niveau</a:t>
            </a:r>
            <a:endParaRPr lang="da-DK"/>
          </a:p>
        </p:txBody>
      </p:sp>
      <p:sp>
        <p:nvSpPr>
          <p:cNvPr id="7" name="Content Placeholder 3">
            <a:extLst>
              <a:ext uri="{FF2B5EF4-FFF2-40B4-BE49-F238E27FC236}">
                <a16:creationId xmlns:a16="http://schemas.microsoft.com/office/drawing/2014/main" id="{17CE2ECF-AF40-4809-BD16-DFC59D53926E}"/>
              </a:ext>
            </a:extLst>
          </p:cNvPr>
          <p:cNvSpPr>
            <a:spLocks noGrp="1"/>
          </p:cNvSpPr>
          <p:nvPr>
            <p:ph sz="half" idx="2" hasCustomPrompt="1"/>
          </p:nvPr>
        </p:nvSpPr>
        <p:spPr>
          <a:xfrm>
            <a:off x="6166800" y="2008800"/>
            <a:ext cx="5302800" cy="4125278"/>
          </a:xfrm>
        </p:spPr>
        <p:txBody>
          <a:bodyPr/>
          <a:lstStyle>
            <a:lvl1pPr>
              <a:defRPr/>
            </a:lvl1pPr>
          </a:lstStyle>
          <a:p>
            <a:pPr lvl="0"/>
            <a:r>
              <a:rPr lang="da-DK" noProof="0" dirty="0"/>
              <a:t>Klik for at tilføje tekst                                                          Brug TAB for at gå frem i tekst-niveau.                                      Brug SHIFT+TAB for at gå tilbage i tekst-niveau.                     Alternativt kan Forøge og Formindsk listeniveau bruges.</a:t>
            </a:r>
            <a:endParaRPr lang="da-DK"/>
          </a:p>
          <a:p>
            <a:pPr lvl="1"/>
            <a:r>
              <a:rPr lang="da-DK" noProof="0" dirty="0"/>
              <a:t>Andet Niveau</a:t>
            </a:r>
            <a:endParaRPr lang="da-DK"/>
          </a:p>
          <a:p>
            <a:pPr lvl="2"/>
            <a:r>
              <a:rPr lang="da-DK" noProof="0" dirty="0"/>
              <a:t>Tredje Niveau</a:t>
            </a:r>
            <a:endParaRPr lang="da-DK"/>
          </a:p>
          <a:p>
            <a:pPr lvl="3"/>
            <a:r>
              <a:rPr lang="da-DK" noProof="0" dirty="0"/>
              <a:t>Fjerde Niveau</a:t>
            </a:r>
            <a:endParaRPr lang="da-DK"/>
          </a:p>
          <a:p>
            <a:pPr lvl="4"/>
            <a:r>
              <a:rPr lang="da-DK" noProof="0" dirty="0"/>
              <a:t>Femte Niveau</a:t>
            </a:r>
            <a:endParaRPr lang="da-DK"/>
          </a:p>
          <a:p>
            <a:pPr lvl="5"/>
            <a:r>
              <a:rPr lang="da-DK" noProof="0" dirty="0"/>
              <a:t>6 Niveau</a:t>
            </a:r>
            <a:endParaRPr lang="da-DK"/>
          </a:p>
          <a:p>
            <a:pPr lvl="6"/>
            <a:r>
              <a:rPr lang="da-DK" noProof="0" dirty="0"/>
              <a:t>7 Niveau</a:t>
            </a:r>
            <a:endParaRPr lang="da-DK"/>
          </a:p>
          <a:p>
            <a:pPr lvl="7"/>
            <a:r>
              <a:rPr lang="da-DK" noProof="0" dirty="0"/>
              <a:t>8 Niveau</a:t>
            </a:r>
            <a:endParaRPr lang="da-DK"/>
          </a:p>
          <a:p>
            <a:pPr lvl="8"/>
            <a:r>
              <a:rPr lang="da-DK" noProof="0" dirty="0"/>
              <a:t>9 Niveau</a:t>
            </a:r>
            <a:endParaRPr lang="da-DK"/>
          </a:p>
        </p:txBody>
      </p:sp>
      <p:sp>
        <p:nvSpPr>
          <p:cNvPr id="4" name="Pladsholder til dato 3">
            <a:extLst>
              <a:ext uri="{FF2B5EF4-FFF2-40B4-BE49-F238E27FC236}">
                <a16:creationId xmlns:a16="http://schemas.microsoft.com/office/drawing/2014/main" id="{2012D715-8ACA-FFBE-1DE3-52B7A5C1144F}"/>
              </a:ext>
            </a:extLst>
          </p:cNvPr>
          <p:cNvSpPr>
            <a:spLocks noGrp="1"/>
          </p:cNvSpPr>
          <p:nvPr>
            <p:ph type="dt" sz="half" idx="10"/>
          </p:nvPr>
        </p:nvSpPr>
        <p:spPr/>
        <p:txBody>
          <a:bodyPr/>
          <a:lstStyle/>
          <a:p>
            <a:fld id="{61B1F00C-AA81-451C-9F2E-28BAD98A005E}" type="datetime1">
              <a:rPr lang="da-DK" smtClean="0"/>
              <a:t>26-08-2025</a:t>
            </a:fld>
            <a:endParaRPr lang="da-DK" dirty="0"/>
          </a:p>
        </p:txBody>
      </p:sp>
      <p:sp>
        <p:nvSpPr>
          <p:cNvPr id="5" name="Pladsholder til sidefod 4">
            <a:extLst>
              <a:ext uri="{FF2B5EF4-FFF2-40B4-BE49-F238E27FC236}">
                <a16:creationId xmlns:a16="http://schemas.microsoft.com/office/drawing/2014/main" id="{0996D4F4-191F-53A9-65DB-E3760C0A7750}"/>
              </a:ext>
            </a:extLst>
          </p:cNvPr>
          <p:cNvSpPr>
            <a:spLocks noGrp="1"/>
          </p:cNvSpPr>
          <p:nvPr>
            <p:ph type="ftr" sz="quarter" idx="11"/>
          </p:nvPr>
        </p:nvSpPr>
        <p:spPr/>
        <p:txBody>
          <a:bodyPr/>
          <a:lstStyle/>
          <a:p>
            <a:endParaRPr lang="da-DK" dirty="0"/>
          </a:p>
        </p:txBody>
      </p:sp>
      <p:sp>
        <p:nvSpPr>
          <p:cNvPr id="6" name="Pladsholder til slidenummer 5">
            <a:extLst>
              <a:ext uri="{FF2B5EF4-FFF2-40B4-BE49-F238E27FC236}">
                <a16:creationId xmlns:a16="http://schemas.microsoft.com/office/drawing/2014/main" id="{EB5D28F2-8FE3-B5A5-56FA-2C40E8EDD0E5}"/>
              </a:ext>
            </a:extLst>
          </p:cNvPr>
          <p:cNvSpPr>
            <a:spLocks noGrp="1"/>
          </p:cNvSpPr>
          <p:nvPr>
            <p:ph type="sldNum" sz="quarter" idx="12"/>
          </p:nvPr>
        </p:nvSpPr>
        <p:spPr/>
        <p:txBody>
          <a:bodyPr/>
          <a:lstStyle/>
          <a:p>
            <a:fld id="{24C8C45C-947F-4981-8B3F-4F32E973C901}" type="slidenum">
              <a:rPr lang="da-DK" smtClean="0"/>
              <a:pPr/>
              <a:t>‹nr.›</a:t>
            </a:fld>
            <a:endParaRPr lang="da-DK" dirty="0"/>
          </a:p>
        </p:txBody>
      </p:sp>
    </p:spTree>
    <p:extLst>
      <p:ext uri="{BB962C8B-B14F-4D97-AF65-F5344CB8AC3E}">
        <p14:creationId xmlns:p14="http://schemas.microsoft.com/office/powerpoint/2010/main" val="832334145"/>
      </p:ext>
    </p:extLst>
  </p:cSld>
  <p:clrMapOvr>
    <a:masterClrMapping/>
  </p:clrMapOvr>
  <p:extLst>
    <p:ext uri="{DCECCB84-F9BA-43D5-87BE-67443E8EF086}">
      <p15:sldGuideLst xmlns:p15="http://schemas.microsoft.com/office/powerpoint/2012/main">
        <p15:guide id="2" pos="3793" userDrawn="1">
          <p15:clr>
            <a:srgbClr val="A4A3A4"/>
          </p15:clr>
        </p15:guide>
        <p15:guide id="3" pos="3884" userDrawn="1">
          <p15:clr>
            <a:srgbClr val="A4A3A4"/>
          </p15:clr>
        </p15:guide>
        <p15:guide id="4" orient="horz" pos="1265" userDrawn="1">
          <p15:clr>
            <a:srgbClr val="A4A3A4"/>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o indhold B">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F50754-C2CE-4CB8-A5E2-AD2A724C0A6F}"/>
              </a:ext>
            </a:extLst>
          </p:cNvPr>
          <p:cNvSpPr>
            <a:spLocks noGrp="1"/>
          </p:cNvSpPr>
          <p:nvPr>
            <p:ph type="title" hasCustomPrompt="1"/>
          </p:nvPr>
        </p:nvSpPr>
        <p:spPr/>
        <p:txBody>
          <a:bodyPr/>
          <a:lstStyle/>
          <a:p>
            <a:r>
              <a:rPr lang="da-DK" dirty="0"/>
              <a:t>Klik for at tilføje titel i maks. to linjer</a:t>
            </a:r>
            <a:endParaRPr lang="da-DK"/>
          </a:p>
        </p:txBody>
      </p:sp>
      <p:sp>
        <p:nvSpPr>
          <p:cNvPr id="3" name="Content Placeholder 2"/>
          <p:cNvSpPr>
            <a:spLocks noGrp="1"/>
          </p:cNvSpPr>
          <p:nvPr>
            <p:ph idx="1" hasCustomPrompt="1"/>
          </p:nvPr>
        </p:nvSpPr>
        <p:spPr>
          <a:xfrm>
            <a:off x="720000" y="2008800"/>
            <a:ext cx="7117488" cy="4125278"/>
          </a:xfrm>
        </p:spPr>
        <p:txBody>
          <a:bodyPr/>
          <a:lstStyle>
            <a:lvl1pPr>
              <a:defRPr/>
            </a:lvl1pPr>
          </a:lstStyle>
          <a:p>
            <a:pPr lvl="0"/>
            <a:r>
              <a:rPr lang="da-DK" noProof="0" dirty="0"/>
              <a:t>Klik for at tilføje tekst                                                                                            Brug TAB for at gå frem i tekst-niveau.                                                                  Brug SHIFT+TAB for at gå tilbage i tekst-niveau.                                                    Alternativt kan Forøge og Formindsk listeniveau bruges.</a:t>
            </a:r>
            <a:endParaRPr lang="da-DK"/>
          </a:p>
          <a:p>
            <a:pPr lvl="1"/>
            <a:r>
              <a:rPr lang="da-DK" noProof="0" dirty="0"/>
              <a:t>Andet Niveau</a:t>
            </a:r>
            <a:endParaRPr lang="da-DK"/>
          </a:p>
          <a:p>
            <a:pPr lvl="2"/>
            <a:r>
              <a:rPr lang="da-DK" noProof="0" dirty="0"/>
              <a:t>Tredje Niveau</a:t>
            </a:r>
            <a:endParaRPr lang="da-DK"/>
          </a:p>
          <a:p>
            <a:pPr lvl="3"/>
            <a:r>
              <a:rPr lang="da-DK" noProof="0" dirty="0"/>
              <a:t>Fjerde Niveau</a:t>
            </a:r>
            <a:endParaRPr lang="da-DK"/>
          </a:p>
          <a:p>
            <a:pPr lvl="4"/>
            <a:r>
              <a:rPr lang="da-DK" noProof="0" dirty="0"/>
              <a:t>Femte Niveau</a:t>
            </a:r>
            <a:endParaRPr lang="da-DK"/>
          </a:p>
          <a:p>
            <a:pPr lvl="5"/>
            <a:r>
              <a:rPr lang="da-DK" noProof="0" dirty="0"/>
              <a:t>6 Niveau</a:t>
            </a:r>
            <a:endParaRPr lang="da-DK"/>
          </a:p>
          <a:p>
            <a:pPr lvl="6"/>
            <a:r>
              <a:rPr lang="da-DK" noProof="0" dirty="0"/>
              <a:t>7 Niveau</a:t>
            </a:r>
            <a:endParaRPr lang="da-DK"/>
          </a:p>
          <a:p>
            <a:pPr lvl="7"/>
            <a:r>
              <a:rPr lang="da-DK" noProof="0" dirty="0"/>
              <a:t>8 Niveau</a:t>
            </a:r>
            <a:endParaRPr lang="da-DK"/>
          </a:p>
          <a:p>
            <a:pPr lvl="8"/>
            <a:r>
              <a:rPr lang="da-DK" noProof="0" dirty="0"/>
              <a:t>9 Niveau</a:t>
            </a:r>
            <a:endParaRPr lang="da-DK"/>
          </a:p>
        </p:txBody>
      </p:sp>
      <p:sp>
        <p:nvSpPr>
          <p:cNvPr id="7" name="Content Placeholder 3">
            <a:extLst>
              <a:ext uri="{FF2B5EF4-FFF2-40B4-BE49-F238E27FC236}">
                <a16:creationId xmlns:a16="http://schemas.microsoft.com/office/drawing/2014/main" id="{17CE2ECF-AF40-4809-BD16-DFC59D53926E}"/>
              </a:ext>
            </a:extLst>
          </p:cNvPr>
          <p:cNvSpPr>
            <a:spLocks noGrp="1"/>
          </p:cNvSpPr>
          <p:nvPr>
            <p:ph sz="half" idx="2" hasCustomPrompt="1"/>
          </p:nvPr>
        </p:nvSpPr>
        <p:spPr>
          <a:xfrm>
            <a:off x="7981950" y="2008800"/>
            <a:ext cx="3487650" cy="4125278"/>
          </a:xfrm>
        </p:spPr>
        <p:txBody>
          <a:bodyPr/>
          <a:lstStyle>
            <a:lvl1pPr>
              <a:defRPr/>
            </a:lvl1pPr>
          </a:lstStyle>
          <a:p>
            <a:pPr lvl="0"/>
            <a:r>
              <a:rPr lang="da-DK" noProof="0" dirty="0"/>
              <a:t>Klik for at tilføje tekst                          Brug TAB for at gå frem i tekst-niveau. Brug SHIFT+TAB for at gå tilbage i tekst-niveau.                            Alternativt kan Forøge og Formindsk listeniveau bruges.</a:t>
            </a:r>
            <a:endParaRPr lang="da-DK"/>
          </a:p>
          <a:p>
            <a:pPr lvl="1"/>
            <a:r>
              <a:rPr lang="da-DK" noProof="0" dirty="0"/>
              <a:t>Andet Niveau</a:t>
            </a:r>
            <a:endParaRPr lang="da-DK"/>
          </a:p>
          <a:p>
            <a:pPr lvl="2"/>
            <a:r>
              <a:rPr lang="da-DK" noProof="0" dirty="0"/>
              <a:t>Tredje Niveau</a:t>
            </a:r>
            <a:endParaRPr lang="da-DK"/>
          </a:p>
          <a:p>
            <a:pPr lvl="3"/>
            <a:r>
              <a:rPr lang="da-DK" noProof="0" dirty="0"/>
              <a:t>Fjerde Niveau</a:t>
            </a:r>
            <a:endParaRPr lang="da-DK"/>
          </a:p>
          <a:p>
            <a:pPr lvl="4"/>
            <a:r>
              <a:rPr lang="da-DK" noProof="0" dirty="0"/>
              <a:t>Femte Niveau</a:t>
            </a:r>
            <a:endParaRPr lang="da-DK"/>
          </a:p>
          <a:p>
            <a:pPr lvl="5"/>
            <a:r>
              <a:rPr lang="da-DK" noProof="0" dirty="0"/>
              <a:t>6 Niveau</a:t>
            </a:r>
            <a:endParaRPr lang="da-DK"/>
          </a:p>
          <a:p>
            <a:pPr lvl="6"/>
            <a:r>
              <a:rPr lang="da-DK" noProof="0" dirty="0"/>
              <a:t>7 Niveau</a:t>
            </a:r>
            <a:endParaRPr lang="da-DK"/>
          </a:p>
          <a:p>
            <a:pPr lvl="7"/>
            <a:r>
              <a:rPr lang="da-DK" noProof="0" dirty="0"/>
              <a:t>8 Niveau</a:t>
            </a:r>
            <a:endParaRPr lang="da-DK"/>
          </a:p>
          <a:p>
            <a:pPr lvl="8"/>
            <a:r>
              <a:rPr lang="da-DK" noProof="0" dirty="0"/>
              <a:t>9 Niveau</a:t>
            </a:r>
            <a:endParaRPr lang="da-DK"/>
          </a:p>
        </p:txBody>
      </p:sp>
      <p:sp>
        <p:nvSpPr>
          <p:cNvPr id="4" name="Pladsholder til dato 3">
            <a:extLst>
              <a:ext uri="{FF2B5EF4-FFF2-40B4-BE49-F238E27FC236}">
                <a16:creationId xmlns:a16="http://schemas.microsoft.com/office/drawing/2014/main" id="{DF26BCE3-1C60-7E71-4A90-6A7A877554D5}"/>
              </a:ext>
            </a:extLst>
          </p:cNvPr>
          <p:cNvSpPr>
            <a:spLocks noGrp="1"/>
          </p:cNvSpPr>
          <p:nvPr>
            <p:ph type="dt" sz="half" idx="10"/>
          </p:nvPr>
        </p:nvSpPr>
        <p:spPr/>
        <p:txBody>
          <a:bodyPr/>
          <a:lstStyle/>
          <a:p>
            <a:fld id="{61B1F00C-AA81-451C-9F2E-28BAD98A005E}" type="datetime1">
              <a:rPr lang="da-DK" smtClean="0"/>
              <a:t>26-08-2025</a:t>
            </a:fld>
            <a:endParaRPr lang="da-DK" dirty="0"/>
          </a:p>
        </p:txBody>
      </p:sp>
      <p:sp>
        <p:nvSpPr>
          <p:cNvPr id="5" name="Pladsholder til sidefod 4">
            <a:extLst>
              <a:ext uri="{FF2B5EF4-FFF2-40B4-BE49-F238E27FC236}">
                <a16:creationId xmlns:a16="http://schemas.microsoft.com/office/drawing/2014/main" id="{94253736-D513-8625-2F89-E102785DA7C4}"/>
              </a:ext>
            </a:extLst>
          </p:cNvPr>
          <p:cNvSpPr>
            <a:spLocks noGrp="1"/>
          </p:cNvSpPr>
          <p:nvPr>
            <p:ph type="ftr" sz="quarter" idx="11"/>
          </p:nvPr>
        </p:nvSpPr>
        <p:spPr/>
        <p:txBody>
          <a:bodyPr/>
          <a:lstStyle/>
          <a:p>
            <a:endParaRPr lang="da-DK" dirty="0"/>
          </a:p>
        </p:txBody>
      </p:sp>
      <p:sp>
        <p:nvSpPr>
          <p:cNvPr id="6" name="Pladsholder til slidenummer 5">
            <a:extLst>
              <a:ext uri="{FF2B5EF4-FFF2-40B4-BE49-F238E27FC236}">
                <a16:creationId xmlns:a16="http://schemas.microsoft.com/office/drawing/2014/main" id="{1A275F7D-E7C6-49B1-2644-96FB92BC647C}"/>
              </a:ext>
            </a:extLst>
          </p:cNvPr>
          <p:cNvSpPr>
            <a:spLocks noGrp="1"/>
          </p:cNvSpPr>
          <p:nvPr>
            <p:ph type="sldNum" sz="quarter" idx="12"/>
          </p:nvPr>
        </p:nvSpPr>
        <p:spPr/>
        <p:txBody>
          <a:bodyPr/>
          <a:lstStyle/>
          <a:p>
            <a:fld id="{24C8C45C-947F-4981-8B3F-4F32E973C901}" type="slidenum">
              <a:rPr lang="da-DK" smtClean="0"/>
              <a:pPr/>
              <a:t>‹nr.›</a:t>
            </a:fld>
            <a:endParaRPr lang="da-DK" dirty="0"/>
          </a:p>
        </p:txBody>
      </p:sp>
    </p:spTree>
    <p:extLst>
      <p:ext uri="{BB962C8B-B14F-4D97-AF65-F5344CB8AC3E}">
        <p14:creationId xmlns:p14="http://schemas.microsoft.com/office/powerpoint/2010/main" val="714894176"/>
      </p:ext>
    </p:extLst>
  </p:cSld>
  <p:clrMapOvr>
    <a:masterClrMapping/>
  </p:clrMapOvr>
  <p:extLst>
    <p:ext uri="{DCECCB84-F9BA-43D5-87BE-67443E8EF086}">
      <p15:sldGuideLst xmlns:p15="http://schemas.microsoft.com/office/powerpoint/2012/main">
        <p15:guide id="4" pos="2650" userDrawn="1">
          <p15:clr>
            <a:srgbClr val="A4A3A4"/>
          </p15:clr>
        </p15:guide>
        <p15:guide id="5" pos="2740" userDrawn="1">
          <p15:clr>
            <a:srgbClr val="A4A3A4"/>
          </p15:clr>
        </p15:guide>
        <p15:guide id="6" pos="4937" userDrawn="1">
          <p15:clr>
            <a:srgbClr val="A4A3A4"/>
          </p15:clr>
        </p15:guide>
        <p15:guide id="7" pos="5028" userDrawn="1">
          <p15:clr>
            <a:srgbClr val="A4A3A4"/>
          </p15:clr>
        </p15:guide>
        <p15:guide id="8" orient="horz" pos="1265" userDrawn="1">
          <p15:clr>
            <a:srgbClr val="A4A3A4"/>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re indho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F50754-C2CE-4CB8-A5E2-AD2A724C0A6F}"/>
              </a:ext>
            </a:extLst>
          </p:cNvPr>
          <p:cNvSpPr>
            <a:spLocks noGrp="1"/>
          </p:cNvSpPr>
          <p:nvPr>
            <p:ph type="title" hasCustomPrompt="1"/>
          </p:nvPr>
        </p:nvSpPr>
        <p:spPr/>
        <p:txBody>
          <a:bodyPr/>
          <a:lstStyle/>
          <a:p>
            <a:r>
              <a:rPr lang="da-DK" dirty="0"/>
              <a:t>Klik for at tilføje titel i maks. to linjer</a:t>
            </a:r>
            <a:endParaRPr lang="da-DK"/>
          </a:p>
        </p:txBody>
      </p:sp>
      <p:sp>
        <p:nvSpPr>
          <p:cNvPr id="3" name="Content Placeholder 2"/>
          <p:cNvSpPr>
            <a:spLocks noGrp="1"/>
          </p:cNvSpPr>
          <p:nvPr>
            <p:ph idx="1" hasCustomPrompt="1"/>
          </p:nvPr>
        </p:nvSpPr>
        <p:spPr>
          <a:xfrm>
            <a:off x="720000" y="2008800"/>
            <a:ext cx="3486875" cy="4125278"/>
          </a:xfrm>
        </p:spPr>
        <p:txBody>
          <a:bodyPr/>
          <a:lstStyle>
            <a:lvl1pPr>
              <a:defRPr/>
            </a:lvl1pPr>
          </a:lstStyle>
          <a:p>
            <a:pPr lvl="0"/>
            <a:r>
              <a:rPr lang="da-DK" noProof="0" dirty="0"/>
              <a:t>Klik for at tilføje tekst                          Brug TAB for at gå frem i tekst-niveau. Brug SHIFT+TAB for at gå tilbage i tekst-niveau.                            Alternativt kan Forøge og Formindsk listeniveau bruges.</a:t>
            </a:r>
            <a:endParaRPr lang="da-DK"/>
          </a:p>
          <a:p>
            <a:pPr lvl="1"/>
            <a:r>
              <a:rPr lang="da-DK" noProof="0" dirty="0"/>
              <a:t>Andet Niveau</a:t>
            </a:r>
            <a:endParaRPr lang="da-DK"/>
          </a:p>
          <a:p>
            <a:pPr lvl="2"/>
            <a:r>
              <a:rPr lang="da-DK" noProof="0" dirty="0"/>
              <a:t>Tredje Niveau</a:t>
            </a:r>
            <a:endParaRPr lang="da-DK"/>
          </a:p>
          <a:p>
            <a:pPr lvl="3"/>
            <a:r>
              <a:rPr lang="da-DK" noProof="0" dirty="0"/>
              <a:t>Fjerde Niveau</a:t>
            </a:r>
            <a:endParaRPr lang="da-DK"/>
          </a:p>
          <a:p>
            <a:pPr lvl="4"/>
            <a:r>
              <a:rPr lang="da-DK" noProof="0" dirty="0"/>
              <a:t>Femte Niveau</a:t>
            </a:r>
            <a:endParaRPr lang="da-DK"/>
          </a:p>
          <a:p>
            <a:pPr lvl="5"/>
            <a:r>
              <a:rPr lang="da-DK" noProof="0" dirty="0"/>
              <a:t>6 Niveau</a:t>
            </a:r>
            <a:endParaRPr lang="da-DK"/>
          </a:p>
          <a:p>
            <a:pPr lvl="6"/>
            <a:r>
              <a:rPr lang="da-DK" noProof="0" dirty="0"/>
              <a:t>7 Niveau</a:t>
            </a:r>
            <a:endParaRPr lang="da-DK"/>
          </a:p>
          <a:p>
            <a:pPr lvl="7"/>
            <a:r>
              <a:rPr lang="da-DK" noProof="0" dirty="0"/>
              <a:t>8 Niveau</a:t>
            </a:r>
            <a:endParaRPr lang="da-DK"/>
          </a:p>
          <a:p>
            <a:pPr lvl="8"/>
            <a:r>
              <a:rPr lang="da-DK" noProof="0" dirty="0"/>
              <a:t>9 Niveau</a:t>
            </a:r>
            <a:endParaRPr lang="da-DK"/>
          </a:p>
        </p:txBody>
      </p:sp>
      <p:sp>
        <p:nvSpPr>
          <p:cNvPr id="7" name="Content Placeholder 3">
            <a:extLst>
              <a:ext uri="{FF2B5EF4-FFF2-40B4-BE49-F238E27FC236}">
                <a16:creationId xmlns:a16="http://schemas.microsoft.com/office/drawing/2014/main" id="{17CE2ECF-AF40-4809-BD16-DFC59D53926E}"/>
              </a:ext>
            </a:extLst>
          </p:cNvPr>
          <p:cNvSpPr>
            <a:spLocks noGrp="1"/>
          </p:cNvSpPr>
          <p:nvPr>
            <p:ph sz="half" idx="2" hasCustomPrompt="1"/>
          </p:nvPr>
        </p:nvSpPr>
        <p:spPr>
          <a:xfrm>
            <a:off x="4349750" y="2008800"/>
            <a:ext cx="3486875" cy="4125278"/>
          </a:xfrm>
        </p:spPr>
        <p:txBody>
          <a:bodyPr/>
          <a:lstStyle>
            <a:lvl1pPr>
              <a:defRPr/>
            </a:lvl1pPr>
          </a:lstStyle>
          <a:p>
            <a:pPr lvl="0"/>
            <a:r>
              <a:rPr lang="da-DK" noProof="0" dirty="0"/>
              <a:t>Klik for at tilføje tekst                          Brug TAB for at gå frem i tekst-niveau. Brug SHIFT+TAB for at gå tilbage i tekst-niveau.                            Alternativt kan Forøge og Formindsk listeniveau bruges.</a:t>
            </a:r>
            <a:endParaRPr lang="da-DK"/>
          </a:p>
          <a:p>
            <a:pPr lvl="1"/>
            <a:r>
              <a:rPr lang="da-DK" noProof="0" dirty="0"/>
              <a:t>Andet Niveau</a:t>
            </a:r>
            <a:endParaRPr lang="da-DK"/>
          </a:p>
          <a:p>
            <a:pPr lvl="2"/>
            <a:r>
              <a:rPr lang="da-DK" noProof="0" dirty="0"/>
              <a:t>Tredje Niveau</a:t>
            </a:r>
            <a:endParaRPr lang="da-DK"/>
          </a:p>
          <a:p>
            <a:pPr lvl="3"/>
            <a:r>
              <a:rPr lang="da-DK" noProof="0" dirty="0"/>
              <a:t>Fjerde Niveau</a:t>
            </a:r>
            <a:endParaRPr lang="da-DK"/>
          </a:p>
          <a:p>
            <a:pPr lvl="4"/>
            <a:r>
              <a:rPr lang="da-DK" noProof="0" dirty="0"/>
              <a:t>Femte Niveau</a:t>
            </a:r>
            <a:endParaRPr lang="da-DK"/>
          </a:p>
          <a:p>
            <a:pPr lvl="5"/>
            <a:r>
              <a:rPr lang="da-DK" noProof="0" dirty="0"/>
              <a:t>6 Niveau</a:t>
            </a:r>
            <a:endParaRPr lang="da-DK"/>
          </a:p>
          <a:p>
            <a:pPr lvl="6"/>
            <a:r>
              <a:rPr lang="da-DK" noProof="0" dirty="0"/>
              <a:t>7 Niveau</a:t>
            </a:r>
            <a:endParaRPr lang="da-DK"/>
          </a:p>
          <a:p>
            <a:pPr lvl="7"/>
            <a:r>
              <a:rPr lang="da-DK" noProof="0" dirty="0"/>
              <a:t>8 Niveau</a:t>
            </a:r>
            <a:endParaRPr lang="da-DK"/>
          </a:p>
          <a:p>
            <a:pPr lvl="8"/>
            <a:r>
              <a:rPr lang="da-DK" noProof="0" dirty="0"/>
              <a:t>9 Niveau</a:t>
            </a:r>
            <a:endParaRPr lang="da-DK"/>
          </a:p>
        </p:txBody>
      </p:sp>
      <p:sp>
        <p:nvSpPr>
          <p:cNvPr id="9" name="Content Placeholder 4">
            <a:extLst>
              <a:ext uri="{FF2B5EF4-FFF2-40B4-BE49-F238E27FC236}">
                <a16:creationId xmlns:a16="http://schemas.microsoft.com/office/drawing/2014/main" id="{A974BE4F-F05D-F820-341F-59E80B5A55BF}"/>
              </a:ext>
            </a:extLst>
          </p:cNvPr>
          <p:cNvSpPr>
            <a:spLocks noGrp="1"/>
          </p:cNvSpPr>
          <p:nvPr>
            <p:ph sz="half" idx="13" hasCustomPrompt="1"/>
          </p:nvPr>
        </p:nvSpPr>
        <p:spPr>
          <a:xfrm>
            <a:off x="7981951" y="2008188"/>
            <a:ext cx="3486875" cy="4125278"/>
          </a:xfrm>
        </p:spPr>
        <p:txBody>
          <a:bodyPr/>
          <a:lstStyle>
            <a:lvl1pPr>
              <a:defRPr/>
            </a:lvl1pPr>
            <a:lvl5pPr>
              <a:defRPr/>
            </a:lvl5pPr>
          </a:lstStyle>
          <a:p>
            <a:pPr lvl="0"/>
            <a:r>
              <a:rPr lang="da-DK" noProof="0" dirty="0"/>
              <a:t>Klik for at tilføje tekst                          Brug TAB for at gå frem i tekst-niveau. Brug SHIFT+TAB for at gå tilbage i tekst-niveau.                            Alternativt kan Forøge og Formindsk listeniveau bruges.</a:t>
            </a:r>
            <a:endParaRPr lang="da-DK"/>
          </a:p>
          <a:p>
            <a:pPr lvl="1"/>
            <a:r>
              <a:rPr lang="da-DK" noProof="0" dirty="0"/>
              <a:t>Andet Niveau</a:t>
            </a:r>
            <a:endParaRPr lang="da-DK"/>
          </a:p>
          <a:p>
            <a:pPr lvl="2"/>
            <a:r>
              <a:rPr lang="da-DK" noProof="0" dirty="0"/>
              <a:t>Tredje Niveau</a:t>
            </a:r>
            <a:endParaRPr lang="da-DK"/>
          </a:p>
          <a:p>
            <a:pPr lvl="3"/>
            <a:r>
              <a:rPr lang="da-DK" noProof="0" dirty="0"/>
              <a:t>Fjerde Niveau</a:t>
            </a:r>
            <a:endParaRPr lang="da-DK"/>
          </a:p>
          <a:p>
            <a:pPr lvl="4"/>
            <a:r>
              <a:rPr lang="da-DK" noProof="0" dirty="0"/>
              <a:t>Femte Niveau</a:t>
            </a:r>
            <a:endParaRPr lang="da-DK"/>
          </a:p>
          <a:p>
            <a:pPr lvl="5"/>
            <a:r>
              <a:rPr lang="da-DK" noProof="0" dirty="0"/>
              <a:t>6 Niveau</a:t>
            </a:r>
            <a:endParaRPr lang="da-DK"/>
          </a:p>
          <a:p>
            <a:pPr lvl="6"/>
            <a:r>
              <a:rPr lang="da-DK" noProof="0" dirty="0"/>
              <a:t>7 Niveau</a:t>
            </a:r>
            <a:endParaRPr lang="da-DK"/>
          </a:p>
          <a:p>
            <a:pPr lvl="7"/>
            <a:r>
              <a:rPr lang="da-DK" noProof="0" dirty="0"/>
              <a:t>8 Niveau</a:t>
            </a:r>
            <a:endParaRPr lang="da-DK"/>
          </a:p>
          <a:p>
            <a:pPr lvl="8"/>
            <a:r>
              <a:rPr lang="da-DK" noProof="0" dirty="0"/>
              <a:t>9 Niveau</a:t>
            </a:r>
            <a:endParaRPr lang="da-DK"/>
          </a:p>
        </p:txBody>
      </p:sp>
      <p:sp>
        <p:nvSpPr>
          <p:cNvPr id="4" name="Pladsholder til dato 3">
            <a:extLst>
              <a:ext uri="{FF2B5EF4-FFF2-40B4-BE49-F238E27FC236}">
                <a16:creationId xmlns:a16="http://schemas.microsoft.com/office/drawing/2014/main" id="{3E5E3357-21D6-9C08-E603-AA233BD29A3F}"/>
              </a:ext>
            </a:extLst>
          </p:cNvPr>
          <p:cNvSpPr>
            <a:spLocks noGrp="1"/>
          </p:cNvSpPr>
          <p:nvPr>
            <p:ph type="dt" sz="half" idx="14"/>
          </p:nvPr>
        </p:nvSpPr>
        <p:spPr/>
        <p:txBody>
          <a:bodyPr/>
          <a:lstStyle/>
          <a:p>
            <a:fld id="{61B1F00C-AA81-451C-9F2E-28BAD98A005E}" type="datetime1">
              <a:rPr lang="da-DK" smtClean="0"/>
              <a:t>26-08-2025</a:t>
            </a:fld>
            <a:endParaRPr lang="da-DK" dirty="0"/>
          </a:p>
        </p:txBody>
      </p:sp>
      <p:sp>
        <p:nvSpPr>
          <p:cNvPr id="5" name="Pladsholder til sidefod 4">
            <a:extLst>
              <a:ext uri="{FF2B5EF4-FFF2-40B4-BE49-F238E27FC236}">
                <a16:creationId xmlns:a16="http://schemas.microsoft.com/office/drawing/2014/main" id="{C21BA71A-F069-B212-232F-4ABB6775A812}"/>
              </a:ext>
            </a:extLst>
          </p:cNvPr>
          <p:cNvSpPr>
            <a:spLocks noGrp="1"/>
          </p:cNvSpPr>
          <p:nvPr>
            <p:ph type="ftr" sz="quarter" idx="15"/>
          </p:nvPr>
        </p:nvSpPr>
        <p:spPr/>
        <p:txBody>
          <a:bodyPr/>
          <a:lstStyle/>
          <a:p>
            <a:endParaRPr lang="da-DK" dirty="0"/>
          </a:p>
        </p:txBody>
      </p:sp>
      <p:sp>
        <p:nvSpPr>
          <p:cNvPr id="6" name="Pladsholder til slidenummer 5">
            <a:extLst>
              <a:ext uri="{FF2B5EF4-FFF2-40B4-BE49-F238E27FC236}">
                <a16:creationId xmlns:a16="http://schemas.microsoft.com/office/drawing/2014/main" id="{9A7F9CF9-1022-CF80-659B-1EACC5D850FF}"/>
              </a:ext>
            </a:extLst>
          </p:cNvPr>
          <p:cNvSpPr>
            <a:spLocks noGrp="1"/>
          </p:cNvSpPr>
          <p:nvPr>
            <p:ph type="sldNum" sz="quarter" idx="16"/>
          </p:nvPr>
        </p:nvSpPr>
        <p:spPr/>
        <p:txBody>
          <a:bodyPr/>
          <a:lstStyle/>
          <a:p>
            <a:fld id="{24C8C45C-947F-4981-8B3F-4F32E973C901}" type="slidenum">
              <a:rPr lang="da-DK" smtClean="0"/>
              <a:pPr/>
              <a:t>‹nr.›</a:t>
            </a:fld>
            <a:endParaRPr lang="da-DK" dirty="0"/>
          </a:p>
        </p:txBody>
      </p:sp>
    </p:spTree>
    <p:extLst>
      <p:ext uri="{BB962C8B-B14F-4D97-AF65-F5344CB8AC3E}">
        <p14:creationId xmlns:p14="http://schemas.microsoft.com/office/powerpoint/2010/main" val="3730514290"/>
      </p:ext>
    </p:extLst>
  </p:cSld>
  <p:clrMapOvr>
    <a:masterClrMapping/>
  </p:clrMapOvr>
  <p:extLst>
    <p:ext uri="{DCECCB84-F9BA-43D5-87BE-67443E8EF086}">
      <p15:sldGuideLst xmlns:p15="http://schemas.microsoft.com/office/powerpoint/2012/main">
        <p15:guide id="4" pos="2650" userDrawn="1">
          <p15:clr>
            <a:srgbClr val="A4A3A4"/>
          </p15:clr>
        </p15:guide>
        <p15:guide id="5" pos="2740" userDrawn="1">
          <p15:clr>
            <a:srgbClr val="A4A3A4"/>
          </p15:clr>
        </p15:guide>
        <p15:guide id="6" pos="4937" userDrawn="1">
          <p15:clr>
            <a:srgbClr val="A4A3A4"/>
          </p15:clr>
        </p15:guide>
        <p15:guide id="7" pos="5028" userDrawn="1">
          <p15:clr>
            <a:srgbClr val="A4A3A4"/>
          </p15:clr>
        </p15:guide>
        <p15:guide id="8" orient="horz" pos="1265" userDrawn="1">
          <p15:clr>
            <a:srgbClr val="A4A3A4"/>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re indhold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F50754-C2CE-4CB8-A5E2-AD2A724C0A6F}"/>
              </a:ext>
            </a:extLst>
          </p:cNvPr>
          <p:cNvSpPr>
            <a:spLocks noGrp="1"/>
          </p:cNvSpPr>
          <p:nvPr>
            <p:ph type="title" hasCustomPrompt="1"/>
          </p:nvPr>
        </p:nvSpPr>
        <p:spPr/>
        <p:txBody>
          <a:bodyPr/>
          <a:lstStyle/>
          <a:p>
            <a:r>
              <a:rPr lang="da-DK" dirty="0"/>
              <a:t>Klik for at tilføje titel i maks. to linjer</a:t>
            </a:r>
            <a:endParaRPr lang="da-DK"/>
          </a:p>
        </p:txBody>
      </p:sp>
      <p:sp>
        <p:nvSpPr>
          <p:cNvPr id="3" name="Content Placeholder 2"/>
          <p:cNvSpPr>
            <a:spLocks noGrp="1"/>
          </p:cNvSpPr>
          <p:nvPr>
            <p:ph idx="1" hasCustomPrompt="1"/>
          </p:nvPr>
        </p:nvSpPr>
        <p:spPr>
          <a:xfrm>
            <a:off x="720000" y="2008800"/>
            <a:ext cx="2578825" cy="4125278"/>
          </a:xfrm>
        </p:spPr>
        <p:txBody>
          <a:bodyPr/>
          <a:lstStyle>
            <a:lvl1pPr>
              <a:defRPr/>
            </a:lvl1pPr>
          </a:lstStyle>
          <a:p>
            <a:pPr lvl="0"/>
            <a:r>
              <a:rPr lang="da-DK" noProof="0" dirty="0"/>
              <a:t>Klik for at tilføje tekst        Brug TAB for at gå frem i tekst-niveau.                   Brug SHIFT+TAB for at gå tilbage i tekst-niveau. Alternativt kan Forøge og Formindsk listeniveau bruges.</a:t>
            </a:r>
            <a:endParaRPr lang="da-DK"/>
          </a:p>
          <a:p>
            <a:pPr lvl="1"/>
            <a:r>
              <a:rPr lang="da-DK" noProof="0" dirty="0"/>
              <a:t>Andet Niveau</a:t>
            </a:r>
            <a:endParaRPr lang="da-DK"/>
          </a:p>
          <a:p>
            <a:pPr lvl="2"/>
            <a:r>
              <a:rPr lang="da-DK" noProof="0" dirty="0"/>
              <a:t>Tredje Niveau</a:t>
            </a:r>
            <a:endParaRPr lang="da-DK"/>
          </a:p>
          <a:p>
            <a:pPr lvl="3"/>
            <a:r>
              <a:rPr lang="da-DK" noProof="0" dirty="0"/>
              <a:t>Fjerde Niveau</a:t>
            </a:r>
            <a:endParaRPr lang="da-DK"/>
          </a:p>
          <a:p>
            <a:pPr lvl="4"/>
            <a:r>
              <a:rPr lang="da-DK" noProof="0" dirty="0"/>
              <a:t>Femte Niveau</a:t>
            </a:r>
            <a:endParaRPr lang="da-DK"/>
          </a:p>
          <a:p>
            <a:pPr lvl="5"/>
            <a:r>
              <a:rPr lang="da-DK" noProof="0" dirty="0"/>
              <a:t>6 Niveau</a:t>
            </a:r>
            <a:endParaRPr lang="da-DK"/>
          </a:p>
          <a:p>
            <a:pPr lvl="6"/>
            <a:r>
              <a:rPr lang="da-DK" noProof="0" dirty="0"/>
              <a:t>7 Niveau</a:t>
            </a:r>
            <a:endParaRPr lang="da-DK"/>
          </a:p>
          <a:p>
            <a:pPr lvl="7"/>
            <a:r>
              <a:rPr lang="da-DK" noProof="0" dirty="0"/>
              <a:t>8 Niveau</a:t>
            </a:r>
            <a:endParaRPr lang="da-DK"/>
          </a:p>
          <a:p>
            <a:pPr lvl="8"/>
            <a:r>
              <a:rPr lang="da-DK" noProof="0" dirty="0"/>
              <a:t>9 Niveau</a:t>
            </a:r>
            <a:endParaRPr lang="da-DK"/>
          </a:p>
        </p:txBody>
      </p:sp>
      <p:sp>
        <p:nvSpPr>
          <p:cNvPr id="7" name="Content Placeholder 3">
            <a:extLst>
              <a:ext uri="{FF2B5EF4-FFF2-40B4-BE49-F238E27FC236}">
                <a16:creationId xmlns:a16="http://schemas.microsoft.com/office/drawing/2014/main" id="{17CE2ECF-AF40-4809-BD16-DFC59D53926E}"/>
              </a:ext>
            </a:extLst>
          </p:cNvPr>
          <p:cNvSpPr>
            <a:spLocks noGrp="1"/>
          </p:cNvSpPr>
          <p:nvPr>
            <p:ph sz="half" idx="2" hasCustomPrompt="1"/>
          </p:nvPr>
        </p:nvSpPr>
        <p:spPr>
          <a:xfrm>
            <a:off x="3453625" y="2008800"/>
            <a:ext cx="2578825" cy="4125278"/>
          </a:xfrm>
        </p:spPr>
        <p:txBody>
          <a:bodyPr/>
          <a:lstStyle>
            <a:lvl1pPr>
              <a:defRPr/>
            </a:lvl1pPr>
          </a:lstStyle>
          <a:p>
            <a:pPr lvl="0"/>
            <a:r>
              <a:rPr lang="da-DK" noProof="0" dirty="0"/>
              <a:t>Klik for at tilføje tekst        Brug TAB for at gå frem i tekst-niveau.                   Brug SHIFT+TAB for at gå tilbage i tekst-niveau. Alternativt kan Forøge og Formindsk listeniveau bruges.</a:t>
            </a:r>
            <a:endParaRPr lang="da-DK"/>
          </a:p>
          <a:p>
            <a:pPr lvl="1"/>
            <a:r>
              <a:rPr lang="da-DK" noProof="0" dirty="0"/>
              <a:t>Andet Niveau</a:t>
            </a:r>
            <a:endParaRPr lang="da-DK"/>
          </a:p>
          <a:p>
            <a:pPr lvl="2"/>
            <a:r>
              <a:rPr lang="da-DK" noProof="0" dirty="0"/>
              <a:t>Tredje Niveau</a:t>
            </a:r>
            <a:endParaRPr lang="da-DK"/>
          </a:p>
          <a:p>
            <a:pPr lvl="3"/>
            <a:r>
              <a:rPr lang="da-DK" noProof="0" dirty="0"/>
              <a:t>Fjerde Niveau</a:t>
            </a:r>
            <a:endParaRPr lang="da-DK"/>
          </a:p>
          <a:p>
            <a:pPr lvl="4"/>
            <a:r>
              <a:rPr lang="da-DK" noProof="0" dirty="0"/>
              <a:t>Femte Niveau</a:t>
            </a:r>
            <a:endParaRPr lang="da-DK"/>
          </a:p>
          <a:p>
            <a:pPr lvl="5"/>
            <a:r>
              <a:rPr lang="da-DK" noProof="0" dirty="0"/>
              <a:t>6 Niveau</a:t>
            </a:r>
            <a:endParaRPr lang="da-DK"/>
          </a:p>
          <a:p>
            <a:pPr lvl="6"/>
            <a:r>
              <a:rPr lang="da-DK" noProof="0" dirty="0"/>
              <a:t>7 Niveau</a:t>
            </a:r>
            <a:endParaRPr lang="da-DK"/>
          </a:p>
          <a:p>
            <a:pPr lvl="7"/>
            <a:r>
              <a:rPr lang="da-DK" noProof="0" dirty="0"/>
              <a:t>8 Niveau</a:t>
            </a:r>
            <a:endParaRPr lang="da-DK"/>
          </a:p>
          <a:p>
            <a:pPr lvl="8"/>
            <a:r>
              <a:rPr lang="da-DK" noProof="0" dirty="0"/>
              <a:t>9 Niveau</a:t>
            </a:r>
            <a:endParaRPr lang="da-DK"/>
          </a:p>
        </p:txBody>
      </p:sp>
      <p:sp>
        <p:nvSpPr>
          <p:cNvPr id="12" name="Content Placeholder 4">
            <a:extLst>
              <a:ext uri="{FF2B5EF4-FFF2-40B4-BE49-F238E27FC236}">
                <a16:creationId xmlns:a16="http://schemas.microsoft.com/office/drawing/2014/main" id="{CF09AE4E-CB04-E4A2-0804-1F2EDDD7A7BE}"/>
              </a:ext>
            </a:extLst>
          </p:cNvPr>
          <p:cNvSpPr>
            <a:spLocks noGrp="1"/>
          </p:cNvSpPr>
          <p:nvPr>
            <p:ph sz="half" idx="13" hasCustomPrompt="1"/>
          </p:nvPr>
        </p:nvSpPr>
        <p:spPr>
          <a:xfrm>
            <a:off x="6177776" y="2008188"/>
            <a:ext cx="2578824" cy="4125278"/>
          </a:xfrm>
        </p:spPr>
        <p:txBody>
          <a:bodyPr/>
          <a:lstStyle>
            <a:lvl1pPr>
              <a:defRPr/>
            </a:lvl1pPr>
            <a:lvl5pPr>
              <a:defRPr/>
            </a:lvl5pPr>
          </a:lstStyle>
          <a:p>
            <a:pPr lvl="0"/>
            <a:r>
              <a:rPr lang="da-DK" noProof="0" dirty="0"/>
              <a:t>Klik for at tilføje tekst        Brug TAB for at gå frem i tekst-niveau.                   Brug SHIFT+TAB for at gå tilbage i tekst-niveau. Alternativt kan Forøge og Formindsk listeniveau bruges.</a:t>
            </a:r>
            <a:endParaRPr lang="da-DK"/>
          </a:p>
          <a:p>
            <a:pPr lvl="1"/>
            <a:r>
              <a:rPr lang="da-DK" noProof="0" dirty="0"/>
              <a:t>Andet Niveau</a:t>
            </a:r>
            <a:endParaRPr lang="da-DK"/>
          </a:p>
          <a:p>
            <a:pPr lvl="2"/>
            <a:r>
              <a:rPr lang="da-DK" noProof="0" dirty="0"/>
              <a:t>Tredje Niveau</a:t>
            </a:r>
            <a:endParaRPr lang="da-DK"/>
          </a:p>
          <a:p>
            <a:pPr lvl="3"/>
            <a:r>
              <a:rPr lang="da-DK" noProof="0" dirty="0"/>
              <a:t>Fjerde Niveau</a:t>
            </a:r>
            <a:endParaRPr lang="da-DK"/>
          </a:p>
          <a:p>
            <a:pPr lvl="4"/>
            <a:r>
              <a:rPr lang="da-DK" noProof="0" dirty="0"/>
              <a:t>Femte Niveau</a:t>
            </a:r>
            <a:endParaRPr lang="da-DK"/>
          </a:p>
          <a:p>
            <a:pPr lvl="5"/>
            <a:r>
              <a:rPr lang="da-DK" noProof="0" dirty="0"/>
              <a:t>6 Niveau</a:t>
            </a:r>
            <a:endParaRPr lang="da-DK"/>
          </a:p>
          <a:p>
            <a:pPr lvl="6"/>
            <a:r>
              <a:rPr lang="da-DK" noProof="0" dirty="0"/>
              <a:t>7 Niveau</a:t>
            </a:r>
            <a:endParaRPr lang="da-DK"/>
          </a:p>
          <a:p>
            <a:pPr lvl="7"/>
            <a:r>
              <a:rPr lang="da-DK" noProof="0" dirty="0"/>
              <a:t>8 Niveau</a:t>
            </a:r>
            <a:endParaRPr lang="da-DK"/>
          </a:p>
          <a:p>
            <a:pPr lvl="8"/>
            <a:r>
              <a:rPr lang="da-DK" noProof="0" dirty="0"/>
              <a:t>9 Niveau</a:t>
            </a:r>
            <a:endParaRPr lang="da-DK"/>
          </a:p>
        </p:txBody>
      </p:sp>
      <p:sp>
        <p:nvSpPr>
          <p:cNvPr id="13" name="Pladsholder til indhold 5">
            <a:extLst>
              <a:ext uri="{FF2B5EF4-FFF2-40B4-BE49-F238E27FC236}">
                <a16:creationId xmlns:a16="http://schemas.microsoft.com/office/drawing/2014/main" id="{6F927862-ACEF-EF1D-B926-86A27523A88D}"/>
              </a:ext>
            </a:extLst>
          </p:cNvPr>
          <p:cNvSpPr>
            <a:spLocks noGrp="1"/>
          </p:cNvSpPr>
          <p:nvPr>
            <p:ph sz="quarter" idx="18" hasCustomPrompt="1"/>
          </p:nvPr>
        </p:nvSpPr>
        <p:spPr>
          <a:xfrm>
            <a:off x="8899200" y="2008188"/>
            <a:ext cx="2578824" cy="4125278"/>
          </a:xfrm>
        </p:spPr>
        <p:txBody>
          <a:bodyPr/>
          <a:lstStyle/>
          <a:p>
            <a:pPr lvl="0"/>
            <a:r>
              <a:rPr lang="da-DK" dirty="0"/>
              <a:t>Klik for at tilføje tekst        Brug TAB for at gå frem i tekst-niveau.                   Brug SHIFT+TAB for at gå tilbage i tekst-niveau. Alternativt kan Forøge og Formindsk listeniveau bruges.</a:t>
            </a:r>
            <a:endParaRPr lang="da-DK"/>
          </a:p>
          <a:p>
            <a:pPr lvl="1"/>
            <a:r>
              <a:rPr lang="da-DK" dirty="0"/>
              <a:t>Andet niveau</a:t>
            </a:r>
            <a:endParaRPr lang="da-DK"/>
          </a:p>
          <a:p>
            <a:pPr lvl="2"/>
            <a:r>
              <a:rPr lang="da-DK" dirty="0"/>
              <a:t>Tredje niveau</a:t>
            </a:r>
            <a:endParaRPr lang="da-DK"/>
          </a:p>
          <a:p>
            <a:pPr lvl="3"/>
            <a:r>
              <a:rPr lang="da-DK" dirty="0"/>
              <a:t>Fjerde niveau</a:t>
            </a:r>
            <a:endParaRPr lang="da-DK"/>
          </a:p>
          <a:p>
            <a:pPr lvl="4"/>
            <a:r>
              <a:rPr lang="da-DK" dirty="0"/>
              <a:t>Femte niveau</a:t>
            </a:r>
            <a:endParaRPr lang="da-DK"/>
          </a:p>
        </p:txBody>
      </p:sp>
      <p:sp>
        <p:nvSpPr>
          <p:cNvPr id="4" name="Pladsholder til dato 3">
            <a:extLst>
              <a:ext uri="{FF2B5EF4-FFF2-40B4-BE49-F238E27FC236}">
                <a16:creationId xmlns:a16="http://schemas.microsoft.com/office/drawing/2014/main" id="{AFED0AE3-1961-41BE-7634-D31FB032409A}"/>
              </a:ext>
            </a:extLst>
          </p:cNvPr>
          <p:cNvSpPr>
            <a:spLocks noGrp="1"/>
          </p:cNvSpPr>
          <p:nvPr>
            <p:ph type="dt" sz="half" idx="19"/>
          </p:nvPr>
        </p:nvSpPr>
        <p:spPr/>
        <p:txBody>
          <a:bodyPr/>
          <a:lstStyle/>
          <a:p>
            <a:fld id="{61B1F00C-AA81-451C-9F2E-28BAD98A005E}" type="datetime1">
              <a:rPr lang="da-DK" smtClean="0"/>
              <a:t>26-08-2025</a:t>
            </a:fld>
            <a:endParaRPr lang="da-DK" dirty="0"/>
          </a:p>
        </p:txBody>
      </p:sp>
      <p:sp>
        <p:nvSpPr>
          <p:cNvPr id="5" name="Pladsholder til sidefod 4">
            <a:extLst>
              <a:ext uri="{FF2B5EF4-FFF2-40B4-BE49-F238E27FC236}">
                <a16:creationId xmlns:a16="http://schemas.microsoft.com/office/drawing/2014/main" id="{CA15ACFE-523B-7210-4C73-2954FB4CEEBA}"/>
              </a:ext>
            </a:extLst>
          </p:cNvPr>
          <p:cNvSpPr>
            <a:spLocks noGrp="1"/>
          </p:cNvSpPr>
          <p:nvPr>
            <p:ph type="ftr" sz="quarter" idx="20"/>
          </p:nvPr>
        </p:nvSpPr>
        <p:spPr/>
        <p:txBody>
          <a:bodyPr/>
          <a:lstStyle/>
          <a:p>
            <a:endParaRPr lang="da-DK" dirty="0"/>
          </a:p>
        </p:txBody>
      </p:sp>
      <p:sp>
        <p:nvSpPr>
          <p:cNvPr id="6" name="Pladsholder til slidenummer 5">
            <a:extLst>
              <a:ext uri="{FF2B5EF4-FFF2-40B4-BE49-F238E27FC236}">
                <a16:creationId xmlns:a16="http://schemas.microsoft.com/office/drawing/2014/main" id="{BBD48992-2009-B76A-4953-C287D8D8CA8F}"/>
              </a:ext>
            </a:extLst>
          </p:cNvPr>
          <p:cNvSpPr>
            <a:spLocks noGrp="1"/>
          </p:cNvSpPr>
          <p:nvPr>
            <p:ph type="sldNum" sz="quarter" idx="21"/>
          </p:nvPr>
        </p:nvSpPr>
        <p:spPr/>
        <p:txBody>
          <a:bodyPr/>
          <a:lstStyle/>
          <a:p>
            <a:fld id="{24C8C45C-947F-4981-8B3F-4F32E973C901}" type="slidenum">
              <a:rPr lang="da-DK" smtClean="0"/>
              <a:pPr/>
              <a:t>‹nr.›</a:t>
            </a:fld>
            <a:endParaRPr lang="da-DK" dirty="0"/>
          </a:p>
        </p:txBody>
      </p:sp>
    </p:spTree>
    <p:extLst>
      <p:ext uri="{BB962C8B-B14F-4D97-AF65-F5344CB8AC3E}">
        <p14:creationId xmlns:p14="http://schemas.microsoft.com/office/powerpoint/2010/main" val="308124301"/>
      </p:ext>
    </p:extLst>
  </p:cSld>
  <p:clrMapOvr>
    <a:masterClrMapping/>
  </p:clrMapOvr>
  <p:extLst>
    <p:ext uri="{DCECCB84-F9BA-43D5-87BE-67443E8EF086}">
      <p15:sldGuideLst xmlns:p15="http://schemas.microsoft.com/office/powerpoint/2012/main">
        <p15:guide id="2" pos="3793" userDrawn="1">
          <p15:clr>
            <a:srgbClr val="A4A3A4"/>
          </p15:clr>
        </p15:guide>
        <p15:guide id="3" pos="3884" userDrawn="1">
          <p15:clr>
            <a:srgbClr val="A4A3A4"/>
          </p15:clr>
        </p15:guide>
        <p15:guide id="4" orient="horz" pos="1265" userDrawn="1">
          <p15:clr>
            <a:srgbClr val="A4A3A4"/>
          </p15:clr>
        </p15:guide>
        <p15:guide id="9" pos="2078" userDrawn="1">
          <p15:clr>
            <a:srgbClr val="000000"/>
          </p15:clr>
        </p15:guide>
        <p15:guide id="10" pos="2169" userDrawn="1">
          <p15:clr>
            <a:srgbClr val="000000"/>
          </p15:clr>
        </p15:guide>
        <p15:guide id="11" pos="5515" userDrawn="1">
          <p15:clr>
            <a:srgbClr val="A4A3A4"/>
          </p15:clr>
        </p15:guide>
        <p15:guide id="12" pos="5605" userDrawn="1">
          <p15:clr>
            <a:srgbClr val="A4A3A4"/>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Highlight tekst og indhold A">
    <p:spTree>
      <p:nvGrpSpPr>
        <p:cNvPr id="1" name=""/>
        <p:cNvGrpSpPr/>
        <p:nvPr/>
      </p:nvGrpSpPr>
      <p:grpSpPr>
        <a:xfrm>
          <a:off x="0" y="0"/>
          <a:ext cx="0" cy="0"/>
          <a:chOff x="0" y="0"/>
          <a:chExt cx="0" cy="0"/>
        </a:xfrm>
      </p:grpSpPr>
      <p:sp>
        <p:nvSpPr>
          <p:cNvPr id="6" name="Baggrund">
            <a:extLst>
              <a:ext uri="{FF2B5EF4-FFF2-40B4-BE49-F238E27FC236}">
                <a16:creationId xmlns:a16="http://schemas.microsoft.com/office/drawing/2014/main" id="{29C50E12-C92F-F90B-7A3B-E851CBE06104}"/>
              </a:ext>
            </a:extLst>
          </p:cNvPr>
          <p:cNvSpPr/>
          <p:nvPr userDrawn="1"/>
        </p:nvSpPr>
        <p:spPr>
          <a:xfrm>
            <a:off x="0" y="0"/>
            <a:ext cx="5078224" cy="6861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2" name="Titel 1">
            <a:extLst>
              <a:ext uri="{FF2B5EF4-FFF2-40B4-BE49-F238E27FC236}">
                <a16:creationId xmlns:a16="http://schemas.microsoft.com/office/drawing/2014/main" id="{45825402-D9A7-F4D8-E1E2-46B79BD06CE7}"/>
              </a:ext>
            </a:extLst>
          </p:cNvPr>
          <p:cNvSpPr>
            <a:spLocks noGrp="1"/>
          </p:cNvSpPr>
          <p:nvPr>
            <p:ph type="title" hasCustomPrompt="1"/>
          </p:nvPr>
        </p:nvSpPr>
        <p:spPr>
          <a:xfrm>
            <a:off x="5799138" y="650342"/>
            <a:ext cx="5668961" cy="1149666"/>
          </a:xfrm>
        </p:spPr>
        <p:txBody>
          <a:bodyPr/>
          <a:lstStyle/>
          <a:p>
            <a:r>
              <a:rPr lang="da-DK" dirty="0"/>
              <a:t>Klik for at tilføje titel i maks. to linjer</a:t>
            </a:r>
            <a:endParaRPr lang="da-DK"/>
          </a:p>
        </p:txBody>
      </p:sp>
      <p:sp>
        <p:nvSpPr>
          <p:cNvPr id="7" name="Content Placeholder 2">
            <a:extLst>
              <a:ext uri="{FF2B5EF4-FFF2-40B4-BE49-F238E27FC236}">
                <a16:creationId xmlns:a16="http://schemas.microsoft.com/office/drawing/2014/main" id="{39E49887-C4D3-4BCC-B48C-20FBDAA0420E}"/>
              </a:ext>
            </a:extLst>
          </p:cNvPr>
          <p:cNvSpPr>
            <a:spLocks noGrp="1"/>
          </p:cNvSpPr>
          <p:nvPr>
            <p:ph idx="1" hasCustomPrompt="1"/>
          </p:nvPr>
        </p:nvSpPr>
        <p:spPr>
          <a:xfrm>
            <a:off x="5799138" y="2008800"/>
            <a:ext cx="5672136" cy="4125278"/>
          </a:xfrm>
        </p:spPr>
        <p:txBody>
          <a:bodyPr/>
          <a:lstStyle>
            <a:lvl1pPr>
              <a:defRPr/>
            </a:lvl1pPr>
          </a:lstStyle>
          <a:p>
            <a:pPr lvl="0"/>
            <a:r>
              <a:rPr lang="da-DK" noProof="0" dirty="0"/>
              <a:t>Klik for at tilføje tekst                                                                Brug TAB for at gå frem i tekst-niveau.                                      Brug SHIFT+TAB for at gå tilbage i tekst-niveau.                     Alternativt kan Forøge og Formindsk listeniveau bruges.</a:t>
            </a:r>
            <a:endParaRPr lang="da-DK"/>
          </a:p>
          <a:p>
            <a:pPr lvl="1"/>
            <a:r>
              <a:rPr lang="da-DK" noProof="0" dirty="0"/>
              <a:t>Andet Niveau</a:t>
            </a:r>
            <a:endParaRPr lang="da-DK"/>
          </a:p>
          <a:p>
            <a:pPr lvl="2"/>
            <a:r>
              <a:rPr lang="da-DK" noProof="0" dirty="0"/>
              <a:t>Tredje Niveau</a:t>
            </a:r>
            <a:endParaRPr lang="da-DK"/>
          </a:p>
          <a:p>
            <a:pPr lvl="3"/>
            <a:r>
              <a:rPr lang="da-DK" noProof="0" dirty="0"/>
              <a:t>Fjerde Niveau</a:t>
            </a:r>
            <a:endParaRPr lang="da-DK"/>
          </a:p>
          <a:p>
            <a:pPr lvl="4"/>
            <a:r>
              <a:rPr lang="da-DK" noProof="0" dirty="0"/>
              <a:t>Femte Niveau</a:t>
            </a:r>
            <a:endParaRPr lang="da-DK"/>
          </a:p>
          <a:p>
            <a:pPr lvl="5"/>
            <a:r>
              <a:rPr lang="da-DK" noProof="0" dirty="0"/>
              <a:t>6 Niveau</a:t>
            </a:r>
            <a:endParaRPr lang="da-DK"/>
          </a:p>
          <a:p>
            <a:pPr lvl="6"/>
            <a:r>
              <a:rPr lang="da-DK" noProof="0" dirty="0"/>
              <a:t>7 Niveau</a:t>
            </a:r>
            <a:endParaRPr lang="da-DK"/>
          </a:p>
          <a:p>
            <a:pPr lvl="7"/>
            <a:r>
              <a:rPr lang="da-DK" noProof="0" dirty="0"/>
              <a:t>8 Niveau</a:t>
            </a:r>
            <a:endParaRPr lang="da-DK"/>
          </a:p>
          <a:p>
            <a:pPr lvl="8"/>
            <a:r>
              <a:rPr lang="da-DK" noProof="0" dirty="0"/>
              <a:t>9 Niveau</a:t>
            </a:r>
            <a:endParaRPr lang="da-DK"/>
          </a:p>
        </p:txBody>
      </p:sp>
      <p:sp>
        <p:nvSpPr>
          <p:cNvPr id="9" name="Pladsholder til tekst 8">
            <a:extLst>
              <a:ext uri="{FF2B5EF4-FFF2-40B4-BE49-F238E27FC236}">
                <a16:creationId xmlns:a16="http://schemas.microsoft.com/office/drawing/2014/main" id="{28AED427-63BC-A6EF-897B-B64F3DB3BF1A}"/>
              </a:ext>
            </a:extLst>
          </p:cNvPr>
          <p:cNvSpPr>
            <a:spLocks noGrp="1"/>
          </p:cNvSpPr>
          <p:nvPr>
            <p:ph type="body" sz="quarter" idx="13" hasCustomPrompt="1"/>
          </p:nvPr>
        </p:nvSpPr>
        <p:spPr>
          <a:xfrm>
            <a:off x="720726" y="1751870"/>
            <a:ext cx="3638549" cy="1239111"/>
          </a:xfrm>
        </p:spPr>
        <p:txBody>
          <a:bodyPr/>
          <a:lstStyle>
            <a:lvl1pPr marL="0" indent="0">
              <a:lnSpc>
                <a:spcPct val="100000"/>
              </a:lnSpc>
              <a:spcBef>
                <a:spcPts val="0"/>
              </a:spcBef>
              <a:spcAft>
                <a:spcPts val="200"/>
              </a:spcAft>
              <a:buFont typeface="Segoe UI" panose="020B0502040204020203" pitchFamily="34" charset="0"/>
              <a:buChar char="​"/>
              <a:defRPr sz="8000" b="1">
                <a:solidFill>
                  <a:schemeClr val="bg1"/>
                </a:solidFill>
              </a:defRPr>
            </a:lvl1pPr>
            <a:lvl2pPr marL="0" indent="0">
              <a:lnSpc>
                <a:spcPct val="110000"/>
              </a:lnSpc>
              <a:spcBef>
                <a:spcPts val="0"/>
              </a:spcBef>
              <a:spcAft>
                <a:spcPts val="200"/>
              </a:spcAft>
              <a:buFont typeface="Segoe UI" panose="020B0502040204020203" pitchFamily="34" charset="0"/>
              <a:buChar char="​"/>
              <a:defRPr sz="1500" b="0">
                <a:solidFill>
                  <a:schemeClr val="bg1"/>
                </a:solidFill>
              </a:defRPr>
            </a:lvl2pPr>
            <a:lvl3pPr marL="0" indent="0">
              <a:lnSpc>
                <a:spcPct val="110000"/>
              </a:lnSpc>
              <a:spcBef>
                <a:spcPts val="0"/>
              </a:spcBef>
              <a:spcAft>
                <a:spcPts val="200"/>
              </a:spcAft>
              <a:buFont typeface="Segoe UI" panose="020B0502040204020203" pitchFamily="34" charset="0"/>
              <a:buChar char="​"/>
              <a:defRPr sz="1500" b="0">
                <a:solidFill>
                  <a:schemeClr val="bg1"/>
                </a:solidFill>
              </a:defRPr>
            </a:lvl3pPr>
            <a:lvl4pPr marL="0" indent="0">
              <a:lnSpc>
                <a:spcPct val="110000"/>
              </a:lnSpc>
              <a:spcBef>
                <a:spcPts val="0"/>
              </a:spcBef>
              <a:spcAft>
                <a:spcPts val="200"/>
              </a:spcAft>
              <a:buFont typeface="Segoe UI" panose="020B0502040204020203" pitchFamily="34" charset="0"/>
              <a:buChar char="​"/>
              <a:defRPr sz="1500" b="0">
                <a:solidFill>
                  <a:schemeClr val="bg1"/>
                </a:solidFill>
              </a:defRPr>
            </a:lvl4pPr>
            <a:lvl5pPr marL="0" indent="0">
              <a:lnSpc>
                <a:spcPct val="110000"/>
              </a:lnSpc>
              <a:spcBef>
                <a:spcPts val="0"/>
              </a:spcBef>
              <a:spcAft>
                <a:spcPts val="200"/>
              </a:spcAft>
              <a:buFont typeface="Segoe UI" panose="020B0502040204020203" pitchFamily="34" charset="0"/>
              <a:buChar char="​"/>
              <a:defRPr sz="1500" b="0">
                <a:solidFill>
                  <a:schemeClr val="bg1"/>
                </a:solidFill>
              </a:defRPr>
            </a:lvl5pPr>
            <a:lvl6pPr marL="0" indent="0">
              <a:lnSpc>
                <a:spcPct val="110000"/>
              </a:lnSpc>
              <a:spcBef>
                <a:spcPts val="0"/>
              </a:spcBef>
              <a:spcAft>
                <a:spcPts val="200"/>
              </a:spcAft>
              <a:buFont typeface="Segoe UI" panose="020B0502040204020203" pitchFamily="34" charset="0"/>
              <a:buChar char="​"/>
              <a:defRPr sz="1500" b="0">
                <a:solidFill>
                  <a:schemeClr val="bg1"/>
                </a:solidFill>
              </a:defRPr>
            </a:lvl6pPr>
            <a:lvl7pPr marL="0" indent="0">
              <a:lnSpc>
                <a:spcPct val="110000"/>
              </a:lnSpc>
              <a:spcBef>
                <a:spcPts val="0"/>
              </a:spcBef>
              <a:spcAft>
                <a:spcPts val="200"/>
              </a:spcAft>
              <a:buFont typeface="Segoe UI" panose="020B0502040204020203" pitchFamily="34" charset="0"/>
              <a:buChar char="​"/>
              <a:defRPr sz="1500" b="0">
                <a:solidFill>
                  <a:schemeClr val="bg1"/>
                </a:solidFill>
              </a:defRPr>
            </a:lvl7pPr>
            <a:lvl8pPr marL="0" indent="0">
              <a:lnSpc>
                <a:spcPct val="110000"/>
              </a:lnSpc>
              <a:spcBef>
                <a:spcPts val="0"/>
              </a:spcBef>
              <a:spcAft>
                <a:spcPts val="200"/>
              </a:spcAft>
              <a:buFont typeface="Segoe UI" panose="020B0502040204020203" pitchFamily="34" charset="0"/>
              <a:buChar char="​"/>
              <a:defRPr sz="1500" b="0">
                <a:solidFill>
                  <a:schemeClr val="bg1"/>
                </a:solidFill>
              </a:defRPr>
            </a:lvl8pPr>
            <a:lvl9pPr marL="0" indent="0">
              <a:lnSpc>
                <a:spcPct val="110000"/>
              </a:lnSpc>
              <a:spcBef>
                <a:spcPts val="0"/>
              </a:spcBef>
              <a:spcAft>
                <a:spcPts val="200"/>
              </a:spcAft>
              <a:buFont typeface="Segoe UI" panose="020B0502040204020203" pitchFamily="34" charset="0"/>
              <a:buChar char="​"/>
              <a:defRPr sz="1500" b="0">
                <a:solidFill>
                  <a:schemeClr val="bg1"/>
                </a:solidFill>
              </a:defRPr>
            </a:lvl9pPr>
          </a:lstStyle>
          <a:p>
            <a:pPr lvl="0"/>
            <a:r>
              <a:rPr lang="da-DK" dirty="0"/>
              <a:t>XXX</a:t>
            </a:r>
            <a:endParaRPr lang="da-DK"/>
          </a:p>
        </p:txBody>
      </p:sp>
      <p:sp>
        <p:nvSpPr>
          <p:cNvPr id="11" name="Pladsholder til tekst 10">
            <a:extLst>
              <a:ext uri="{FF2B5EF4-FFF2-40B4-BE49-F238E27FC236}">
                <a16:creationId xmlns:a16="http://schemas.microsoft.com/office/drawing/2014/main" id="{27CDEEC6-D6C7-C8D6-BCBE-E374C1A067EE}"/>
              </a:ext>
            </a:extLst>
          </p:cNvPr>
          <p:cNvSpPr>
            <a:spLocks noGrp="1"/>
          </p:cNvSpPr>
          <p:nvPr>
            <p:ph type="body" sz="quarter" idx="14" hasCustomPrompt="1"/>
          </p:nvPr>
        </p:nvSpPr>
        <p:spPr>
          <a:xfrm>
            <a:off x="720726" y="2990981"/>
            <a:ext cx="3638550" cy="821359"/>
          </a:xfrm>
        </p:spPr>
        <p:txBody>
          <a:bodyPr/>
          <a:lstStyle>
            <a:lvl1pPr marL="0" indent="0">
              <a:lnSpc>
                <a:spcPct val="110000"/>
              </a:lnSpc>
              <a:spcBef>
                <a:spcPts val="0"/>
              </a:spcBef>
              <a:buFont typeface="Segoe UI" panose="020B0502040204020203" pitchFamily="34" charset="0"/>
              <a:buChar char="​"/>
              <a:defRPr sz="1500" b="0">
                <a:solidFill>
                  <a:schemeClr val="bg1"/>
                </a:solidFill>
              </a:defRPr>
            </a:lvl1pPr>
            <a:lvl2pPr marL="0" indent="0">
              <a:lnSpc>
                <a:spcPct val="110000"/>
              </a:lnSpc>
              <a:spcBef>
                <a:spcPts val="0"/>
              </a:spcBef>
              <a:buFont typeface="Segoe UI" panose="020B0502040204020203" pitchFamily="34" charset="0"/>
              <a:buChar char="​"/>
              <a:defRPr sz="1500" b="0">
                <a:solidFill>
                  <a:schemeClr val="bg1"/>
                </a:solidFill>
              </a:defRPr>
            </a:lvl2pPr>
            <a:lvl3pPr marL="0" indent="0">
              <a:lnSpc>
                <a:spcPct val="110000"/>
              </a:lnSpc>
              <a:spcBef>
                <a:spcPts val="0"/>
              </a:spcBef>
              <a:buFont typeface="Segoe UI" panose="020B0502040204020203" pitchFamily="34" charset="0"/>
              <a:buChar char="​"/>
              <a:defRPr sz="1500" b="0">
                <a:solidFill>
                  <a:schemeClr val="bg1"/>
                </a:solidFill>
              </a:defRPr>
            </a:lvl3pPr>
            <a:lvl4pPr marL="0" indent="0">
              <a:lnSpc>
                <a:spcPct val="110000"/>
              </a:lnSpc>
              <a:spcBef>
                <a:spcPts val="0"/>
              </a:spcBef>
              <a:buFont typeface="Segoe UI" panose="020B0502040204020203" pitchFamily="34" charset="0"/>
              <a:buChar char="​"/>
              <a:defRPr sz="1500" b="0">
                <a:solidFill>
                  <a:schemeClr val="bg1"/>
                </a:solidFill>
              </a:defRPr>
            </a:lvl4pPr>
            <a:lvl5pPr marL="0" indent="0">
              <a:lnSpc>
                <a:spcPct val="110000"/>
              </a:lnSpc>
              <a:spcBef>
                <a:spcPts val="0"/>
              </a:spcBef>
              <a:buFont typeface="Segoe UI" panose="020B0502040204020203" pitchFamily="34" charset="0"/>
              <a:buChar char="​"/>
              <a:defRPr sz="1500" b="0">
                <a:solidFill>
                  <a:schemeClr val="bg1"/>
                </a:solidFill>
              </a:defRPr>
            </a:lvl5pPr>
            <a:lvl6pPr marL="0" indent="0">
              <a:lnSpc>
                <a:spcPct val="110000"/>
              </a:lnSpc>
              <a:spcBef>
                <a:spcPts val="0"/>
              </a:spcBef>
              <a:buFont typeface="Segoe UI" panose="020B0502040204020203" pitchFamily="34" charset="0"/>
              <a:buChar char="​"/>
              <a:defRPr sz="1500" b="0">
                <a:solidFill>
                  <a:schemeClr val="bg1"/>
                </a:solidFill>
              </a:defRPr>
            </a:lvl6pPr>
            <a:lvl7pPr marL="0" indent="0">
              <a:lnSpc>
                <a:spcPct val="110000"/>
              </a:lnSpc>
              <a:spcBef>
                <a:spcPts val="0"/>
              </a:spcBef>
              <a:buFont typeface="Segoe UI" panose="020B0502040204020203" pitchFamily="34" charset="0"/>
              <a:buChar char="​"/>
              <a:defRPr sz="1500" b="0">
                <a:solidFill>
                  <a:schemeClr val="bg1"/>
                </a:solidFill>
              </a:defRPr>
            </a:lvl7pPr>
            <a:lvl8pPr marL="0" indent="0">
              <a:lnSpc>
                <a:spcPct val="110000"/>
              </a:lnSpc>
              <a:spcBef>
                <a:spcPts val="0"/>
              </a:spcBef>
              <a:buFont typeface="Segoe UI" panose="020B0502040204020203" pitchFamily="34" charset="0"/>
              <a:buChar char="​"/>
              <a:defRPr sz="1500" b="0">
                <a:solidFill>
                  <a:schemeClr val="bg1"/>
                </a:solidFill>
              </a:defRPr>
            </a:lvl8pPr>
            <a:lvl9pPr marL="0" indent="0">
              <a:lnSpc>
                <a:spcPct val="110000"/>
              </a:lnSpc>
              <a:spcBef>
                <a:spcPts val="0"/>
              </a:spcBef>
              <a:buFont typeface="Segoe UI" panose="020B0502040204020203" pitchFamily="34" charset="0"/>
              <a:buChar char="​"/>
              <a:defRPr sz="1500" b="0">
                <a:solidFill>
                  <a:schemeClr val="bg1"/>
                </a:solidFill>
              </a:defRPr>
            </a:lvl9pPr>
          </a:lstStyle>
          <a:p>
            <a:pPr lvl="0"/>
            <a:r>
              <a:rPr lang="da-DK" dirty="0"/>
              <a:t>Klik for at tilføje tekst</a:t>
            </a:r>
            <a:endParaRPr lang="da-DK"/>
          </a:p>
        </p:txBody>
      </p:sp>
      <p:sp>
        <p:nvSpPr>
          <p:cNvPr id="14" name="Pladsholder til tekst 12">
            <a:extLst>
              <a:ext uri="{FF2B5EF4-FFF2-40B4-BE49-F238E27FC236}">
                <a16:creationId xmlns:a16="http://schemas.microsoft.com/office/drawing/2014/main" id="{96C6F599-0A31-53E2-249F-6C08C173C920}"/>
              </a:ext>
            </a:extLst>
          </p:cNvPr>
          <p:cNvSpPr>
            <a:spLocks noGrp="1"/>
          </p:cNvSpPr>
          <p:nvPr>
            <p:ph type="body" sz="quarter" idx="15" hasCustomPrompt="1"/>
          </p:nvPr>
        </p:nvSpPr>
        <p:spPr>
          <a:xfrm>
            <a:off x="720726" y="3816369"/>
            <a:ext cx="3638549" cy="1239111"/>
          </a:xfrm>
        </p:spPr>
        <p:txBody>
          <a:bodyPr/>
          <a:lstStyle>
            <a:lvl1pPr marL="0" indent="0">
              <a:lnSpc>
                <a:spcPct val="100000"/>
              </a:lnSpc>
              <a:spcBef>
                <a:spcPts val="0"/>
              </a:spcBef>
              <a:spcAft>
                <a:spcPts val="200"/>
              </a:spcAft>
              <a:buFont typeface="Segoe UI" panose="020B0502040204020203" pitchFamily="34" charset="0"/>
              <a:buChar char="​"/>
              <a:defRPr sz="8000" b="1">
                <a:solidFill>
                  <a:schemeClr val="bg1"/>
                </a:solidFill>
              </a:defRPr>
            </a:lvl1pPr>
            <a:lvl2pPr marL="0" indent="0">
              <a:lnSpc>
                <a:spcPct val="110000"/>
              </a:lnSpc>
              <a:spcBef>
                <a:spcPts val="0"/>
              </a:spcBef>
              <a:spcAft>
                <a:spcPts val="200"/>
              </a:spcAft>
              <a:buFont typeface="Segoe UI" panose="020B0502040204020203" pitchFamily="34" charset="0"/>
              <a:buChar char="​"/>
              <a:defRPr sz="1500" b="0">
                <a:solidFill>
                  <a:schemeClr val="bg1"/>
                </a:solidFill>
              </a:defRPr>
            </a:lvl2pPr>
            <a:lvl3pPr marL="0" indent="0">
              <a:lnSpc>
                <a:spcPct val="110000"/>
              </a:lnSpc>
              <a:spcBef>
                <a:spcPts val="0"/>
              </a:spcBef>
              <a:spcAft>
                <a:spcPts val="200"/>
              </a:spcAft>
              <a:buFont typeface="Segoe UI" panose="020B0502040204020203" pitchFamily="34" charset="0"/>
              <a:buChar char="​"/>
              <a:defRPr sz="1500" b="0">
                <a:solidFill>
                  <a:schemeClr val="bg1"/>
                </a:solidFill>
              </a:defRPr>
            </a:lvl3pPr>
            <a:lvl4pPr marL="0" indent="0">
              <a:lnSpc>
                <a:spcPct val="110000"/>
              </a:lnSpc>
              <a:spcBef>
                <a:spcPts val="0"/>
              </a:spcBef>
              <a:spcAft>
                <a:spcPts val="200"/>
              </a:spcAft>
              <a:buFont typeface="Segoe UI" panose="020B0502040204020203" pitchFamily="34" charset="0"/>
              <a:buChar char="​"/>
              <a:defRPr sz="1500" b="0">
                <a:solidFill>
                  <a:schemeClr val="bg1"/>
                </a:solidFill>
              </a:defRPr>
            </a:lvl4pPr>
            <a:lvl5pPr marL="0" indent="0">
              <a:lnSpc>
                <a:spcPct val="110000"/>
              </a:lnSpc>
              <a:spcBef>
                <a:spcPts val="0"/>
              </a:spcBef>
              <a:spcAft>
                <a:spcPts val="200"/>
              </a:spcAft>
              <a:buFont typeface="Segoe UI" panose="020B0502040204020203" pitchFamily="34" charset="0"/>
              <a:buChar char="​"/>
              <a:defRPr sz="1500" b="0">
                <a:solidFill>
                  <a:schemeClr val="bg1"/>
                </a:solidFill>
              </a:defRPr>
            </a:lvl5pPr>
            <a:lvl6pPr marL="0" indent="0">
              <a:lnSpc>
                <a:spcPct val="110000"/>
              </a:lnSpc>
              <a:spcBef>
                <a:spcPts val="0"/>
              </a:spcBef>
              <a:spcAft>
                <a:spcPts val="200"/>
              </a:spcAft>
              <a:buFont typeface="Segoe UI" panose="020B0502040204020203" pitchFamily="34" charset="0"/>
              <a:buChar char="​"/>
              <a:defRPr sz="1500" b="0">
                <a:solidFill>
                  <a:schemeClr val="bg1"/>
                </a:solidFill>
              </a:defRPr>
            </a:lvl6pPr>
            <a:lvl7pPr marL="0" indent="0">
              <a:lnSpc>
                <a:spcPct val="110000"/>
              </a:lnSpc>
              <a:spcBef>
                <a:spcPts val="0"/>
              </a:spcBef>
              <a:spcAft>
                <a:spcPts val="200"/>
              </a:spcAft>
              <a:buFont typeface="Segoe UI" panose="020B0502040204020203" pitchFamily="34" charset="0"/>
              <a:buChar char="​"/>
              <a:defRPr sz="1500" b="0">
                <a:solidFill>
                  <a:schemeClr val="bg1"/>
                </a:solidFill>
              </a:defRPr>
            </a:lvl7pPr>
            <a:lvl8pPr marL="0" indent="0">
              <a:lnSpc>
                <a:spcPct val="110000"/>
              </a:lnSpc>
              <a:spcBef>
                <a:spcPts val="0"/>
              </a:spcBef>
              <a:spcAft>
                <a:spcPts val="200"/>
              </a:spcAft>
              <a:buFont typeface="Segoe UI" panose="020B0502040204020203" pitchFamily="34" charset="0"/>
              <a:buChar char="​"/>
              <a:defRPr sz="1500" b="0">
                <a:solidFill>
                  <a:schemeClr val="bg1"/>
                </a:solidFill>
              </a:defRPr>
            </a:lvl8pPr>
            <a:lvl9pPr marL="0" indent="0">
              <a:lnSpc>
                <a:spcPct val="110000"/>
              </a:lnSpc>
              <a:spcBef>
                <a:spcPts val="0"/>
              </a:spcBef>
              <a:spcAft>
                <a:spcPts val="200"/>
              </a:spcAft>
              <a:buFont typeface="Segoe UI" panose="020B0502040204020203" pitchFamily="34" charset="0"/>
              <a:buChar char="​"/>
              <a:defRPr sz="1500" b="0">
                <a:solidFill>
                  <a:schemeClr val="bg1"/>
                </a:solidFill>
              </a:defRPr>
            </a:lvl9pPr>
          </a:lstStyle>
          <a:p>
            <a:pPr lvl="0"/>
            <a:r>
              <a:rPr lang="da-DK" dirty="0"/>
              <a:t>XXX</a:t>
            </a:r>
            <a:endParaRPr lang="da-DK"/>
          </a:p>
        </p:txBody>
      </p:sp>
      <p:sp>
        <p:nvSpPr>
          <p:cNvPr id="15" name="Pladsholder til tekst 14">
            <a:extLst>
              <a:ext uri="{FF2B5EF4-FFF2-40B4-BE49-F238E27FC236}">
                <a16:creationId xmlns:a16="http://schemas.microsoft.com/office/drawing/2014/main" id="{F667800A-190B-5E65-F2C4-E36C9E742227}"/>
              </a:ext>
            </a:extLst>
          </p:cNvPr>
          <p:cNvSpPr>
            <a:spLocks noGrp="1"/>
          </p:cNvSpPr>
          <p:nvPr>
            <p:ph type="body" sz="quarter" idx="16" hasCustomPrompt="1"/>
          </p:nvPr>
        </p:nvSpPr>
        <p:spPr>
          <a:xfrm>
            <a:off x="720726" y="5055480"/>
            <a:ext cx="3638550" cy="1078598"/>
          </a:xfrm>
        </p:spPr>
        <p:txBody>
          <a:bodyPr/>
          <a:lstStyle>
            <a:lvl1pPr marL="0" indent="0">
              <a:lnSpc>
                <a:spcPct val="110000"/>
              </a:lnSpc>
              <a:spcBef>
                <a:spcPts val="0"/>
              </a:spcBef>
              <a:buFont typeface="Segoe UI" panose="020B0502040204020203" pitchFamily="34" charset="0"/>
              <a:buChar char="​"/>
              <a:defRPr sz="1500" b="0">
                <a:solidFill>
                  <a:schemeClr val="bg1"/>
                </a:solidFill>
              </a:defRPr>
            </a:lvl1pPr>
            <a:lvl2pPr marL="0" indent="0">
              <a:lnSpc>
                <a:spcPct val="110000"/>
              </a:lnSpc>
              <a:spcBef>
                <a:spcPts val="0"/>
              </a:spcBef>
              <a:buFont typeface="Segoe UI" panose="020B0502040204020203" pitchFamily="34" charset="0"/>
              <a:buChar char="​"/>
              <a:defRPr sz="1500" b="0">
                <a:solidFill>
                  <a:schemeClr val="bg1"/>
                </a:solidFill>
              </a:defRPr>
            </a:lvl2pPr>
            <a:lvl3pPr marL="0" indent="0">
              <a:lnSpc>
                <a:spcPct val="110000"/>
              </a:lnSpc>
              <a:spcBef>
                <a:spcPts val="0"/>
              </a:spcBef>
              <a:buFont typeface="Segoe UI" panose="020B0502040204020203" pitchFamily="34" charset="0"/>
              <a:buChar char="​"/>
              <a:defRPr sz="1500" b="0">
                <a:solidFill>
                  <a:schemeClr val="bg1"/>
                </a:solidFill>
              </a:defRPr>
            </a:lvl3pPr>
            <a:lvl4pPr marL="0" indent="0">
              <a:lnSpc>
                <a:spcPct val="110000"/>
              </a:lnSpc>
              <a:spcBef>
                <a:spcPts val="0"/>
              </a:spcBef>
              <a:buFont typeface="Segoe UI" panose="020B0502040204020203" pitchFamily="34" charset="0"/>
              <a:buChar char="​"/>
              <a:defRPr sz="1500" b="0">
                <a:solidFill>
                  <a:schemeClr val="bg1"/>
                </a:solidFill>
              </a:defRPr>
            </a:lvl4pPr>
            <a:lvl5pPr marL="0" indent="0">
              <a:lnSpc>
                <a:spcPct val="110000"/>
              </a:lnSpc>
              <a:spcBef>
                <a:spcPts val="0"/>
              </a:spcBef>
              <a:buFont typeface="Segoe UI" panose="020B0502040204020203" pitchFamily="34" charset="0"/>
              <a:buChar char="​"/>
              <a:defRPr sz="1500" b="0">
                <a:solidFill>
                  <a:schemeClr val="bg1"/>
                </a:solidFill>
              </a:defRPr>
            </a:lvl5pPr>
            <a:lvl6pPr marL="0" indent="0">
              <a:lnSpc>
                <a:spcPct val="110000"/>
              </a:lnSpc>
              <a:spcBef>
                <a:spcPts val="0"/>
              </a:spcBef>
              <a:buFont typeface="Segoe UI" panose="020B0502040204020203" pitchFamily="34" charset="0"/>
              <a:buChar char="​"/>
              <a:defRPr sz="1500" b="0">
                <a:solidFill>
                  <a:schemeClr val="bg1"/>
                </a:solidFill>
              </a:defRPr>
            </a:lvl6pPr>
            <a:lvl7pPr marL="0" indent="0">
              <a:lnSpc>
                <a:spcPct val="110000"/>
              </a:lnSpc>
              <a:spcBef>
                <a:spcPts val="0"/>
              </a:spcBef>
              <a:buFont typeface="Segoe UI" panose="020B0502040204020203" pitchFamily="34" charset="0"/>
              <a:buChar char="​"/>
              <a:defRPr sz="1500" b="0">
                <a:solidFill>
                  <a:schemeClr val="bg1"/>
                </a:solidFill>
              </a:defRPr>
            </a:lvl7pPr>
            <a:lvl8pPr marL="0" indent="0">
              <a:lnSpc>
                <a:spcPct val="110000"/>
              </a:lnSpc>
              <a:spcBef>
                <a:spcPts val="0"/>
              </a:spcBef>
              <a:buFont typeface="Segoe UI" panose="020B0502040204020203" pitchFamily="34" charset="0"/>
              <a:buChar char="​"/>
              <a:defRPr sz="1500" b="0">
                <a:solidFill>
                  <a:schemeClr val="bg1"/>
                </a:solidFill>
              </a:defRPr>
            </a:lvl8pPr>
            <a:lvl9pPr marL="0" indent="0">
              <a:lnSpc>
                <a:spcPct val="110000"/>
              </a:lnSpc>
              <a:spcBef>
                <a:spcPts val="0"/>
              </a:spcBef>
              <a:buFont typeface="Segoe UI" panose="020B0502040204020203" pitchFamily="34" charset="0"/>
              <a:buChar char="​"/>
              <a:defRPr sz="1500" b="0">
                <a:solidFill>
                  <a:schemeClr val="bg1"/>
                </a:solidFill>
              </a:defRPr>
            </a:lvl9pPr>
          </a:lstStyle>
          <a:p>
            <a:pPr lvl="0"/>
            <a:r>
              <a:rPr lang="da-DK" dirty="0"/>
              <a:t>Klik for at tilføje tekst</a:t>
            </a:r>
            <a:endParaRPr lang="da-DK"/>
          </a:p>
        </p:txBody>
      </p:sp>
      <p:sp>
        <p:nvSpPr>
          <p:cNvPr id="16" name="Titel" descr="{&quot;templafy&quot;:{&quot;id&quot;:&quot;a84e0b74-6f00-4cdf-93da-cf9277e2f100&quot;}}">
            <a:extLst>
              <a:ext uri="{FF2B5EF4-FFF2-40B4-BE49-F238E27FC236}">
                <a16:creationId xmlns:a16="http://schemas.microsoft.com/office/drawing/2014/main" id="{8A38DFA1-F02E-63D9-03A3-9CC489CCD8D6}"/>
              </a:ext>
            </a:extLst>
          </p:cNvPr>
          <p:cNvSpPr/>
          <p:nvPr userDrawn="1"/>
        </p:nvSpPr>
        <p:spPr>
          <a:xfrm>
            <a:off x="5799138" y="6399170"/>
            <a:ext cx="5110162" cy="1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da-DK" sz="800" noProof="0" dirty="0">
              <a:solidFill>
                <a:schemeClr val="tx1"/>
              </a:solidFill>
            </a:endParaRPr>
          </a:p>
        </p:txBody>
      </p:sp>
      <p:sp>
        <p:nvSpPr>
          <p:cNvPr id="8" name="Pladsholder til dato 7">
            <a:extLst>
              <a:ext uri="{FF2B5EF4-FFF2-40B4-BE49-F238E27FC236}">
                <a16:creationId xmlns:a16="http://schemas.microsoft.com/office/drawing/2014/main" id="{FEAF2A4B-6AA7-46D6-4C80-1C73F1A622B3}"/>
              </a:ext>
            </a:extLst>
          </p:cNvPr>
          <p:cNvSpPr>
            <a:spLocks noGrp="1"/>
          </p:cNvSpPr>
          <p:nvPr>
            <p:ph type="dt" sz="half" idx="17"/>
          </p:nvPr>
        </p:nvSpPr>
        <p:spPr/>
        <p:txBody>
          <a:bodyPr/>
          <a:lstStyle/>
          <a:p>
            <a:fld id="{61B1F00C-AA81-451C-9F2E-28BAD98A005E}" type="datetime1">
              <a:rPr lang="da-DK" smtClean="0"/>
              <a:t>26-08-2025</a:t>
            </a:fld>
            <a:endParaRPr lang="da-DK" dirty="0"/>
          </a:p>
        </p:txBody>
      </p:sp>
      <p:sp>
        <p:nvSpPr>
          <p:cNvPr id="10" name="Pladsholder til sidefod 9">
            <a:extLst>
              <a:ext uri="{FF2B5EF4-FFF2-40B4-BE49-F238E27FC236}">
                <a16:creationId xmlns:a16="http://schemas.microsoft.com/office/drawing/2014/main" id="{D5B11EA8-166B-CC04-B945-DD0869BDC4C2}"/>
              </a:ext>
            </a:extLst>
          </p:cNvPr>
          <p:cNvSpPr>
            <a:spLocks noGrp="1"/>
          </p:cNvSpPr>
          <p:nvPr>
            <p:ph type="ftr" sz="quarter" idx="18"/>
          </p:nvPr>
        </p:nvSpPr>
        <p:spPr/>
        <p:txBody>
          <a:bodyPr/>
          <a:lstStyle/>
          <a:p>
            <a:endParaRPr lang="da-DK" dirty="0"/>
          </a:p>
        </p:txBody>
      </p:sp>
      <p:sp>
        <p:nvSpPr>
          <p:cNvPr id="12" name="Pladsholder til slidenummer 11">
            <a:extLst>
              <a:ext uri="{FF2B5EF4-FFF2-40B4-BE49-F238E27FC236}">
                <a16:creationId xmlns:a16="http://schemas.microsoft.com/office/drawing/2014/main" id="{91481CAF-9FEB-64D3-9E8E-A3A01CB54E91}"/>
              </a:ext>
            </a:extLst>
          </p:cNvPr>
          <p:cNvSpPr>
            <a:spLocks noGrp="1"/>
          </p:cNvSpPr>
          <p:nvPr>
            <p:ph type="sldNum" sz="quarter" idx="19"/>
          </p:nvPr>
        </p:nvSpPr>
        <p:spPr/>
        <p:txBody>
          <a:bodyPr/>
          <a:lstStyle/>
          <a:p>
            <a:fld id="{24C8C45C-947F-4981-8B3F-4F32E973C901}" type="slidenum">
              <a:rPr lang="da-DK" smtClean="0"/>
              <a:pPr/>
              <a:t>‹nr.›</a:t>
            </a:fld>
            <a:endParaRPr lang="da-DK" dirty="0"/>
          </a:p>
        </p:txBody>
      </p:sp>
    </p:spTree>
    <p:extLst>
      <p:ext uri="{BB962C8B-B14F-4D97-AF65-F5344CB8AC3E}">
        <p14:creationId xmlns:p14="http://schemas.microsoft.com/office/powerpoint/2010/main" val="655114224"/>
      </p:ext>
    </p:extLst>
  </p:cSld>
  <p:clrMapOvr>
    <a:masterClrMapping/>
  </p:clrMapOvr>
  <p:extLst>
    <p:ext uri="{DCECCB84-F9BA-43D5-87BE-67443E8EF086}">
      <p15:sldGuideLst xmlns:p15="http://schemas.microsoft.com/office/powerpoint/2012/main">
        <p15:guide id="1" pos="3653" userDrawn="1">
          <p15:clr>
            <a:srgbClr val="A4A3A4"/>
          </p15:clr>
        </p15:guide>
        <p15:guide id="2" pos="2746" userDrawn="1">
          <p15:clr>
            <a:srgbClr val="A4A3A4"/>
          </p15:clr>
        </p15:guide>
        <p15:guide id="3" orient="horz" pos="1265" userDrawn="1">
          <p15:clr>
            <a:srgbClr val="A4A3A4"/>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Highlight tekst og indhold B">
    <p:spTree>
      <p:nvGrpSpPr>
        <p:cNvPr id="1" name=""/>
        <p:cNvGrpSpPr/>
        <p:nvPr/>
      </p:nvGrpSpPr>
      <p:grpSpPr>
        <a:xfrm>
          <a:off x="0" y="0"/>
          <a:ext cx="0" cy="0"/>
          <a:chOff x="0" y="0"/>
          <a:chExt cx="0" cy="0"/>
        </a:xfrm>
      </p:grpSpPr>
      <p:sp>
        <p:nvSpPr>
          <p:cNvPr id="6" name="Baggrund">
            <a:extLst>
              <a:ext uri="{FF2B5EF4-FFF2-40B4-BE49-F238E27FC236}">
                <a16:creationId xmlns:a16="http://schemas.microsoft.com/office/drawing/2014/main" id="{29C50E12-C92F-F90B-7A3B-E851CBE06104}"/>
              </a:ext>
            </a:extLst>
          </p:cNvPr>
          <p:cNvSpPr/>
          <p:nvPr userDrawn="1"/>
        </p:nvSpPr>
        <p:spPr>
          <a:xfrm>
            <a:off x="0" y="0"/>
            <a:ext cx="5078224" cy="6861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2" name="Titel 1">
            <a:extLst>
              <a:ext uri="{FF2B5EF4-FFF2-40B4-BE49-F238E27FC236}">
                <a16:creationId xmlns:a16="http://schemas.microsoft.com/office/drawing/2014/main" id="{45825402-D9A7-F4D8-E1E2-46B79BD06CE7}"/>
              </a:ext>
            </a:extLst>
          </p:cNvPr>
          <p:cNvSpPr>
            <a:spLocks noGrp="1"/>
          </p:cNvSpPr>
          <p:nvPr>
            <p:ph type="title" hasCustomPrompt="1"/>
          </p:nvPr>
        </p:nvSpPr>
        <p:spPr>
          <a:xfrm>
            <a:off x="5799138" y="650342"/>
            <a:ext cx="5668961" cy="1149666"/>
          </a:xfrm>
        </p:spPr>
        <p:txBody>
          <a:bodyPr/>
          <a:lstStyle/>
          <a:p>
            <a:r>
              <a:rPr lang="da-DK" dirty="0"/>
              <a:t>Klik for at tilføje titel i maks. to linjer</a:t>
            </a:r>
            <a:endParaRPr lang="da-DK"/>
          </a:p>
        </p:txBody>
      </p:sp>
      <p:sp>
        <p:nvSpPr>
          <p:cNvPr id="7" name="Content Placeholder 2">
            <a:extLst>
              <a:ext uri="{FF2B5EF4-FFF2-40B4-BE49-F238E27FC236}">
                <a16:creationId xmlns:a16="http://schemas.microsoft.com/office/drawing/2014/main" id="{39E49887-C4D3-4BCC-B48C-20FBDAA0420E}"/>
              </a:ext>
            </a:extLst>
          </p:cNvPr>
          <p:cNvSpPr>
            <a:spLocks noGrp="1"/>
          </p:cNvSpPr>
          <p:nvPr>
            <p:ph idx="1" hasCustomPrompt="1"/>
          </p:nvPr>
        </p:nvSpPr>
        <p:spPr>
          <a:xfrm>
            <a:off x="5799138" y="2008800"/>
            <a:ext cx="5672136" cy="4125278"/>
          </a:xfrm>
        </p:spPr>
        <p:txBody>
          <a:bodyPr/>
          <a:lstStyle>
            <a:lvl1pPr>
              <a:defRPr/>
            </a:lvl1pPr>
          </a:lstStyle>
          <a:p>
            <a:pPr lvl="0"/>
            <a:r>
              <a:rPr lang="da-DK" noProof="0" dirty="0"/>
              <a:t>Klik for at tilføje tekst                                                                Brug TAB for at gå frem i tekst-niveau.                                      Brug SHIFT+TAB for at gå tilbage i tekst-niveau.                     Alternativt kan Forøge og Formindsk listeniveau bruges.</a:t>
            </a:r>
            <a:endParaRPr lang="da-DK"/>
          </a:p>
          <a:p>
            <a:pPr lvl="1"/>
            <a:r>
              <a:rPr lang="da-DK" noProof="0" dirty="0"/>
              <a:t>Andet Niveau</a:t>
            </a:r>
            <a:endParaRPr lang="da-DK"/>
          </a:p>
          <a:p>
            <a:pPr lvl="2"/>
            <a:r>
              <a:rPr lang="da-DK" noProof="0" dirty="0"/>
              <a:t>Tredje Niveau</a:t>
            </a:r>
            <a:endParaRPr lang="da-DK"/>
          </a:p>
          <a:p>
            <a:pPr lvl="3"/>
            <a:r>
              <a:rPr lang="da-DK" noProof="0" dirty="0"/>
              <a:t>Fjerde Niveau</a:t>
            </a:r>
            <a:endParaRPr lang="da-DK"/>
          </a:p>
          <a:p>
            <a:pPr lvl="4"/>
            <a:r>
              <a:rPr lang="da-DK" noProof="0" dirty="0"/>
              <a:t>Femte Niveau</a:t>
            </a:r>
            <a:endParaRPr lang="da-DK"/>
          </a:p>
          <a:p>
            <a:pPr lvl="5"/>
            <a:r>
              <a:rPr lang="da-DK" noProof="0" dirty="0"/>
              <a:t>6 Niveau</a:t>
            </a:r>
            <a:endParaRPr lang="da-DK"/>
          </a:p>
          <a:p>
            <a:pPr lvl="6"/>
            <a:r>
              <a:rPr lang="da-DK" noProof="0" dirty="0"/>
              <a:t>7 Niveau</a:t>
            </a:r>
            <a:endParaRPr lang="da-DK"/>
          </a:p>
          <a:p>
            <a:pPr lvl="7"/>
            <a:r>
              <a:rPr lang="da-DK" noProof="0" dirty="0"/>
              <a:t>8 Niveau</a:t>
            </a:r>
            <a:endParaRPr lang="da-DK"/>
          </a:p>
          <a:p>
            <a:pPr lvl="8"/>
            <a:r>
              <a:rPr lang="da-DK" noProof="0" dirty="0"/>
              <a:t>9 Niveau</a:t>
            </a:r>
            <a:endParaRPr lang="da-DK"/>
          </a:p>
        </p:txBody>
      </p:sp>
      <p:sp>
        <p:nvSpPr>
          <p:cNvPr id="9" name="Pladsholder til tekst 8">
            <a:extLst>
              <a:ext uri="{FF2B5EF4-FFF2-40B4-BE49-F238E27FC236}">
                <a16:creationId xmlns:a16="http://schemas.microsoft.com/office/drawing/2014/main" id="{28AED427-63BC-A6EF-897B-B64F3DB3BF1A}"/>
              </a:ext>
            </a:extLst>
          </p:cNvPr>
          <p:cNvSpPr>
            <a:spLocks noGrp="1"/>
          </p:cNvSpPr>
          <p:nvPr>
            <p:ph type="body" sz="quarter" idx="13" hasCustomPrompt="1"/>
          </p:nvPr>
        </p:nvSpPr>
        <p:spPr>
          <a:xfrm>
            <a:off x="720726" y="1751870"/>
            <a:ext cx="3638549" cy="1239111"/>
          </a:xfrm>
        </p:spPr>
        <p:txBody>
          <a:bodyPr/>
          <a:lstStyle>
            <a:lvl1pPr marL="0" indent="0">
              <a:lnSpc>
                <a:spcPct val="100000"/>
              </a:lnSpc>
              <a:spcBef>
                <a:spcPts val="0"/>
              </a:spcBef>
              <a:spcAft>
                <a:spcPts val="200"/>
              </a:spcAft>
              <a:buFont typeface="Segoe UI" panose="020B0502040204020203" pitchFamily="34" charset="0"/>
              <a:buChar char="​"/>
              <a:defRPr sz="8000" b="1">
                <a:solidFill>
                  <a:schemeClr val="tx1"/>
                </a:solidFill>
              </a:defRPr>
            </a:lvl1pPr>
            <a:lvl2pPr marL="0" indent="0">
              <a:lnSpc>
                <a:spcPct val="110000"/>
              </a:lnSpc>
              <a:spcBef>
                <a:spcPts val="0"/>
              </a:spcBef>
              <a:spcAft>
                <a:spcPts val="200"/>
              </a:spcAft>
              <a:buFont typeface="Segoe UI" panose="020B0502040204020203" pitchFamily="34" charset="0"/>
              <a:buChar char="​"/>
              <a:defRPr sz="1500" b="0">
                <a:solidFill>
                  <a:schemeClr val="tx1"/>
                </a:solidFill>
              </a:defRPr>
            </a:lvl2pPr>
            <a:lvl3pPr marL="0" indent="0">
              <a:lnSpc>
                <a:spcPct val="110000"/>
              </a:lnSpc>
              <a:spcBef>
                <a:spcPts val="0"/>
              </a:spcBef>
              <a:spcAft>
                <a:spcPts val="200"/>
              </a:spcAft>
              <a:buFont typeface="Segoe UI" panose="020B0502040204020203" pitchFamily="34" charset="0"/>
              <a:buChar char="​"/>
              <a:defRPr sz="1500" b="0">
                <a:solidFill>
                  <a:schemeClr val="tx1"/>
                </a:solidFill>
              </a:defRPr>
            </a:lvl3pPr>
            <a:lvl4pPr marL="0" indent="0">
              <a:lnSpc>
                <a:spcPct val="110000"/>
              </a:lnSpc>
              <a:spcBef>
                <a:spcPts val="0"/>
              </a:spcBef>
              <a:spcAft>
                <a:spcPts val="200"/>
              </a:spcAft>
              <a:buFont typeface="Segoe UI" panose="020B0502040204020203" pitchFamily="34" charset="0"/>
              <a:buChar char="​"/>
              <a:defRPr sz="1500" b="0">
                <a:solidFill>
                  <a:schemeClr val="tx1"/>
                </a:solidFill>
              </a:defRPr>
            </a:lvl4pPr>
            <a:lvl5pPr marL="0" indent="0">
              <a:lnSpc>
                <a:spcPct val="110000"/>
              </a:lnSpc>
              <a:spcBef>
                <a:spcPts val="0"/>
              </a:spcBef>
              <a:spcAft>
                <a:spcPts val="200"/>
              </a:spcAft>
              <a:buFont typeface="Segoe UI" panose="020B0502040204020203" pitchFamily="34" charset="0"/>
              <a:buChar char="​"/>
              <a:defRPr sz="1500" b="0">
                <a:solidFill>
                  <a:schemeClr val="tx1"/>
                </a:solidFill>
              </a:defRPr>
            </a:lvl5pPr>
            <a:lvl6pPr marL="0" indent="0">
              <a:lnSpc>
                <a:spcPct val="110000"/>
              </a:lnSpc>
              <a:spcBef>
                <a:spcPts val="0"/>
              </a:spcBef>
              <a:spcAft>
                <a:spcPts val="200"/>
              </a:spcAft>
              <a:buFont typeface="Segoe UI" panose="020B0502040204020203" pitchFamily="34" charset="0"/>
              <a:buChar char="​"/>
              <a:defRPr sz="1500" b="0">
                <a:solidFill>
                  <a:schemeClr val="tx1"/>
                </a:solidFill>
              </a:defRPr>
            </a:lvl6pPr>
            <a:lvl7pPr marL="0" indent="0">
              <a:lnSpc>
                <a:spcPct val="110000"/>
              </a:lnSpc>
              <a:spcBef>
                <a:spcPts val="0"/>
              </a:spcBef>
              <a:spcAft>
                <a:spcPts val="200"/>
              </a:spcAft>
              <a:buFont typeface="Segoe UI" panose="020B0502040204020203" pitchFamily="34" charset="0"/>
              <a:buChar char="​"/>
              <a:defRPr sz="1500" b="0">
                <a:solidFill>
                  <a:schemeClr val="tx1"/>
                </a:solidFill>
              </a:defRPr>
            </a:lvl7pPr>
            <a:lvl8pPr marL="0" indent="0">
              <a:lnSpc>
                <a:spcPct val="110000"/>
              </a:lnSpc>
              <a:spcBef>
                <a:spcPts val="0"/>
              </a:spcBef>
              <a:spcAft>
                <a:spcPts val="200"/>
              </a:spcAft>
              <a:buFont typeface="Segoe UI" panose="020B0502040204020203" pitchFamily="34" charset="0"/>
              <a:buChar char="​"/>
              <a:defRPr sz="1500" b="0">
                <a:solidFill>
                  <a:schemeClr val="tx1"/>
                </a:solidFill>
              </a:defRPr>
            </a:lvl8pPr>
            <a:lvl9pPr marL="0" indent="0">
              <a:lnSpc>
                <a:spcPct val="110000"/>
              </a:lnSpc>
              <a:spcBef>
                <a:spcPts val="0"/>
              </a:spcBef>
              <a:spcAft>
                <a:spcPts val="200"/>
              </a:spcAft>
              <a:buFont typeface="Segoe UI" panose="020B0502040204020203" pitchFamily="34" charset="0"/>
              <a:buChar char="​"/>
              <a:defRPr sz="1500" b="0">
                <a:solidFill>
                  <a:schemeClr val="tx1"/>
                </a:solidFill>
              </a:defRPr>
            </a:lvl9pPr>
          </a:lstStyle>
          <a:p>
            <a:pPr lvl="0"/>
            <a:r>
              <a:rPr lang="da-DK" dirty="0"/>
              <a:t>XXX</a:t>
            </a:r>
            <a:endParaRPr lang="da-DK"/>
          </a:p>
        </p:txBody>
      </p:sp>
      <p:sp>
        <p:nvSpPr>
          <p:cNvPr id="11" name="Pladsholder til tekst 10">
            <a:extLst>
              <a:ext uri="{FF2B5EF4-FFF2-40B4-BE49-F238E27FC236}">
                <a16:creationId xmlns:a16="http://schemas.microsoft.com/office/drawing/2014/main" id="{27CDEEC6-D6C7-C8D6-BCBE-E374C1A067EE}"/>
              </a:ext>
            </a:extLst>
          </p:cNvPr>
          <p:cNvSpPr>
            <a:spLocks noGrp="1"/>
          </p:cNvSpPr>
          <p:nvPr>
            <p:ph type="body" sz="quarter" idx="14" hasCustomPrompt="1"/>
          </p:nvPr>
        </p:nvSpPr>
        <p:spPr>
          <a:xfrm>
            <a:off x="720726" y="2990981"/>
            <a:ext cx="3638550" cy="821359"/>
          </a:xfrm>
        </p:spPr>
        <p:txBody>
          <a:bodyPr/>
          <a:lstStyle>
            <a:lvl1pPr marL="0" indent="0">
              <a:lnSpc>
                <a:spcPct val="110000"/>
              </a:lnSpc>
              <a:spcBef>
                <a:spcPts val="0"/>
              </a:spcBef>
              <a:buFont typeface="Segoe UI" panose="020B0502040204020203" pitchFamily="34" charset="0"/>
              <a:buChar char="​"/>
              <a:defRPr sz="1500" b="0">
                <a:solidFill>
                  <a:schemeClr val="tx1"/>
                </a:solidFill>
              </a:defRPr>
            </a:lvl1pPr>
            <a:lvl2pPr marL="0" indent="0">
              <a:lnSpc>
                <a:spcPct val="110000"/>
              </a:lnSpc>
              <a:spcBef>
                <a:spcPts val="0"/>
              </a:spcBef>
              <a:buFont typeface="Segoe UI" panose="020B0502040204020203" pitchFamily="34" charset="0"/>
              <a:buChar char="​"/>
              <a:defRPr sz="1500" b="0">
                <a:solidFill>
                  <a:schemeClr val="tx1"/>
                </a:solidFill>
              </a:defRPr>
            </a:lvl2pPr>
            <a:lvl3pPr marL="0" indent="0">
              <a:lnSpc>
                <a:spcPct val="110000"/>
              </a:lnSpc>
              <a:spcBef>
                <a:spcPts val="0"/>
              </a:spcBef>
              <a:buFont typeface="Segoe UI" panose="020B0502040204020203" pitchFamily="34" charset="0"/>
              <a:buChar char="​"/>
              <a:defRPr sz="1500" b="0">
                <a:solidFill>
                  <a:schemeClr val="tx1"/>
                </a:solidFill>
              </a:defRPr>
            </a:lvl3pPr>
            <a:lvl4pPr marL="0" indent="0">
              <a:lnSpc>
                <a:spcPct val="110000"/>
              </a:lnSpc>
              <a:spcBef>
                <a:spcPts val="0"/>
              </a:spcBef>
              <a:buFont typeface="Segoe UI" panose="020B0502040204020203" pitchFamily="34" charset="0"/>
              <a:buChar char="​"/>
              <a:defRPr sz="1500" b="0">
                <a:solidFill>
                  <a:schemeClr val="tx1"/>
                </a:solidFill>
              </a:defRPr>
            </a:lvl4pPr>
            <a:lvl5pPr marL="0" indent="0">
              <a:lnSpc>
                <a:spcPct val="110000"/>
              </a:lnSpc>
              <a:spcBef>
                <a:spcPts val="0"/>
              </a:spcBef>
              <a:buFont typeface="Segoe UI" panose="020B0502040204020203" pitchFamily="34" charset="0"/>
              <a:buChar char="​"/>
              <a:defRPr sz="1500" b="0">
                <a:solidFill>
                  <a:schemeClr val="tx1"/>
                </a:solidFill>
              </a:defRPr>
            </a:lvl5pPr>
            <a:lvl6pPr marL="0" indent="0">
              <a:lnSpc>
                <a:spcPct val="110000"/>
              </a:lnSpc>
              <a:spcBef>
                <a:spcPts val="0"/>
              </a:spcBef>
              <a:buFont typeface="Segoe UI" panose="020B0502040204020203" pitchFamily="34" charset="0"/>
              <a:buChar char="​"/>
              <a:defRPr sz="1500" b="0">
                <a:solidFill>
                  <a:schemeClr val="tx1"/>
                </a:solidFill>
              </a:defRPr>
            </a:lvl6pPr>
            <a:lvl7pPr marL="0" indent="0">
              <a:lnSpc>
                <a:spcPct val="110000"/>
              </a:lnSpc>
              <a:spcBef>
                <a:spcPts val="0"/>
              </a:spcBef>
              <a:buFont typeface="Segoe UI" panose="020B0502040204020203" pitchFamily="34" charset="0"/>
              <a:buChar char="​"/>
              <a:defRPr sz="1500" b="0">
                <a:solidFill>
                  <a:schemeClr val="tx1"/>
                </a:solidFill>
              </a:defRPr>
            </a:lvl7pPr>
            <a:lvl8pPr marL="0" indent="0">
              <a:lnSpc>
                <a:spcPct val="110000"/>
              </a:lnSpc>
              <a:spcBef>
                <a:spcPts val="0"/>
              </a:spcBef>
              <a:buFont typeface="Segoe UI" panose="020B0502040204020203" pitchFamily="34" charset="0"/>
              <a:buChar char="​"/>
              <a:defRPr sz="1500" b="0">
                <a:solidFill>
                  <a:schemeClr val="tx1"/>
                </a:solidFill>
              </a:defRPr>
            </a:lvl8pPr>
            <a:lvl9pPr marL="0" indent="0">
              <a:lnSpc>
                <a:spcPct val="110000"/>
              </a:lnSpc>
              <a:spcBef>
                <a:spcPts val="0"/>
              </a:spcBef>
              <a:buFont typeface="Segoe UI" panose="020B0502040204020203" pitchFamily="34" charset="0"/>
              <a:buChar char="​"/>
              <a:defRPr sz="1500" b="0">
                <a:solidFill>
                  <a:schemeClr val="tx1"/>
                </a:solidFill>
              </a:defRPr>
            </a:lvl9pPr>
          </a:lstStyle>
          <a:p>
            <a:pPr lvl="0"/>
            <a:r>
              <a:rPr lang="da-DK" dirty="0"/>
              <a:t>Klik for at tilføje tekst</a:t>
            </a:r>
            <a:endParaRPr lang="da-DK"/>
          </a:p>
        </p:txBody>
      </p:sp>
      <p:sp>
        <p:nvSpPr>
          <p:cNvPr id="14" name="Pladsholder til tekst 12">
            <a:extLst>
              <a:ext uri="{FF2B5EF4-FFF2-40B4-BE49-F238E27FC236}">
                <a16:creationId xmlns:a16="http://schemas.microsoft.com/office/drawing/2014/main" id="{96C6F599-0A31-53E2-249F-6C08C173C920}"/>
              </a:ext>
            </a:extLst>
          </p:cNvPr>
          <p:cNvSpPr>
            <a:spLocks noGrp="1"/>
          </p:cNvSpPr>
          <p:nvPr>
            <p:ph type="body" sz="quarter" idx="15" hasCustomPrompt="1"/>
          </p:nvPr>
        </p:nvSpPr>
        <p:spPr>
          <a:xfrm>
            <a:off x="720726" y="3816369"/>
            <a:ext cx="3638549" cy="1239111"/>
          </a:xfrm>
        </p:spPr>
        <p:txBody>
          <a:bodyPr/>
          <a:lstStyle>
            <a:lvl1pPr marL="0" indent="0">
              <a:lnSpc>
                <a:spcPct val="100000"/>
              </a:lnSpc>
              <a:spcBef>
                <a:spcPts val="0"/>
              </a:spcBef>
              <a:spcAft>
                <a:spcPts val="200"/>
              </a:spcAft>
              <a:buFont typeface="Segoe UI" panose="020B0502040204020203" pitchFamily="34" charset="0"/>
              <a:buChar char="​"/>
              <a:defRPr sz="8000" b="1">
                <a:solidFill>
                  <a:schemeClr val="tx1"/>
                </a:solidFill>
              </a:defRPr>
            </a:lvl1pPr>
            <a:lvl2pPr marL="0" indent="0">
              <a:lnSpc>
                <a:spcPct val="110000"/>
              </a:lnSpc>
              <a:spcBef>
                <a:spcPts val="0"/>
              </a:spcBef>
              <a:spcAft>
                <a:spcPts val="200"/>
              </a:spcAft>
              <a:buFont typeface="Segoe UI" panose="020B0502040204020203" pitchFamily="34" charset="0"/>
              <a:buChar char="​"/>
              <a:defRPr sz="1500" b="0">
                <a:solidFill>
                  <a:schemeClr val="tx1"/>
                </a:solidFill>
              </a:defRPr>
            </a:lvl2pPr>
            <a:lvl3pPr marL="0" indent="0">
              <a:lnSpc>
                <a:spcPct val="110000"/>
              </a:lnSpc>
              <a:spcBef>
                <a:spcPts val="0"/>
              </a:spcBef>
              <a:spcAft>
                <a:spcPts val="200"/>
              </a:spcAft>
              <a:buFont typeface="Segoe UI" panose="020B0502040204020203" pitchFamily="34" charset="0"/>
              <a:buChar char="​"/>
              <a:defRPr sz="1500" b="0">
                <a:solidFill>
                  <a:schemeClr val="tx1"/>
                </a:solidFill>
              </a:defRPr>
            </a:lvl3pPr>
            <a:lvl4pPr marL="0" indent="0">
              <a:lnSpc>
                <a:spcPct val="110000"/>
              </a:lnSpc>
              <a:spcBef>
                <a:spcPts val="0"/>
              </a:spcBef>
              <a:spcAft>
                <a:spcPts val="200"/>
              </a:spcAft>
              <a:buFont typeface="Segoe UI" panose="020B0502040204020203" pitchFamily="34" charset="0"/>
              <a:buChar char="​"/>
              <a:defRPr sz="1500" b="0">
                <a:solidFill>
                  <a:schemeClr val="tx1"/>
                </a:solidFill>
              </a:defRPr>
            </a:lvl4pPr>
            <a:lvl5pPr marL="0" indent="0">
              <a:lnSpc>
                <a:spcPct val="110000"/>
              </a:lnSpc>
              <a:spcBef>
                <a:spcPts val="0"/>
              </a:spcBef>
              <a:spcAft>
                <a:spcPts val="200"/>
              </a:spcAft>
              <a:buFont typeface="Segoe UI" panose="020B0502040204020203" pitchFamily="34" charset="0"/>
              <a:buChar char="​"/>
              <a:defRPr sz="1500" b="0">
                <a:solidFill>
                  <a:schemeClr val="tx1"/>
                </a:solidFill>
              </a:defRPr>
            </a:lvl5pPr>
            <a:lvl6pPr marL="0" indent="0">
              <a:lnSpc>
                <a:spcPct val="110000"/>
              </a:lnSpc>
              <a:spcBef>
                <a:spcPts val="0"/>
              </a:spcBef>
              <a:spcAft>
                <a:spcPts val="200"/>
              </a:spcAft>
              <a:buFont typeface="Segoe UI" panose="020B0502040204020203" pitchFamily="34" charset="0"/>
              <a:buChar char="​"/>
              <a:defRPr sz="1500" b="0">
                <a:solidFill>
                  <a:schemeClr val="tx1"/>
                </a:solidFill>
              </a:defRPr>
            </a:lvl6pPr>
            <a:lvl7pPr marL="0" indent="0">
              <a:lnSpc>
                <a:spcPct val="110000"/>
              </a:lnSpc>
              <a:spcBef>
                <a:spcPts val="0"/>
              </a:spcBef>
              <a:spcAft>
                <a:spcPts val="200"/>
              </a:spcAft>
              <a:buFont typeface="Segoe UI" panose="020B0502040204020203" pitchFamily="34" charset="0"/>
              <a:buChar char="​"/>
              <a:defRPr sz="1500" b="0">
                <a:solidFill>
                  <a:schemeClr val="tx1"/>
                </a:solidFill>
              </a:defRPr>
            </a:lvl7pPr>
            <a:lvl8pPr marL="0" indent="0">
              <a:lnSpc>
                <a:spcPct val="110000"/>
              </a:lnSpc>
              <a:spcBef>
                <a:spcPts val="0"/>
              </a:spcBef>
              <a:spcAft>
                <a:spcPts val="200"/>
              </a:spcAft>
              <a:buFont typeface="Segoe UI" panose="020B0502040204020203" pitchFamily="34" charset="0"/>
              <a:buChar char="​"/>
              <a:defRPr sz="1500" b="0">
                <a:solidFill>
                  <a:schemeClr val="tx1"/>
                </a:solidFill>
              </a:defRPr>
            </a:lvl8pPr>
            <a:lvl9pPr marL="0" indent="0">
              <a:lnSpc>
                <a:spcPct val="110000"/>
              </a:lnSpc>
              <a:spcBef>
                <a:spcPts val="0"/>
              </a:spcBef>
              <a:spcAft>
                <a:spcPts val="200"/>
              </a:spcAft>
              <a:buFont typeface="Segoe UI" panose="020B0502040204020203" pitchFamily="34" charset="0"/>
              <a:buChar char="​"/>
              <a:defRPr sz="1500" b="0">
                <a:solidFill>
                  <a:schemeClr val="tx1"/>
                </a:solidFill>
              </a:defRPr>
            </a:lvl9pPr>
          </a:lstStyle>
          <a:p>
            <a:pPr lvl="0"/>
            <a:r>
              <a:rPr lang="da-DK" dirty="0"/>
              <a:t>XXX</a:t>
            </a:r>
            <a:endParaRPr lang="da-DK"/>
          </a:p>
        </p:txBody>
      </p:sp>
      <p:sp>
        <p:nvSpPr>
          <p:cNvPr id="15" name="Pladsholder til tekst 14">
            <a:extLst>
              <a:ext uri="{FF2B5EF4-FFF2-40B4-BE49-F238E27FC236}">
                <a16:creationId xmlns:a16="http://schemas.microsoft.com/office/drawing/2014/main" id="{F667800A-190B-5E65-F2C4-E36C9E742227}"/>
              </a:ext>
            </a:extLst>
          </p:cNvPr>
          <p:cNvSpPr>
            <a:spLocks noGrp="1"/>
          </p:cNvSpPr>
          <p:nvPr>
            <p:ph type="body" sz="quarter" idx="16" hasCustomPrompt="1"/>
          </p:nvPr>
        </p:nvSpPr>
        <p:spPr>
          <a:xfrm>
            <a:off x="720726" y="5055480"/>
            <a:ext cx="3638550" cy="1078598"/>
          </a:xfrm>
        </p:spPr>
        <p:txBody>
          <a:bodyPr/>
          <a:lstStyle>
            <a:lvl1pPr marL="0" indent="0">
              <a:lnSpc>
                <a:spcPct val="110000"/>
              </a:lnSpc>
              <a:spcBef>
                <a:spcPts val="0"/>
              </a:spcBef>
              <a:buFont typeface="Segoe UI" panose="020B0502040204020203" pitchFamily="34" charset="0"/>
              <a:buChar char="​"/>
              <a:defRPr sz="1500" b="0">
                <a:solidFill>
                  <a:schemeClr val="tx1"/>
                </a:solidFill>
              </a:defRPr>
            </a:lvl1pPr>
            <a:lvl2pPr marL="0" indent="0">
              <a:lnSpc>
                <a:spcPct val="110000"/>
              </a:lnSpc>
              <a:spcBef>
                <a:spcPts val="0"/>
              </a:spcBef>
              <a:buFont typeface="Segoe UI" panose="020B0502040204020203" pitchFamily="34" charset="0"/>
              <a:buChar char="​"/>
              <a:defRPr sz="1500" b="0">
                <a:solidFill>
                  <a:schemeClr val="tx1"/>
                </a:solidFill>
              </a:defRPr>
            </a:lvl2pPr>
            <a:lvl3pPr marL="0" indent="0">
              <a:lnSpc>
                <a:spcPct val="110000"/>
              </a:lnSpc>
              <a:spcBef>
                <a:spcPts val="0"/>
              </a:spcBef>
              <a:buFont typeface="Segoe UI" panose="020B0502040204020203" pitchFamily="34" charset="0"/>
              <a:buChar char="​"/>
              <a:defRPr sz="1500" b="0">
                <a:solidFill>
                  <a:schemeClr val="tx1"/>
                </a:solidFill>
              </a:defRPr>
            </a:lvl3pPr>
            <a:lvl4pPr marL="0" indent="0">
              <a:lnSpc>
                <a:spcPct val="110000"/>
              </a:lnSpc>
              <a:spcBef>
                <a:spcPts val="0"/>
              </a:spcBef>
              <a:buFont typeface="Segoe UI" panose="020B0502040204020203" pitchFamily="34" charset="0"/>
              <a:buChar char="​"/>
              <a:defRPr sz="1500" b="0">
                <a:solidFill>
                  <a:schemeClr val="tx1"/>
                </a:solidFill>
              </a:defRPr>
            </a:lvl4pPr>
            <a:lvl5pPr marL="0" indent="0">
              <a:lnSpc>
                <a:spcPct val="110000"/>
              </a:lnSpc>
              <a:spcBef>
                <a:spcPts val="0"/>
              </a:spcBef>
              <a:buFont typeface="Segoe UI" panose="020B0502040204020203" pitchFamily="34" charset="0"/>
              <a:buChar char="​"/>
              <a:defRPr sz="1500" b="0">
                <a:solidFill>
                  <a:schemeClr val="tx1"/>
                </a:solidFill>
              </a:defRPr>
            </a:lvl5pPr>
            <a:lvl6pPr marL="0" indent="0">
              <a:lnSpc>
                <a:spcPct val="110000"/>
              </a:lnSpc>
              <a:spcBef>
                <a:spcPts val="0"/>
              </a:spcBef>
              <a:buFont typeface="Segoe UI" panose="020B0502040204020203" pitchFamily="34" charset="0"/>
              <a:buChar char="​"/>
              <a:defRPr sz="1500" b="0">
                <a:solidFill>
                  <a:schemeClr val="tx1"/>
                </a:solidFill>
              </a:defRPr>
            </a:lvl6pPr>
            <a:lvl7pPr marL="0" indent="0">
              <a:lnSpc>
                <a:spcPct val="110000"/>
              </a:lnSpc>
              <a:spcBef>
                <a:spcPts val="0"/>
              </a:spcBef>
              <a:buFont typeface="Segoe UI" panose="020B0502040204020203" pitchFamily="34" charset="0"/>
              <a:buChar char="​"/>
              <a:defRPr sz="1500" b="0">
                <a:solidFill>
                  <a:schemeClr val="tx1"/>
                </a:solidFill>
              </a:defRPr>
            </a:lvl7pPr>
            <a:lvl8pPr marL="0" indent="0">
              <a:lnSpc>
                <a:spcPct val="110000"/>
              </a:lnSpc>
              <a:spcBef>
                <a:spcPts val="0"/>
              </a:spcBef>
              <a:buFont typeface="Segoe UI" panose="020B0502040204020203" pitchFamily="34" charset="0"/>
              <a:buChar char="​"/>
              <a:defRPr sz="1500" b="0">
                <a:solidFill>
                  <a:schemeClr val="tx1"/>
                </a:solidFill>
              </a:defRPr>
            </a:lvl8pPr>
            <a:lvl9pPr marL="0" indent="0">
              <a:lnSpc>
                <a:spcPct val="110000"/>
              </a:lnSpc>
              <a:spcBef>
                <a:spcPts val="0"/>
              </a:spcBef>
              <a:buFont typeface="Segoe UI" panose="020B0502040204020203" pitchFamily="34" charset="0"/>
              <a:buChar char="​"/>
              <a:defRPr sz="1500" b="0">
                <a:solidFill>
                  <a:schemeClr val="tx1"/>
                </a:solidFill>
              </a:defRPr>
            </a:lvl9pPr>
          </a:lstStyle>
          <a:p>
            <a:pPr lvl="0"/>
            <a:r>
              <a:rPr lang="da-DK" dirty="0"/>
              <a:t>Klik for at tilføje tekst</a:t>
            </a:r>
            <a:endParaRPr lang="da-DK"/>
          </a:p>
        </p:txBody>
      </p:sp>
      <p:sp>
        <p:nvSpPr>
          <p:cNvPr id="8" name="Titel" descr="{&quot;templafy&quot;:{&quot;id&quot;:&quot;cb1ebcd1-c73e-487b-821d-dd528c528040&quot;}}">
            <a:extLst>
              <a:ext uri="{FF2B5EF4-FFF2-40B4-BE49-F238E27FC236}">
                <a16:creationId xmlns:a16="http://schemas.microsoft.com/office/drawing/2014/main" id="{42A74019-F4BD-444D-885C-FA1FC4B6B40E}"/>
              </a:ext>
            </a:extLst>
          </p:cNvPr>
          <p:cNvSpPr/>
          <p:nvPr userDrawn="1"/>
        </p:nvSpPr>
        <p:spPr>
          <a:xfrm>
            <a:off x="5799138" y="6399170"/>
            <a:ext cx="5110162" cy="1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da-DK" sz="800" noProof="0" dirty="0">
              <a:solidFill>
                <a:schemeClr val="tx1"/>
              </a:solidFill>
            </a:endParaRPr>
          </a:p>
        </p:txBody>
      </p:sp>
      <p:sp>
        <p:nvSpPr>
          <p:cNvPr id="10" name="Pladsholder til dato 9">
            <a:extLst>
              <a:ext uri="{FF2B5EF4-FFF2-40B4-BE49-F238E27FC236}">
                <a16:creationId xmlns:a16="http://schemas.microsoft.com/office/drawing/2014/main" id="{5E7E111D-2B42-01AE-0691-DA10594FE353}"/>
              </a:ext>
            </a:extLst>
          </p:cNvPr>
          <p:cNvSpPr>
            <a:spLocks noGrp="1"/>
          </p:cNvSpPr>
          <p:nvPr>
            <p:ph type="dt" sz="half" idx="17"/>
          </p:nvPr>
        </p:nvSpPr>
        <p:spPr/>
        <p:txBody>
          <a:bodyPr/>
          <a:lstStyle/>
          <a:p>
            <a:fld id="{61B1F00C-AA81-451C-9F2E-28BAD98A005E}" type="datetime1">
              <a:rPr lang="da-DK" smtClean="0"/>
              <a:t>26-08-2025</a:t>
            </a:fld>
            <a:endParaRPr lang="da-DK" dirty="0"/>
          </a:p>
        </p:txBody>
      </p:sp>
      <p:sp>
        <p:nvSpPr>
          <p:cNvPr id="12" name="Pladsholder til sidefod 11">
            <a:extLst>
              <a:ext uri="{FF2B5EF4-FFF2-40B4-BE49-F238E27FC236}">
                <a16:creationId xmlns:a16="http://schemas.microsoft.com/office/drawing/2014/main" id="{0E62F8C9-9D6A-1B38-B8E3-65A6F71EB5E8}"/>
              </a:ext>
            </a:extLst>
          </p:cNvPr>
          <p:cNvSpPr>
            <a:spLocks noGrp="1"/>
          </p:cNvSpPr>
          <p:nvPr>
            <p:ph type="ftr" sz="quarter" idx="18"/>
          </p:nvPr>
        </p:nvSpPr>
        <p:spPr/>
        <p:txBody>
          <a:bodyPr/>
          <a:lstStyle/>
          <a:p>
            <a:endParaRPr lang="da-DK" dirty="0"/>
          </a:p>
        </p:txBody>
      </p:sp>
      <p:sp>
        <p:nvSpPr>
          <p:cNvPr id="13" name="Pladsholder til slidenummer 12">
            <a:extLst>
              <a:ext uri="{FF2B5EF4-FFF2-40B4-BE49-F238E27FC236}">
                <a16:creationId xmlns:a16="http://schemas.microsoft.com/office/drawing/2014/main" id="{6B79E1C2-12D4-C197-03A8-69262ADFB100}"/>
              </a:ext>
            </a:extLst>
          </p:cNvPr>
          <p:cNvSpPr>
            <a:spLocks noGrp="1"/>
          </p:cNvSpPr>
          <p:nvPr>
            <p:ph type="sldNum" sz="quarter" idx="19"/>
          </p:nvPr>
        </p:nvSpPr>
        <p:spPr/>
        <p:txBody>
          <a:bodyPr/>
          <a:lstStyle/>
          <a:p>
            <a:fld id="{24C8C45C-947F-4981-8B3F-4F32E973C901}" type="slidenum">
              <a:rPr lang="da-DK" smtClean="0"/>
              <a:pPr/>
              <a:t>‹nr.›</a:t>
            </a:fld>
            <a:endParaRPr lang="da-DK" dirty="0"/>
          </a:p>
        </p:txBody>
      </p:sp>
    </p:spTree>
    <p:extLst>
      <p:ext uri="{BB962C8B-B14F-4D97-AF65-F5344CB8AC3E}">
        <p14:creationId xmlns:p14="http://schemas.microsoft.com/office/powerpoint/2010/main" val="2202329331"/>
      </p:ext>
    </p:extLst>
  </p:cSld>
  <p:clrMapOvr>
    <a:masterClrMapping/>
  </p:clrMapOvr>
  <p:extLst>
    <p:ext uri="{DCECCB84-F9BA-43D5-87BE-67443E8EF086}">
      <p15:sldGuideLst xmlns:p15="http://schemas.microsoft.com/office/powerpoint/2012/main">
        <p15:guide id="1" pos="3653" userDrawn="1">
          <p15:clr>
            <a:srgbClr val="A4A3A4"/>
          </p15:clr>
        </p15:guide>
        <p15:guide id="2" pos="2746" userDrawn="1">
          <p15:clr>
            <a:srgbClr val="A4A3A4"/>
          </p15:clr>
        </p15:guide>
        <p15:guide id="3" orient="horz" pos="1265" userDrawn="1">
          <p15:clr>
            <a:srgbClr val="A4A3A4"/>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Highlight tekst og indhold C">
    <p:spTree>
      <p:nvGrpSpPr>
        <p:cNvPr id="1" name=""/>
        <p:cNvGrpSpPr/>
        <p:nvPr/>
      </p:nvGrpSpPr>
      <p:grpSpPr>
        <a:xfrm>
          <a:off x="0" y="0"/>
          <a:ext cx="0" cy="0"/>
          <a:chOff x="0" y="0"/>
          <a:chExt cx="0" cy="0"/>
        </a:xfrm>
      </p:grpSpPr>
      <p:sp>
        <p:nvSpPr>
          <p:cNvPr id="6" name="Baggrund">
            <a:extLst>
              <a:ext uri="{FF2B5EF4-FFF2-40B4-BE49-F238E27FC236}">
                <a16:creationId xmlns:a16="http://schemas.microsoft.com/office/drawing/2014/main" id="{29C50E12-C92F-F90B-7A3B-E851CBE06104}"/>
              </a:ext>
            </a:extLst>
          </p:cNvPr>
          <p:cNvSpPr/>
          <p:nvPr userDrawn="1"/>
        </p:nvSpPr>
        <p:spPr>
          <a:xfrm>
            <a:off x="0" y="0"/>
            <a:ext cx="5078224" cy="6861600"/>
          </a:xfrm>
          <a:prstGeom prst="rect">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2" name="Titel 1">
            <a:extLst>
              <a:ext uri="{FF2B5EF4-FFF2-40B4-BE49-F238E27FC236}">
                <a16:creationId xmlns:a16="http://schemas.microsoft.com/office/drawing/2014/main" id="{45825402-D9A7-F4D8-E1E2-46B79BD06CE7}"/>
              </a:ext>
            </a:extLst>
          </p:cNvPr>
          <p:cNvSpPr>
            <a:spLocks noGrp="1"/>
          </p:cNvSpPr>
          <p:nvPr>
            <p:ph type="title" hasCustomPrompt="1"/>
          </p:nvPr>
        </p:nvSpPr>
        <p:spPr>
          <a:xfrm>
            <a:off x="5799138" y="650342"/>
            <a:ext cx="5668961" cy="1149666"/>
          </a:xfrm>
        </p:spPr>
        <p:txBody>
          <a:bodyPr/>
          <a:lstStyle/>
          <a:p>
            <a:r>
              <a:rPr lang="da-DK" dirty="0"/>
              <a:t>Klik for at tilføje titel i maks. to linjer</a:t>
            </a:r>
            <a:endParaRPr lang="da-DK"/>
          </a:p>
        </p:txBody>
      </p:sp>
      <p:sp>
        <p:nvSpPr>
          <p:cNvPr id="7" name="Content Placeholder 2">
            <a:extLst>
              <a:ext uri="{FF2B5EF4-FFF2-40B4-BE49-F238E27FC236}">
                <a16:creationId xmlns:a16="http://schemas.microsoft.com/office/drawing/2014/main" id="{39E49887-C4D3-4BCC-B48C-20FBDAA0420E}"/>
              </a:ext>
            </a:extLst>
          </p:cNvPr>
          <p:cNvSpPr>
            <a:spLocks noGrp="1"/>
          </p:cNvSpPr>
          <p:nvPr>
            <p:ph idx="1" hasCustomPrompt="1"/>
          </p:nvPr>
        </p:nvSpPr>
        <p:spPr>
          <a:xfrm>
            <a:off x="5799138" y="2008800"/>
            <a:ext cx="5672136" cy="4125278"/>
          </a:xfrm>
        </p:spPr>
        <p:txBody>
          <a:bodyPr/>
          <a:lstStyle>
            <a:lvl1pPr>
              <a:defRPr/>
            </a:lvl1pPr>
          </a:lstStyle>
          <a:p>
            <a:pPr lvl="0"/>
            <a:r>
              <a:rPr lang="da-DK" noProof="0" dirty="0"/>
              <a:t>Klik for at tilføje tekst                                                                Brug TAB for at gå frem i tekst-niveau.                                      Brug SHIFT+TAB for at gå tilbage i tekst-niveau.                     Alternativt kan Forøge og Formindsk listeniveau bruges.</a:t>
            </a:r>
            <a:endParaRPr lang="da-DK"/>
          </a:p>
          <a:p>
            <a:pPr lvl="1"/>
            <a:r>
              <a:rPr lang="da-DK" noProof="0" dirty="0"/>
              <a:t>Andet Niveau</a:t>
            </a:r>
            <a:endParaRPr lang="da-DK"/>
          </a:p>
          <a:p>
            <a:pPr lvl="2"/>
            <a:r>
              <a:rPr lang="da-DK" noProof="0" dirty="0"/>
              <a:t>Tredje Niveau</a:t>
            </a:r>
            <a:endParaRPr lang="da-DK"/>
          </a:p>
          <a:p>
            <a:pPr lvl="3"/>
            <a:r>
              <a:rPr lang="da-DK" noProof="0" dirty="0"/>
              <a:t>Fjerde Niveau</a:t>
            </a:r>
            <a:endParaRPr lang="da-DK"/>
          </a:p>
          <a:p>
            <a:pPr lvl="4"/>
            <a:r>
              <a:rPr lang="da-DK" noProof="0" dirty="0"/>
              <a:t>Femte Niveau</a:t>
            </a:r>
            <a:endParaRPr lang="da-DK"/>
          </a:p>
          <a:p>
            <a:pPr lvl="5"/>
            <a:r>
              <a:rPr lang="da-DK" noProof="0" dirty="0"/>
              <a:t>6 Niveau</a:t>
            </a:r>
            <a:endParaRPr lang="da-DK"/>
          </a:p>
          <a:p>
            <a:pPr lvl="6"/>
            <a:r>
              <a:rPr lang="da-DK" noProof="0" dirty="0"/>
              <a:t>7 Niveau</a:t>
            </a:r>
            <a:endParaRPr lang="da-DK"/>
          </a:p>
          <a:p>
            <a:pPr lvl="7"/>
            <a:r>
              <a:rPr lang="da-DK" noProof="0" dirty="0"/>
              <a:t>8 Niveau</a:t>
            </a:r>
            <a:endParaRPr lang="da-DK"/>
          </a:p>
          <a:p>
            <a:pPr lvl="8"/>
            <a:r>
              <a:rPr lang="da-DK" noProof="0" dirty="0"/>
              <a:t>9 Niveau</a:t>
            </a:r>
            <a:endParaRPr lang="da-DK"/>
          </a:p>
        </p:txBody>
      </p:sp>
      <p:sp>
        <p:nvSpPr>
          <p:cNvPr id="9" name="Pladsholder til tekst 8">
            <a:extLst>
              <a:ext uri="{FF2B5EF4-FFF2-40B4-BE49-F238E27FC236}">
                <a16:creationId xmlns:a16="http://schemas.microsoft.com/office/drawing/2014/main" id="{28AED427-63BC-A6EF-897B-B64F3DB3BF1A}"/>
              </a:ext>
            </a:extLst>
          </p:cNvPr>
          <p:cNvSpPr>
            <a:spLocks noGrp="1"/>
          </p:cNvSpPr>
          <p:nvPr>
            <p:ph type="body" sz="quarter" idx="13" hasCustomPrompt="1"/>
          </p:nvPr>
        </p:nvSpPr>
        <p:spPr>
          <a:xfrm>
            <a:off x="720726" y="1751870"/>
            <a:ext cx="3638549" cy="1239111"/>
          </a:xfrm>
        </p:spPr>
        <p:txBody>
          <a:bodyPr/>
          <a:lstStyle>
            <a:lvl1pPr marL="0" indent="0">
              <a:lnSpc>
                <a:spcPct val="100000"/>
              </a:lnSpc>
              <a:spcBef>
                <a:spcPts val="0"/>
              </a:spcBef>
              <a:spcAft>
                <a:spcPts val="200"/>
              </a:spcAft>
              <a:buFont typeface="Segoe UI" panose="020B0502040204020203" pitchFamily="34" charset="0"/>
              <a:buChar char="​"/>
              <a:defRPr sz="8000" b="1">
                <a:solidFill>
                  <a:schemeClr val="tx2"/>
                </a:solidFill>
              </a:defRPr>
            </a:lvl1pPr>
            <a:lvl2pPr marL="0" indent="0">
              <a:lnSpc>
                <a:spcPct val="110000"/>
              </a:lnSpc>
              <a:spcBef>
                <a:spcPts val="0"/>
              </a:spcBef>
              <a:spcAft>
                <a:spcPts val="200"/>
              </a:spcAft>
              <a:buFont typeface="Segoe UI" panose="020B0502040204020203" pitchFamily="34" charset="0"/>
              <a:buChar char="​"/>
              <a:defRPr sz="1500" b="0">
                <a:solidFill>
                  <a:schemeClr val="tx2"/>
                </a:solidFill>
              </a:defRPr>
            </a:lvl2pPr>
            <a:lvl3pPr marL="0" indent="0">
              <a:lnSpc>
                <a:spcPct val="110000"/>
              </a:lnSpc>
              <a:spcBef>
                <a:spcPts val="0"/>
              </a:spcBef>
              <a:spcAft>
                <a:spcPts val="200"/>
              </a:spcAft>
              <a:buFont typeface="Segoe UI" panose="020B0502040204020203" pitchFamily="34" charset="0"/>
              <a:buChar char="​"/>
              <a:defRPr sz="1500" b="0">
                <a:solidFill>
                  <a:schemeClr val="tx2"/>
                </a:solidFill>
              </a:defRPr>
            </a:lvl3pPr>
            <a:lvl4pPr marL="0" indent="0">
              <a:lnSpc>
                <a:spcPct val="110000"/>
              </a:lnSpc>
              <a:spcBef>
                <a:spcPts val="0"/>
              </a:spcBef>
              <a:spcAft>
                <a:spcPts val="200"/>
              </a:spcAft>
              <a:buFont typeface="Segoe UI" panose="020B0502040204020203" pitchFamily="34" charset="0"/>
              <a:buChar char="​"/>
              <a:defRPr sz="1500" b="0">
                <a:solidFill>
                  <a:schemeClr val="tx2"/>
                </a:solidFill>
              </a:defRPr>
            </a:lvl4pPr>
            <a:lvl5pPr marL="0" indent="0">
              <a:lnSpc>
                <a:spcPct val="110000"/>
              </a:lnSpc>
              <a:spcBef>
                <a:spcPts val="0"/>
              </a:spcBef>
              <a:spcAft>
                <a:spcPts val="200"/>
              </a:spcAft>
              <a:buFont typeface="Segoe UI" panose="020B0502040204020203" pitchFamily="34" charset="0"/>
              <a:buChar char="​"/>
              <a:defRPr sz="1500" b="0">
                <a:solidFill>
                  <a:schemeClr val="tx2"/>
                </a:solidFill>
              </a:defRPr>
            </a:lvl5pPr>
            <a:lvl6pPr marL="0" indent="0">
              <a:lnSpc>
                <a:spcPct val="110000"/>
              </a:lnSpc>
              <a:spcBef>
                <a:spcPts val="0"/>
              </a:spcBef>
              <a:spcAft>
                <a:spcPts val="200"/>
              </a:spcAft>
              <a:buFont typeface="Segoe UI" panose="020B0502040204020203" pitchFamily="34" charset="0"/>
              <a:buChar char="​"/>
              <a:defRPr sz="1500" b="0">
                <a:solidFill>
                  <a:schemeClr val="tx2"/>
                </a:solidFill>
              </a:defRPr>
            </a:lvl6pPr>
            <a:lvl7pPr marL="0" indent="0">
              <a:lnSpc>
                <a:spcPct val="110000"/>
              </a:lnSpc>
              <a:spcBef>
                <a:spcPts val="0"/>
              </a:spcBef>
              <a:spcAft>
                <a:spcPts val="200"/>
              </a:spcAft>
              <a:buFont typeface="Segoe UI" panose="020B0502040204020203" pitchFamily="34" charset="0"/>
              <a:buChar char="​"/>
              <a:defRPr sz="1500" b="0">
                <a:solidFill>
                  <a:schemeClr val="tx2"/>
                </a:solidFill>
              </a:defRPr>
            </a:lvl7pPr>
            <a:lvl8pPr marL="0" indent="0">
              <a:lnSpc>
                <a:spcPct val="110000"/>
              </a:lnSpc>
              <a:spcBef>
                <a:spcPts val="0"/>
              </a:spcBef>
              <a:spcAft>
                <a:spcPts val="200"/>
              </a:spcAft>
              <a:buFont typeface="Segoe UI" panose="020B0502040204020203" pitchFamily="34" charset="0"/>
              <a:buChar char="​"/>
              <a:defRPr sz="1500" b="0">
                <a:solidFill>
                  <a:schemeClr val="tx2"/>
                </a:solidFill>
              </a:defRPr>
            </a:lvl8pPr>
            <a:lvl9pPr marL="0" indent="0">
              <a:lnSpc>
                <a:spcPct val="110000"/>
              </a:lnSpc>
              <a:spcBef>
                <a:spcPts val="0"/>
              </a:spcBef>
              <a:spcAft>
                <a:spcPts val="200"/>
              </a:spcAft>
              <a:buFont typeface="Segoe UI" panose="020B0502040204020203" pitchFamily="34" charset="0"/>
              <a:buChar char="​"/>
              <a:defRPr sz="1500" b="0">
                <a:solidFill>
                  <a:schemeClr val="tx2"/>
                </a:solidFill>
              </a:defRPr>
            </a:lvl9pPr>
          </a:lstStyle>
          <a:p>
            <a:pPr lvl="0"/>
            <a:r>
              <a:rPr lang="da-DK" dirty="0"/>
              <a:t>XXX</a:t>
            </a:r>
            <a:endParaRPr lang="da-DK"/>
          </a:p>
        </p:txBody>
      </p:sp>
      <p:sp>
        <p:nvSpPr>
          <p:cNvPr id="11" name="Pladsholder til tekst 10">
            <a:extLst>
              <a:ext uri="{FF2B5EF4-FFF2-40B4-BE49-F238E27FC236}">
                <a16:creationId xmlns:a16="http://schemas.microsoft.com/office/drawing/2014/main" id="{27CDEEC6-D6C7-C8D6-BCBE-E374C1A067EE}"/>
              </a:ext>
            </a:extLst>
          </p:cNvPr>
          <p:cNvSpPr>
            <a:spLocks noGrp="1"/>
          </p:cNvSpPr>
          <p:nvPr>
            <p:ph type="body" sz="quarter" idx="14" hasCustomPrompt="1"/>
          </p:nvPr>
        </p:nvSpPr>
        <p:spPr>
          <a:xfrm>
            <a:off x="720726" y="2990981"/>
            <a:ext cx="3638550" cy="821359"/>
          </a:xfrm>
        </p:spPr>
        <p:txBody>
          <a:bodyPr/>
          <a:lstStyle>
            <a:lvl1pPr marL="0" indent="0">
              <a:lnSpc>
                <a:spcPct val="110000"/>
              </a:lnSpc>
              <a:spcBef>
                <a:spcPts val="0"/>
              </a:spcBef>
              <a:buFont typeface="Segoe UI" panose="020B0502040204020203" pitchFamily="34" charset="0"/>
              <a:buChar char="​"/>
              <a:defRPr sz="1500" b="0">
                <a:solidFill>
                  <a:schemeClr val="tx2"/>
                </a:solidFill>
              </a:defRPr>
            </a:lvl1pPr>
            <a:lvl2pPr marL="0" indent="0">
              <a:lnSpc>
                <a:spcPct val="110000"/>
              </a:lnSpc>
              <a:spcBef>
                <a:spcPts val="0"/>
              </a:spcBef>
              <a:buFont typeface="Segoe UI" panose="020B0502040204020203" pitchFamily="34" charset="0"/>
              <a:buChar char="​"/>
              <a:defRPr sz="1500" b="0">
                <a:solidFill>
                  <a:schemeClr val="tx2"/>
                </a:solidFill>
              </a:defRPr>
            </a:lvl2pPr>
            <a:lvl3pPr marL="0" indent="0">
              <a:lnSpc>
                <a:spcPct val="110000"/>
              </a:lnSpc>
              <a:spcBef>
                <a:spcPts val="0"/>
              </a:spcBef>
              <a:buFont typeface="Segoe UI" panose="020B0502040204020203" pitchFamily="34" charset="0"/>
              <a:buChar char="​"/>
              <a:defRPr sz="1500" b="0">
                <a:solidFill>
                  <a:schemeClr val="tx2"/>
                </a:solidFill>
              </a:defRPr>
            </a:lvl3pPr>
            <a:lvl4pPr marL="0" indent="0">
              <a:lnSpc>
                <a:spcPct val="110000"/>
              </a:lnSpc>
              <a:spcBef>
                <a:spcPts val="0"/>
              </a:spcBef>
              <a:buFont typeface="Segoe UI" panose="020B0502040204020203" pitchFamily="34" charset="0"/>
              <a:buChar char="​"/>
              <a:defRPr sz="1500" b="0">
                <a:solidFill>
                  <a:schemeClr val="tx2"/>
                </a:solidFill>
              </a:defRPr>
            </a:lvl4pPr>
            <a:lvl5pPr marL="0" indent="0">
              <a:lnSpc>
                <a:spcPct val="110000"/>
              </a:lnSpc>
              <a:spcBef>
                <a:spcPts val="0"/>
              </a:spcBef>
              <a:buFont typeface="Segoe UI" panose="020B0502040204020203" pitchFamily="34" charset="0"/>
              <a:buChar char="​"/>
              <a:defRPr sz="1500" b="0">
                <a:solidFill>
                  <a:schemeClr val="tx2"/>
                </a:solidFill>
              </a:defRPr>
            </a:lvl5pPr>
            <a:lvl6pPr marL="0" indent="0">
              <a:lnSpc>
                <a:spcPct val="110000"/>
              </a:lnSpc>
              <a:spcBef>
                <a:spcPts val="0"/>
              </a:spcBef>
              <a:buFont typeface="Segoe UI" panose="020B0502040204020203" pitchFamily="34" charset="0"/>
              <a:buChar char="​"/>
              <a:defRPr sz="1500" b="0">
                <a:solidFill>
                  <a:schemeClr val="tx2"/>
                </a:solidFill>
              </a:defRPr>
            </a:lvl6pPr>
            <a:lvl7pPr marL="0" indent="0">
              <a:lnSpc>
                <a:spcPct val="110000"/>
              </a:lnSpc>
              <a:spcBef>
                <a:spcPts val="0"/>
              </a:spcBef>
              <a:buFont typeface="Segoe UI" panose="020B0502040204020203" pitchFamily="34" charset="0"/>
              <a:buChar char="​"/>
              <a:defRPr sz="1500" b="0">
                <a:solidFill>
                  <a:schemeClr val="tx2"/>
                </a:solidFill>
              </a:defRPr>
            </a:lvl7pPr>
            <a:lvl8pPr marL="0" indent="0">
              <a:lnSpc>
                <a:spcPct val="110000"/>
              </a:lnSpc>
              <a:spcBef>
                <a:spcPts val="0"/>
              </a:spcBef>
              <a:buFont typeface="Segoe UI" panose="020B0502040204020203" pitchFamily="34" charset="0"/>
              <a:buChar char="​"/>
              <a:defRPr sz="1500" b="0">
                <a:solidFill>
                  <a:schemeClr val="tx2"/>
                </a:solidFill>
              </a:defRPr>
            </a:lvl8pPr>
            <a:lvl9pPr marL="0" indent="0">
              <a:lnSpc>
                <a:spcPct val="110000"/>
              </a:lnSpc>
              <a:spcBef>
                <a:spcPts val="0"/>
              </a:spcBef>
              <a:buFont typeface="Segoe UI" panose="020B0502040204020203" pitchFamily="34" charset="0"/>
              <a:buChar char="​"/>
              <a:defRPr sz="1500" b="0">
                <a:solidFill>
                  <a:schemeClr val="tx2"/>
                </a:solidFill>
              </a:defRPr>
            </a:lvl9pPr>
          </a:lstStyle>
          <a:p>
            <a:pPr lvl="0"/>
            <a:r>
              <a:rPr lang="da-DK" dirty="0"/>
              <a:t>Klik for at tilføje tekst</a:t>
            </a:r>
            <a:endParaRPr lang="da-DK"/>
          </a:p>
        </p:txBody>
      </p:sp>
      <p:sp>
        <p:nvSpPr>
          <p:cNvPr id="14" name="Pladsholder til tekst 12">
            <a:extLst>
              <a:ext uri="{FF2B5EF4-FFF2-40B4-BE49-F238E27FC236}">
                <a16:creationId xmlns:a16="http://schemas.microsoft.com/office/drawing/2014/main" id="{96C6F599-0A31-53E2-249F-6C08C173C920}"/>
              </a:ext>
            </a:extLst>
          </p:cNvPr>
          <p:cNvSpPr>
            <a:spLocks noGrp="1"/>
          </p:cNvSpPr>
          <p:nvPr>
            <p:ph type="body" sz="quarter" idx="15" hasCustomPrompt="1"/>
          </p:nvPr>
        </p:nvSpPr>
        <p:spPr>
          <a:xfrm>
            <a:off x="720726" y="3816369"/>
            <a:ext cx="3638549" cy="1239111"/>
          </a:xfrm>
        </p:spPr>
        <p:txBody>
          <a:bodyPr/>
          <a:lstStyle>
            <a:lvl1pPr marL="0" indent="0">
              <a:lnSpc>
                <a:spcPct val="100000"/>
              </a:lnSpc>
              <a:spcBef>
                <a:spcPts val="0"/>
              </a:spcBef>
              <a:spcAft>
                <a:spcPts val="200"/>
              </a:spcAft>
              <a:buFont typeface="Segoe UI" panose="020B0502040204020203" pitchFamily="34" charset="0"/>
              <a:buChar char="​"/>
              <a:defRPr sz="8000" b="1">
                <a:solidFill>
                  <a:schemeClr val="tx2"/>
                </a:solidFill>
              </a:defRPr>
            </a:lvl1pPr>
            <a:lvl2pPr marL="0" indent="0">
              <a:lnSpc>
                <a:spcPct val="110000"/>
              </a:lnSpc>
              <a:spcBef>
                <a:spcPts val="0"/>
              </a:spcBef>
              <a:spcAft>
                <a:spcPts val="200"/>
              </a:spcAft>
              <a:buFont typeface="Segoe UI" panose="020B0502040204020203" pitchFamily="34" charset="0"/>
              <a:buChar char="​"/>
              <a:defRPr sz="1500" b="0">
                <a:solidFill>
                  <a:schemeClr val="tx2"/>
                </a:solidFill>
              </a:defRPr>
            </a:lvl2pPr>
            <a:lvl3pPr marL="0" indent="0">
              <a:lnSpc>
                <a:spcPct val="110000"/>
              </a:lnSpc>
              <a:spcBef>
                <a:spcPts val="0"/>
              </a:spcBef>
              <a:spcAft>
                <a:spcPts val="200"/>
              </a:spcAft>
              <a:buFont typeface="Segoe UI" panose="020B0502040204020203" pitchFamily="34" charset="0"/>
              <a:buChar char="​"/>
              <a:defRPr sz="1500" b="0">
                <a:solidFill>
                  <a:schemeClr val="tx2"/>
                </a:solidFill>
              </a:defRPr>
            </a:lvl3pPr>
            <a:lvl4pPr marL="0" indent="0">
              <a:lnSpc>
                <a:spcPct val="110000"/>
              </a:lnSpc>
              <a:spcBef>
                <a:spcPts val="0"/>
              </a:spcBef>
              <a:spcAft>
                <a:spcPts val="200"/>
              </a:spcAft>
              <a:buFont typeface="Segoe UI" panose="020B0502040204020203" pitchFamily="34" charset="0"/>
              <a:buChar char="​"/>
              <a:defRPr sz="1500" b="0">
                <a:solidFill>
                  <a:schemeClr val="tx2"/>
                </a:solidFill>
              </a:defRPr>
            </a:lvl4pPr>
            <a:lvl5pPr marL="0" indent="0">
              <a:lnSpc>
                <a:spcPct val="110000"/>
              </a:lnSpc>
              <a:spcBef>
                <a:spcPts val="0"/>
              </a:spcBef>
              <a:spcAft>
                <a:spcPts val="200"/>
              </a:spcAft>
              <a:buFont typeface="Segoe UI" panose="020B0502040204020203" pitchFamily="34" charset="0"/>
              <a:buChar char="​"/>
              <a:defRPr sz="1500" b="0">
                <a:solidFill>
                  <a:schemeClr val="tx2"/>
                </a:solidFill>
              </a:defRPr>
            </a:lvl5pPr>
            <a:lvl6pPr marL="0" indent="0">
              <a:lnSpc>
                <a:spcPct val="110000"/>
              </a:lnSpc>
              <a:spcBef>
                <a:spcPts val="0"/>
              </a:spcBef>
              <a:spcAft>
                <a:spcPts val="200"/>
              </a:spcAft>
              <a:buFont typeface="Segoe UI" panose="020B0502040204020203" pitchFamily="34" charset="0"/>
              <a:buChar char="​"/>
              <a:defRPr sz="1500" b="0">
                <a:solidFill>
                  <a:schemeClr val="tx2"/>
                </a:solidFill>
              </a:defRPr>
            </a:lvl6pPr>
            <a:lvl7pPr marL="0" indent="0">
              <a:lnSpc>
                <a:spcPct val="110000"/>
              </a:lnSpc>
              <a:spcBef>
                <a:spcPts val="0"/>
              </a:spcBef>
              <a:spcAft>
                <a:spcPts val="200"/>
              </a:spcAft>
              <a:buFont typeface="Segoe UI" panose="020B0502040204020203" pitchFamily="34" charset="0"/>
              <a:buChar char="​"/>
              <a:defRPr sz="1500" b="0">
                <a:solidFill>
                  <a:schemeClr val="tx2"/>
                </a:solidFill>
              </a:defRPr>
            </a:lvl7pPr>
            <a:lvl8pPr marL="0" indent="0">
              <a:lnSpc>
                <a:spcPct val="110000"/>
              </a:lnSpc>
              <a:spcBef>
                <a:spcPts val="0"/>
              </a:spcBef>
              <a:spcAft>
                <a:spcPts val="200"/>
              </a:spcAft>
              <a:buFont typeface="Segoe UI" panose="020B0502040204020203" pitchFamily="34" charset="0"/>
              <a:buChar char="​"/>
              <a:defRPr sz="1500" b="0">
                <a:solidFill>
                  <a:schemeClr val="tx2"/>
                </a:solidFill>
              </a:defRPr>
            </a:lvl8pPr>
            <a:lvl9pPr marL="0" indent="0">
              <a:lnSpc>
                <a:spcPct val="110000"/>
              </a:lnSpc>
              <a:spcBef>
                <a:spcPts val="0"/>
              </a:spcBef>
              <a:spcAft>
                <a:spcPts val="200"/>
              </a:spcAft>
              <a:buFont typeface="Segoe UI" panose="020B0502040204020203" pitchFamily="34" charset="0"/>
              <a:buChar char="​"/>
              <a:defRPr sz="1500" b="0">
                <a:solidFill>
                  <a:schemeClr val="accent1"/>
                </a:solidFill>
              </a:defRPr>
            </a:lvl9pPr>
          </a:lstStyle>
          <a:p>
            <a:pPr lvl="0"/>
            <a:r>
              <a:rPr lang="da-DK" dirty="0"/>
              <a:t>XXX</a:t>
            </a:r>
            <a:endParaRPr lang="da-DK"/>
          </a:p>
        </p:txBody>
      </p:sp>
      <p:sp>
        <p:nvSpPr>
          <p:cNvPr id="15" name="Pladsholder til tekst 14">
            <a:extLst>
              <a:ext uri="{FF2B5EF4-FFF2-40B4-BE49-F238E27FC236}">
                <a16:creationId xmlns:a16="http://schemas.microsoft.com/office/drawing/2014/main" id="{F667800A-190B-5E65-F2C4-E36C9E742227}"/>
              </a:ext>
            </a:extLst>
          </p:cNvPr>
          <p:cNvSpPr>
            <a:spLocks noGrp="1"/>
          </p:cNvSpPr>
          <p:nvPr>
            <p:ph type="body" sz="quarter" idx="16" hasCustomPrompt="1"/>
          </p:nvPr>
        </p:nvSpPr>
        <p:spPr>
          <a:xfrm>
            <a:off x="720726" y="5055480"/>
            <a:ext cx="3638550" cy="1078598"/>
          </a:xfrm>
        </p:spPr>
        <p:txBody>
          <a:bodyPr/>
          <a:lstStyle>
            <a:lvl1pPr marL="0" indent="0">
              <a:lnSpc>
                <a:spcPct val="110000"/>
              </a:lnSpc>
              <a:spcBef>
                <a:spcPts val="0"/>
              </a:spcBef>
              <a:buFont typeface="Segoe UI" panose="020B0502040204020203" pitchFamily="34" charset="0"/>
              <a:buChar char="​"/>
              <a:defRPr sz="1500" b="0">
                <a:solidFill>
                  <a:schemeClr val="tx2"/>
                </a:solidFill>
              </a:defRPr>
            </a:lvl1pPr>
            <a:lvl2pPr marL="0" indent="0">
              <a:lnSpc>
                <a:spcPct val="110000"/>
              </a:lnSpc>
              <a:spcBef>
                <a:spcPts val="0"/>
              </a:spcBef>
              <a:buFont typeface="Segoe UI" panose="020B0502040204020203" pitchFamily="34" charset="0"/>
              <a:buChar char="​"/>
              <a:defRPr sz="1500" b="0">
                <a:solidFill>
                  <a:schemeClr val="tx2"/>
                </a:solidFill>
              </a:defRPr>
            </a:lvl2pPr>
            <a:lvl3pPr marL="0" indent="0">
              <a:lnSpc>
                <a:spcPct val="110000"/>
              </a:lnSpc>
              <a:spcBef>
                <a:spcPts val="0"/>
              </a:spcBef>
              <a:buFont typeface="Segoe UI" panose="020B0502040204020203" pitchFamily="34" charset="0"/>
              <a:buChar char="​"/>
              <a:defRPr sz="1500" b="0">
                <a:solidFill>
                  <a:schemeClr val="tx2"/>
                </a:solidFill>
              </a:defRPr>
            </a:lvl3pPr>
            <a:lvl4pPr marL="0" indent="0">
              <a:lnSpc>
                <a:spcPct val="110000"/>
              </a:lnSpc>
              <a:spcBef>
                <a:spcPts val="0"/>
              </a:spcBef>
              <a:buFont typeface="Segoe UI" panose="020B0502040204020203" pitchFamily="34" charset="0"/>
              <a:buChar char="​"/>
              <a:defRPr sz="1500" b="0">
                <a:solidFill>
                  <a:schemeClr val="tx2"/>
                </a:solidFill>
              </a:defRPr>
            </a:lvl4pPr>
            <a:lvl5pPr marL="0" indent="0">
              <a:lnSpc>
                <a:spcPct val="110000"/>
              </a:lnSpc>
              <a:spcBef>
                <a:spcPts val="0"/>
              </a:spcBef>
              <a:buFont typeface="Segoe UI" panose="020B0502040204020203" pitchFamily="34" charset="0"/>
              <a:buChar char="​"/>
              <a:defRPr sz="1500" b="0">
                <a:solidFill>
                  <a:schemeClr val="tx2"/>
                </a:solidFill>
              </a:defRPr>
            </a:lvl5pPr>
            <a:lvl6pPr marL="0" indent="0">
              <a:lnSpc>
                <a:spcPct val="110000"/>
              </a:lnSpc>
              <a:spcBef>
                <a:spcPts val="0"/>
              </a:spcBef>
              <a:buFont typeface="Segoe UI" panose="020B0502040204020203" pitchFamily="34" charset="0"/>
              <a:buChar char="​"/>
              <a:defRPr sz="1500" b="0">
                <a:solidFill>
                  <a:schemeClr val="tx2"/>
                </a:solidFill>
              </a:defRPr>
            </a:lvl6pPr>
            <a:lvl7pPr marL="0" indent="0">
              <a:lnSpc>
                <a:spcPct val="110000"/>
              </a:lnSpc>
              <a:spcBef>
                <a:spcPts val="0"/>
              </a:spcBef>
              <a:buFont typeface="Segoe UI" panose="020B0502040204020203" pitchFamily="34" charset="0"/>
              <a:buChar char="​"/>
              <a:defRPr sz="1500" b="0">
                <a:solidFill>
                  <a:schemeClr val="tx2"/>
                </a:solidFill>
              </a:defRPr>
            </a:lvl7pPr>
            <a:lvl8pPr marL="0" indent="0">
              <a:lnSpc>
                <a:spcPct val="110000"/>
              </a:lnSpc>
              <a:spcBef>
                <a:spcPts val="0"/>
              </a:spcBef>
              <a:buFont typeface="Segoe UI" panose="020B0502040204020203" pitchFamily="34" charset="0"/>
              <a:buChar char="​"/>
              <a:defRPr sz="1500" b="0">
                <a:solidFill>
                  <a:schemeClr val="tx2"/>
                </a:solidFill>
              </a:defRPr>
            </a:lvl8pPr>
            <a:lvl9pPr marL="0" indent="0">
              <a:lnSpc>
                <a:spcPct val="110000"/>
              </a:lnSpc>
              <a:spcBef>
                <a:spcPts val="0"/>
              </a:spcBef>
              <a:buFont typeface="Segoe UI" panose="020B0502040204020203" pitchFamily="34" charset="0"/>
              <a:buChar char="​"/>
              <a:defRPr sz="1500" b="0">
                <a:solidFill>
                  <a:schemeClr val="tx2"/>
                </a:solidFill>
              </a:defRPr>
            </a:lvl9pPr>
          </a:lstStyle>
          <a:p>
            <a:pPr lvl="0"/>
            <a:r>
              <a:rPr lang="da-DK" dirty="0"/>
              <a:t>Klik for at tilføje tekst</a:t>
            </a:r>
            <a:endParaRPr lang="da-DK"/>
          </a:p>
        </p:txBody>
      </p:sp>
      <p:sp>
        <p:nvSpPr>
          <p:cNvPr id="12" name="Titel" descr="{&quot;templafy&quot;:{&quot;id&quot;:&quot;f693841f-75c0-43ab-b766-31ef124c897e&quot;}}">
            <a:extLst>
              <a:ext uri="{FF2B5EF4-FFF2-40B4-BE49-F238E27FC236}">
                <a16:creationId xmlns:a16="http://schemas.microsoft.com/office/drawing/2014/main" id="{2FE9BAB1-7504-F0CC-D4BC-6FF9499946DA}"/>
              </a:ext>
            </a:extLst>
          </p:cNvPr>
          <p:cNvSpPr/>
          <p:nvPr userDrawn="1"/>
        </p:nvSpPr>
        <p:spPr>
          <a:xfrm>
            <a:off x="5799138" y="6399170"/>
            <a:ext cx="5110162" cy="1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da-DK" sz="800" noProof="0" dirty="0">
              <a:solidFill>
                <a:schemeClr val="tx1"/>
              </a:solidFill>
            </a:endParaRPr>
          </a:p>
        </p:txBody>
      </p:sp>
      <p:sp>
        <p:nvSpPr>
          <p:cNvPr id="8" name="Pladsholder til dato 7">
            <a:extLst>
              <a:ext uri="{FF2B5EF4-FFF2-40B4-BE49-F238E27FC236}">
                <a16:creationId xmlns:a16="http://schemas.microsoft.com/office/drawing/2014/main" id="{34180E10-58B8-6C8D-1CE9-7E79F205ECD0}"/>
              </a:ext>
            </a:extLst>
          </p:cNvPr>
          <p:cNvSpPr>
            <a:spLocks noGrp="1"/>
          </p:cNvSpPr>
          <p:nvPr>
            <p:ph type="dt" sz="half" idx="17"/>
          </p:nvPr>
        </p:nvSpPr>
        <p:spPr/>
        <p:txBody>
          <a:bodyPr/>
          <a:lstStyle/>
          <a:p>
            <a:fld id="{61B1F00C-AA81-451C-9F2E-28BAD98A005E}" type="datetime1">
              <a:rPr lang="da-DK" smtClean="0"/>
              <a:t>26-08-2025</a:t>
            </a:fld>
            <a:endParaRPr lang="da-DK" dirty="0"/>
          </a:p>
        </p:txBody>
      </p:sp>
      <p:sp>
        <p:nvSpPr>
          <p:cNvPr id="10" name="Pladsholder til sidefod 9">
            <a:extLst>
              <a:ext uri="{FF2B5EF4-FFF2-40B4-BE49-F238E27FC236}">
                <a16:creationId xmlns:a16="http://schemas.microsoft.com/office/drawing/2014/main" id="{F512E3C9-9E6A-A5F8-0D36-4B69075A92EB}"/>
              </a:ext>
            </a:extLst>
          </p:cNvPr>
          <p:cNvSpPr>
            <a:spLocks noGrp="1"/>
          </p:cNvSpPr>
          <p:nvPr>
            <p:ph type="ftr" sz="quarter" idx="18"/>
          </p:nvPr>
        </p:nvSpPr>
        <p:spPr/>
        <p:txBody>
          <a:bodyPr/>
          <a:lstStyle/>
          <a:p>
            <a:endParaRPr lang="da-DK" dirty="0"/>
          </a:p>
        </p:txBody>
      </p:sp>
      <p:sp>
        <p:nvSpPr>
          <p:cNvPr id="13" name="Pladsholder til slidenummer 12">
            <a:extLst>
              <a:ext uri="{FF2B5EF4-FFF2-40B4-BE49-F238E27FC236}">
                <a16:creationId xmlns:a16="http://schemas.microsoft.com/office/drawing/2014/main" id="{D630F9B0-F8D3-65A2-26C6-A32DECCCB8F3}"/>
              </a:ext>
            </a:extLst>
          </p:cNvPr>
          <p:cNvSpPr>
            <a:spLocks noGrp="1"/>
          </p:cNvSpPr>
          <p:nvPr>
            <p:ph type="sldNum" sz="quarter" idx="19"/>
          </p:nvPr>
        </p:nvSpPr>
        <p:spPr/>
        <p:txBody>
          <a:bodyPr/>
          <a:lstStyle/>
          <a:p>
            <a:fld id="{24C8C45C-947F-4981-8B3F-4F32E973C901}" type="slidenum">
              <a:rPr lang="da-DK" smtClean="0"/>
              <a:pPr/>
              <a:t>‹nr.›</a:t>
            </a:fld>
            <a:endParaRPr lang="da-DK" dirty="0"/>
          </a:p>
        </p:txBody>
      </p:sp>
    </p:spTree>
    <p:extLst>
      <p:ext uri="{BB962C8B-B14F-4D97-AF65-F5344CB8AC3E}">
        <p14:creationId xmlns:p14="http://schemas.microsoft.com/office/powerpoint/2010/main" val="3420285679"/>
      </p:ext>
    </p:extLst>
  </p:cSld>
  <p:clrMapOvr>
    <a:masterClrMapping/>
  </p:clrMapOvr>
  <p:extLst>
    <p:ext uri="{DCECCB84-F9BA-43D5-87BE-67443E8EF086}">
      <p15:sldGuideLst xmlns:p15="http://schemas.microsoft.com/office/powerpoint/2012/main">
        <p15:guide id="1" pos="3653" userDrawn="1">
          <p15:clr>
            <a:srgbClr val="A4A3A4"/>
          </p15:clr>
        </p15:guide>
        <p15:guide id="2" pos="2746" userDrawn="1">
          <p15:clr>
            <a:srgbClr val="A4A3A4"/>
          </p15:clr>
        </p15:guide>
        <p15:guide id="3" orient="horz" pos="1265" userDrawn="1">
          <p15:clr>
            <a:srgbClr val="A4A3A4"/>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Highlight tekst og indhold D">
    <p:spTree>
      <p:nvGrpSpPr>
        <p:cNvPr id="1" name=""/>
        <p:cNvGrpSpPr/>
        <p:nvPr/>
      </p:nvGrpSpPr>
      <p:grpSpPr>
        <a:xfrm>
          <a:off x="0" y="0"/>
          <a:ext cx="0" cy="0"/>
          <a:chOff x="0" y="0"/>
          <a:chExt cx="0" cy="0"/>
        </a:xfrm>
      </p:grpSpPr>
      <p:sp>
        <p:nvSpPr>
          <p:cNvPr id="6" name="Baggrund">
            <a:extLst>
              <a:ext uri="{FF2B5EF4-FFF2-40B4-BE49-F238E27FC236}">
                <a16:creationId xmlns:a16="http://schemas.microsoft.com/office/drawing/2014/main" id="{29C50E12-C92F-F90B-7A3B-E851CBE06104}"/>
              </a:ext>
            </a:extLst>
          </p:cNvPr>
          <p:cNvSpPr/>
          <p:nvPr userDrawn="1"/>
        </p:nvSpPr>
        <p:spPr>
          <a:xfrm>
            <a:off x="0" y="0"/>
            <a:ext cx="5078224" cy="686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2" name="Titel 1">
            <a:extLst>
              <a:ext uri="{FF2B5EF4-FFF2-40B4-BE49-F238E27FC236}">
                <a16:creationId xmlns:a16="http://schemas.microsoft.com/office/drawing/2014/main" id="{45825402-D9A7-F4D8-E1E2-46B79BD06CE7}"/>
              </a:ext>
            </a:extLst>
          </p:cNvPr>
          <p:cNvSpPr>
            <a:spLocks noGrp="1"/>
          </p:cNvSpPr>
          <p:nvPr>
            <p:ph type="title" hasCustomPrompt="1"/>
          </p:nvPr>
        </p:nvSpPr>
        <p:spPr>
          <a:xfrm>
            <a:off x="5799138" y="650342"/>
            <a:ext cx="5668961" cy="1149666"/>
          </a:xfrm>
        </p:spPr>
        <p:txBody>
          <a:bodyPr/>
          <a:lstStyle/>
          <a:p>
            <a:r>
              <a:rPr lang="da-DK" dirty="0"/>
              <a:t>Klik for at tilføje titel i maks. to linjer</a:t>
            </a:r>
            <a:endParaRPr lang="da-DK"/>
          </a:p>
        </p:txBody>
      </p:sp>
      <p:sp>
        <p:nvSpPr>
          <p:cNvPr id="7" name="Content Placeholder 2">
            <a:extLst>
              <a:ext uri="{FF2B5EF4-FFF2-40B4-BE49-F238E27FC236}">
                <a16:creationId xmlns:a16="http://schemas.microsoft.com/office/drawing/2014/main" id="{39E49887-C4D3-4BCC-B48C-20FBDAA0420E}"/>
              </a:ext>
            </a:extLst>
          </p:cNvPr>
          <p:cNvSpPr>
            <a:spLocks noGrp="1"/>
          </p:cNvSpPr>
          <p:nvPr>
            <p:ph idx="1" hasCustomPrompt="1"/>
          </p:nvPr>
        </p:nvSpPr>
        <p:spPr>
          <a:xfrm>
            <a:off x="5799138" y="2008800"/>
            <a:ext cx="5672136" cy="4125278"/>
          </a:xfrm>
        </p:spPr>
        <p:txBody>
          <a:bodyPr/>
          <a:lstStyle>
            <a:lvl1pPr>
              <a:defRPr/>
            </a:lvl1pPr>
          </a:lstStyle>
          <a:p>
            <a:pPr lvl="0"/>
            <a:r>
              <a:rPr lang="da-DK" noProof="0" dirty="0"/>
              <a:t>Klik for at tilføje tekst                                                                Brug TAB for at gå frem i tekst-niveau.                                      Brug SHIFT+TAB for at gå tilbage i tekst-niveau.                     Alternativt kan Forøge og Formindsk listeniveau bruges.</a:t>
            </a:r>
            <a:endParaRPr lang="da-DK"/>
          </a:p>
          <a:p>
            <a:pPr lvl="1"/>
            <a:r>
              <a:rPr lang="da-DK" noProof="0" dirty="0"/>
              <a:t>Andet Niveau</a:t>
            </a:r>
            <a:endParaRPr lang="da-DK"/>
          </a:p>
          <a:p>
            <a:pPr lvl="2"/>
            <a:r>
              <a:rPr lang="da-DK" noProof="0" dirty="0"/>
              <a:t>Tredje Niveau</a:t>
            </a:r>
            <a:endParaRPr lang="da-DK"/>
          </a:p>
          <a:p>
            <a:pPr lvl="3"/>
            <a:r>
              <a:rPr lang="da-DK" noProof="0" dirty="0"/>
              <a:t>Fjerde Niveau</a:t>
            </a:r>
            <a:endParaRPr lang="da-DK"/>
          </a:p>
          <a:p>
            <a:pPr lvl="4"/>
            <a:r>
              <a:rPr lang="da-DK" noProof="0" dirty="0"/>
              <a:t>Femte Niveau</a:t>
            </a:r>
            <a:endParaRPr lang="da-DK"/>
          </a:p>
          <a:p>
            <a:pPr lvl="5"/>
            <a:r>
              <a:rPr lang="da-DK" noProof="0" dirty="0"/>
              <a:t>6 Niveau</a:t>
            </a:r>
            <a:endParaRPr lang="da-DK"/>
          </a:p>
          <a:p>
            <a:pPr lvl="6"/>
            <a:r>
              <a:rPr lang="da-DK" noProof="0" dirty="0"/>
              <a:t>7 Niveau</a:t>
            </a:r>
            <a:endParaRPr lang="da-DK"/>
          </a:p>
          <a:p>
            <a:pPr lvl="7"/>
            <a:r>
              <a:rPr lang="da-DK" noProof="0" dirty="0"/>
              <a:t>8 Niveau</a:t>
            </a:r>
            <a:endParaRPr lang="da-DK"/>
          </a:p>
          <a:p>
            <a:pPr lvl="8"/>
            <a:r>
              <a:rPr lang="da-DK" noProof="0" dirty="0"/>
              <a:t>9 Niveau</a:t>
            </a:r>
            <a:endParaRPr lang="da-DK"/>
          </a:p>
        </p:txBody>
      </p:sp>
      <p:sp>
        <p:nvSpPr>
          <p:cNvPr id="9" name="Pladsholder til tekst 8">
            <a:extLst>
              <a:ext uri="{FF2B5EF4-FFF2-40B4-BE49-F238E27FC236}">
                <a16:creationId xmlns:a16="http://schemas.microsoft.com/office/drawing/2014/main" id="{28AED427-63BC-A6EF-897B-B64F3DB3BF1A}"/>
              </a:ext>
            </a:extLst>
          </p:cNvPr>
          <p:cNvSpPr>
            <a:spLocks noGrp="1"/>
          </p:cNvSpPr>
          <p:nvPr>
            <p:ph type="body" sz="quarter" idx="13" hasCustomPrompt="1"/>
          </p:nvPr>
        </p:nvSpPr>
        <p:spPr>
          <a:xfrm>
            <a:off x="720726" y="1751870"/>
            <a:ext cx="3638549" cy="1239111"/>
          </a:xfrm>
        </p:spPr>
        <p:txBody>
          <a:bodyPr/>
          <a:lstStyle>
            <a:lvl1pPr marL="0" indent="0">
              <a:lnSpc>
                <a:spcPct val="100000"/>
              </a:lnSpc>
              <a:spcBef>
                <a:spcPts val="0"/>
              </a:spcBef>
              <a:spcAft>
                <a:spcPts val="200"/>
              </a:spcAft>
              <a:buFont typeface="Segoe UI" panose="020B0502040204020203" pitchFamily="34" charset="0"/>
              <a:buChar char="​"/>
              <a:defRPr sz="8000" b="1">
                <a:solidFill>
                  <a:schemeClr val="bg1"/>
                </a:solidFill>
              </a:defRPr>
            </a:lvl1pPr>
            <a:lvl2pPr marL="0" indent="0">
              <a:lnSpc>
                <a:spcPct val="110000"/>
              </a:lnSpc>
              <a:spcBef>
                <a:spcPts val="0"/>
              </a:spcBef>
              <a:spcAft>
                <a:spcPts val="200"/>
              </a:spcAft>
              <a:buFont typeface="Segoe UI" panose="020B0502040204020203" pitchFamily="34" charset="0"/>
              <a:buChar char="​"/>
              <a:defRPr sz="1500" b="0">
                <a:solidFill>
                  <a:schemeClr val="bg1"/>
                </a:solidFill>
              </a:defRPr>
            </a:lvl2pPr>
            <a:lvl3pPr marL="0" indent="0">
              <a:lnSpc>
                <a:spcPct val="110000"/>
              </a:lnSpc>
              <a:spcBef>
                <a:spcPts val="0"/>
              </a:spcBef>
              <a:spcAft>
                <a:spcPts val="200"/>
              </a:spcAft>
              <a:buFont typeface="Segoe UI" panose="020B0502040204020203" pitchFamily="34" charset="0"/>
              <a:buChar char="​"/>
              <a:defRPr sz="1500" b="0">
                <a:solidFill>
                  <a:schemeClr val="bg1"/>
                </a:solidFill>
              </a:defRPr>
            </a:lvl3pPr>
            <a:lvl4pPr marL="0" indent="0">
              <a:lnSpc>
                <a:spcPct val="110000"/>
              </a:lnSpc>
              <a:spcBef>
                <a:spcPts val="0"/>
              </a:spcBef>
              <a:spcAft>
                <a:spcPts val="200"/>
              </a:spcAft>
              <a:buFont typeface="Segoe UI" panose="020B0502040204020203" pitchFamily="34" charset="0"/>
              <a:buChar char="​"/>
              <a:defRPr sz="1500" b="0">
                <a:solidFill>
                  <a:schemeClr val="bg1"/>
                </a:solidFill>
              </a:defRPr>
            </a:lvl4pPr>
            <a:lvl5pPr marL="0" indent="0">
              <a:lnSpc>
                <a:spcPct val="110000"/>
              </a:lnSpc>
              <a:spcBef>
                <a:spcPts val="0"/>
              </a:spcBef>
              <a:spcAft>
                <a:spcPts val="200"/>
              </a:spcAft>
              <a:buFont typeface="Segoe UI" panose="020B0502040204020203" pitchFamily="34" charset="0"/>
              <a:buChar char="​"/>
              <a:defRPr sz="1500" b="0">
                <a:solidFill>
                  <a:schemeClr val="bg1"/>
                </a:solidFill>
              </a:defRPr>
            </a:lvl5pPr>
            <a:lvl6pPr marL="0" indent="0">
              <a:lnSpc>
                <a:spcPct val="110000"/>
              </a:lnSpc>
              <a:spcBef>
                <a:spcPts val="0"/>
              </a:spcBef>
              <a:spcAft>
                <a:spcPts val="200"/>
              </a:spcAft>
              <a:buFont typeface="Segoe UI" panose="020B0502040204020203" pitchFamily="34" charset="0"/>
              <a:buChar char="​"/>
              <a:defRPr sz="1500" b="0">
                <a:solidFill>
                  <a:schemeClr val="bg1"/>
                </a:solidFill>
              </a:defRPr>
            </a:lvl6pPr>
            <a:lvl7pPr marL="0" indent="0">
              <a:lnSpc>
                <a:spcPct val="110000"/>
              </a:lnSpc>
              <a:spcBef>
                <a:spcPts val="0"/>
              </a:spcBef>
              <a:spcAft>
                <a:spcPts val="200"/>
              </a:spcAft>
              <a:buFont typeface="Segoe UI" panose="020B0502040204020203" pitchFamily="34" charset="0"/>
              <a:buChar char="​"/>
              <a:defRPr sz="1500" b="0">
                <a:solidFill>
                  <a:schemeClr val="bg1"/>
                </a:solidFill>
              </a:defRPr>
            </a:lvl7pPr>
            <a:lvl8pPr marL="0" indent="0">
              <a:lnSpc>
                <a:spcPct val="110000"/>
              </a:lnSpc>
              <a:spcBef>
                <a:spcPts val="0"/>
              </a:spcBef>
              <a:spcAft>
                <a:spcPts val="200"/>
              </a:spcAft>
              <a:buFont typeface="Segoe UI" panose="020B0502040204020203" pitchFamily="34" charset="0"/>
              <a:buChar char="​"/>
              <a:defRPr sz="1500" b="0">
                <a:solidFill>
                  <a:schemeClr val="bg1"/>
                </a:solidFill>
              </a:defRPr>
            </a:lvl8pPr>
            <a:lvl9pPr marL="0" indent="0">
              <a:lnSpc>
                <a:spcPct val="110000"/>
              </a:lnSpc>
              <a:spcBef>
                <a:spcPts val="0"/>
              </a:spcBef>
              <a:spcAft>
                <a:spcPts val="200"/>
              </a:spcAft>
              <a:buFont typeface="Segoe UI" panose="020B0502040204020203" pitchFamily="34" charset="0"/>
              <a:buChar char="​"/>
              <a:defRPr sz="1500" b="0">
                <a:solidFill>
                  <a:schemeClr val="bg1"/>
                </a:solidFill>
              </a:defRPr>
            </a:lvl9pPr>
          </a:lstStyle>
          <a:p>
            <a:pPr lvl="0"/>
            <a:r>
              <a:rPr lang="da-DK" dirty="0"/>
              <a:t>XXX</a:t>
            </a:r>
            <a:endParaRPr lang="da-DK"/>
          </a:p>
        </p:txBody>
      </p:sp>
      <p:sp>
        <p:nvSpPr>
          <p:cNvPr id="11" name="Pladsholder til tekst 10">
            <a:extLst>
              <a:ext uri="{FF2B5EF4-FFF2-40B4-BE49-F238E27FC236}">
                <a16:creationId xmlns:a16="http://schemas.microsoft.com/office/drawing/2014/main" id="{27CDEEC6-D6C7-C8D6-BCBE-E374C1A067EE}"/>
              </a:ext>
            </a:extLst>
          </p:cNvPr>
          <p:cNvSpPr>
            <a:spLocks noGrp="1"/>
          </p:cNvSpPr>
          <p:nvPr>
            <p:ph type="body" sz="quarter" idx="14" hasCustomPrompt="1"/>
          </p:nvPr>
        </p:nvSpPr>
        <p:spPr>
          <a:xfrm>
            <a:off x="720726" y="2990981"/>
            <a:ext cx="3638550" cy="821359"/>
          </a:xfrm>
        </p:spPr>
        <p:txBody>
          <a:bodyPr/>
          <a:lstStyle>
            <a:lvl1pPr marL="0" indent="0">
              <a:lnSpc>
                <a:spcPct val="110000"/>
              </a:lnSpc>
              <a:spcBef>
                <a:spcPts val="0"/>
              </a:spcBef>
              <a:buFont typeface="Segoe UI" panose="020B0502040204020203" pitchFamily="34" charset="0"/>
              <a:buChar char="​"/>
              <a:defRPr sz="1500" b="0">
                <a:solidFill>
                  <a:schemeClr val="bg1"/>
                </a:solidFill>
              </a:defRPr>
            </a:lvl1pPr>
            <a:lvl2pPr marL="0" indent="0">
              <a:lnSpc>
                <a:spcPct val="110000"/>
              </a:lnSpc>
              <a:spcBef>
                <a:spcPts val="0"/>
              </a:spcBef>
              <a:buFont typeface="Segoe UI" panose="020B0502040204020203" pitchFamily="34" charset="0"/>
              <a:buChar char="​"/>
              <a:defRPr sz="1500" b="0">
                <a:solidFill>
                  <a:schemeClr val="bg1"/>
                </a:solidFill>
              </a:defRPr>
            </a:lvl2pPr>
            <a:lvl3pPr marL="0" indent="0">
              <a:lnSpc>
                <a:spcPct val="110000"/>
              </a:lnSpc>
              <a:spcBef>
                <a:spcPts val="0"/>
              </a:spcBef>
              <a:buFont typeface="Segoe UI" panose="020B0502040204020203" pitchFamily="34" charset="0"/>
              <a:buChar char="​"/>
              <a:defRPr sz="1500" b="0">
                <a:solidFill>
                  <a:schemeClr val="bg1"/>
                </a:solidFill>
              </a:defRPr>
            </a:lvl3pPr>
            <a:lvl4pPr marL="0" indent="0">
              <a:lnSpc>
                <a:spcPct val="110000"/>
              </a:lnSpc>
              <a:spcBef>
                <a:spcPts val="0"/>
              </a:spcBef>
              <a:buFont typeface="Segoe UI" panose="020B0502040204020203" pitchFamily="34" charset="0"/>
              <a:buChar char="​"/>
              <a:defRPr sz="1500" b="0">
                <a:solidFill>
                  <a:schemeClr val="bg1"/>
                </a:solidFill>
              </a:defRPr>
            </a:lvl4pPr>
            <a:lvl5pPr marL="0" indent="0">
              <a:lnSpc>
                <a:spcPct val="110000"/>
              </a:lnSpc>
              <a:spcBef>
                <a:spcPts val="0"/>
              </a:spcBef>
              <a:buFont typeface="Segoe UI" panose="020B0502040204020203" pitchFamily="34" charset="0"/>
              <a:buChar char="​"/>
              <a:defRPr sz="1500" b="0">
                <a:solidFill>
                  <a:schemeClr val="bg1"/>
                </a:solidFill>
              </a:defRPr>
            </a:lvl5pPr>
            <a:lvl6pPr marL="0" indent="0">
              <a:lnSpc>
                <a:spcPct val="110000"/>
              </a:lnSpc>
              <a:spcBef>
                <a:spcPts val="0"/>
              </a:spcBef>
              <a:buFont typeface="Segoe UI" panose="020B0502040204020203" pitchFamily="34" charset="0"/>
              <a:buChar char="​"/>
              <a:defRPr sz="1500" b="0">
                <a:solidFill>
                  <a:schemeClr val="bg1"/>
                </a:solidFill>
              </a:defRPr>
            </a:lvl6pPr>
            <a:lvl7pPr marL="0" indent="0">
              <a:lnSpc>
                <a:spcPct val="110000"/>
              </a:lnSpc>
              <a:spcBef>
                <a:spcPts val="0"/>
              </a:spcBef>
              <a:buFont typeface="Segoe UI" panose="020B0502040204020203" pitchFamily="34" charset="0"/>
              <a:buChar char="​"/>
              <a:defRPr sz="1500" b="0">
                <a:solidFill>
                  <a:schemeClr val="bg1"/>
                </a:solidFill>
              </a:defRPr>
            </a:lvl7pPr>
            <a:lvl8pPr marL="0" indent="0">
              <a:lnSpc>
                <a:spcPct val="110000"/>
              </a:lnSpc>
              <a:spcBef>
                <a:spcPts val="0"/>
              </a:spcBef>
              <a:buFont typeface="Segoe UI" panose="020B0502040204020203" pitchFamily="34" charset="0"/>
              <a:buChar char="​"/>
              <a:defRPr sz="1500" b="0">
                <a:solidFill>
                  <a:schemeClr val="bg1"/>
                </a:solidFill>
              </a:defRPr>
            </a:lvl8pPr>
            <a:lvl9pPr marL="0" indent="0">
              <a:lnSpc>
                <a:spcPct val="110000"/>
              </a:lnSpc>
              <a:spcBef>
                <a:spcPts val="0"/>
              </a:spcBef>
              <a:buFont typeface="Segoe UI" panose="020B0502040204020203" pitchFamily="34" charset="0"/>
              <a:buChar char="​"/>
              <a:defRPr sz="1500" b="0">
                <a:solidFill>
                  <a:schemeClr val="bg1"/>
                </a:solidFill>
              </a:defRPr>
            </a:lvl9pPr>
          </a:lstStyle>
          <a:p>
            <a:pPr lvl="0"/>
            <a:r>
              <a:rPr lang="da-DK" dirty="0"/>
              <a:t>Klik for at tilføje tekst</a:t>
            </a:r>
            <a:endParaRPr lang="da-DK"/>
          </a:p>
        </p:txBody>
      </p:sp>
      <p:sp>
        <p:nvSpPr>
          <p:cNvPr id="14" name="Pladsholder til tekst 12">
            <a:extLst>
              <a:ext uri="{FF2B5EF4-FFF2-40B4-BE49-F238E27FC236}">
                <a16:creationId xmlns:a16="http://schemas.microsoft.com/office/drawing/2014/main" id="{96C6F599-0A31-53E2-249F-6C08C173C920}"/>
              </a:ext>
            </a:extLst>
          </p:cNvPr>
          <p:cNvSpPr>
            <a:spLocks noGrp="1"/>
          </p:cNvSpPr>
          <p:nvPr>
            <p:ph type="body" sz="quarter" idx="15" hasCustomPrompt="1"/>
          </p:nvPr>
        </p:nvSpPr>
        <p:spPr>
          <a:xfrm>
            <a:off x="720726" y="3816369"/>
            <a:ext cx="3638549" cy="1239111"/>
          </a:xfrm>
        </p:spPr>
        <p:txBody>
          <a:bodyPr/>
          <a:lstStyle>
            <a:lvl1pPr marL="0" indent="0">
              <a:lnSpc>
                <a:spcPct val="100000"/>
              </a:lnSpc>
              <a:spcBef>
                <a:spcPts val="0"/>
              </a:spcBef>
              <a:spcAft>
                <a:spcPts val="200"/>
              </a:spcAft>
              <a:buFont typeface="Segoe UI" panose="020B0502040204020203" pitchFamily="34" charset="0"/>
              <a:buChar char="​"/>
              <a:defRPr sz="8000" b="1">
                <a:solidFill>
                  <a:schemeClr val="bg1"/>
                </a:solidFill>
              </a:defRPr>
            </a:lvl1pPr>
            <a:lvl2pPr marL="0" indent="0">
              <a:lnSpc>
                <a:spcPct val="110000"/>
              </a:lnSpc>
              <a:spcBef>
                <a:spcPts val="0"/>
              </a:spcBef>
              <a:spcAft>
                <a:spcPts val="200"/>
              </a:spcAft>
              <a:buFont typeface="Segoe UI" panose="020B0502040204020203" pitchFamily="34" charset="0"/>
              <a:buChar char="​"/>
              <a:defRPr sz="1500" b="0">
                <a:solidFill>
                  <a:schemeClr val="bg1"/>
                </a:solidFill>
              </a:defRPr>
            </a:lvl2pPr>
            <a:lvl3pPr marL="0" indent="0">
              <a:lnSpc>
                <a:spcPct val="110000"/>
              </a:lnSpc>
              <a:spcBef>
                <a:spcPts val="0"/>
              </a:spcBef>
              <a:spcAft>
                <a:spcPts val="200"/>
              </a:spcAft>
              <a:buFont typeface="Segoe UI" panose="020B0502040204020203" pitchFamily="34" charset="0"/>
              <a:buChar char="​"/>
              <a:defRPr sz="1500" b="0">
                <a:solidFill>
                  <a:schemeClr val="bg1"/>
                </a:solidFill>
              </a:defRPr>
            </a:lvl3pPr>
            <a:lvl4pPr marL="0" indent="0">
              <a:lnSpc>
                <a:spcPct val="110000"/>
              </a:lnSpc>
              <a:spcBef>
                <a:spcPts val="0"/>
              </a:spcBef>
              <a:spcAft>
                <a:spcPts val="200"/>
              </a:spcAft>
              <a:buFont typeface="Segoe UI" panose="020B0502040204020203" pitchFamily="34" charset="0"/>
              <a:buChar char="​"/>
              <a:defRPr sz="1500" b="0">
                <a:solidFill>
                  <a:schemeClr val="bg1"/>
                </a:solidFill>
              </a:defRPr>
            </a:lvl4pPr>
            <a:lvl5pPr marL="0" indent="0">
              <a:lnSpc>
                <a:spcPct val="110000"/>
              </a:lnSpc>
              <a:spcBef>
                <a:spcPts val="0"/>
              </a:spcBef>
              <a:spcAft>
                <a:spcPts val="200"/>
              </a:spcAft>
              <a:buFont typeface="Segoe UI" panose="020B0502040204020203" pitchFamily="34" charset="0"/>
              <a:buChar char="​"/>
              <a:defRPr sz="1500" b="0">
                <a:solidFill>
                  <a:schemeClr val="bg1"/>
                </a:solidFill>
              </a:defRPr>
            </a:lvl5pPr>
            <a:lvl6pPr marL="0" indent="0">
              <a:lnSpc>
                <a:spcPct val="110000"/>
              </a:lnSpc>
              <a:spcBef>
                <a:spcPts val="0"/>
              </a:spcBef>
              <a:spcAft>
                <a:spcPts val="200"/>
              </a:spcAft>
              <a:buFont typeface="Segoe UI" panose="020B0502040204020203" pitchFamily="34" charset="0"/>
              <a:buChar char="​"/>
              <a:defRPr sz="1500" b="0">
                <a:solidFill>
                  <a:schemeClr val="bg1"/>
                </a:solidFill>
              </a:defRPr>
            </a:lvl6pPr>
            <a:lvl7pPr marL="0" indent="0">
              <a:lnSpc>
                <a:spcPct val="110000"/>
              </a:lnSpc>
              <a:spcBef>
                <a:spcPts val="0"/>
              </a:spcBef>
              <a:spcAft>
                <a:spcPts val="200"/>
              </a:spcAft>
              <a:buFont typeface="Segoe UI" panose="020B0502040204020203" pitchFamily="34" charset="0"/>
              <a:buChar char="​"/>
              <a:defRPr sz="1500" b="0">
                <a:solidFill>
                  <a:schemeClr val="bg1"/>
                </a:solidFill>
              </a:defRPr>
            </a:lvl7pPr>
            <a:lvl8pPr marL="0" indent="0">
              <a:lnSpc>
                <a:spcPct val="110000"/>
              </a:lnSpc>
              <a:spcBef>
                <a:spcPts val="0"/>
              </a:spcBef>
              <a:spcAft>
                <a:spcPts val="200"/>
              </a:spcAft>
              <a:buFont typeface="Segoe UI" panose="020B0502040204020203" pitchFamily="34" charset="0"/>
              <a:buChar char="​"/>
              <a:defRPr sz="1500" b="0">
                <a:solidFill>
                  <a:schemeClr val="bg1"/>
                </a:solidFill>
              </a:defRPr>
            </a:lvl8pPr>
            <a:lvl9pPr marL="0" indent="0">
              <a:lnSpc>
                <a:spcPct val="110000"/>
              </a:lnSpc>
              <a:spcBef>
                <a:spcPts val="0"/>
              </a:spcBef>
              <a:spcAft>
                <a:spcPts val="200"/>
              </a:spcAft>
              <a:buFont typeface="Segoe UI" panose="020B0502040204020203" pitchFamily="34" charset="0"/>
              <a:buChar char="​"/>
              <a:defRPr sz="1500" b="0">
                <a:solidFill>
                  <a:schemeClr val="bg1"/>
                </a:solidFill>
              </a:defRPr>
            </a:lvl9pPr>
          </a:lstStyle>
          <a:p>
            <a:pPr lvl="0"/>
            <a:r>
              <a:rPr lang="da-DK" dirty="0"/>
              <a:t>XXX</a:t>
            </a:r>
            <a:endParaRPr lang="da-DK"/>
          </a:p>
        </p:txBody>
      </p:sp>
      <p:sp>
        <p:nvSpPr>
          <p:cNvPr id="15" name="Pladsholder til tekst 14">
            <a:extLst>
              <a:ext uri="{FF2B5EF4-FFF2-40B4-BE49-F238E27FC236}">
                <a16:creationId xmlns:a16="http://schemas.microsoft.com/office/drawing/2014/main" id="{F667800A-190B-5E65-F2C4-E36C9E742227}"/>
              </a:ext>
            </a:extLst>
          </p:cNvPr>
          <p:cNvSpPr>
            <a:spLocks noGrp="1"/>
          </p:cNvSpPr>
          <p:nvPr>
            <p:ph type="body" sz="quarter" idx="16" hasCustomPrompt="1"/>
          </p:nvPr>
        </p:nvSpPr>
        <p:spPr>
          <a:xfrm>
            <a:off x="720726" y="5055480"/>
            <a:ext cx="3638550" cy="1078598"/>
          </a:xfrm>
        </p:spPr>
        <p:txBody>
          <a:bodyPr/>
          <a:lstStyle>
            <a:lvl1pPr marL="0" indent="0">
              <a:lnSpc>
                <a:spcPct val="110000"/>
              </a:lnSpc>
              <a:spcBef>
                <a:spcPts val="0"/>
              </a:spcBef>
              <a:buFont typeface="Segoe UI" panose="020B0502040204020203" pitchFamily="34" charset="0"/>
              <a:buChar char="​"/>
              <a:defRPr sz="1500" b="0">
                <a:solidFill>
                  <a:schemeClr val="bg1"/>
                </a:solidFill>
              </a:defRPr>
            </a:lvl1pPr>
            <a:lvl2pPr marL="0" indent="0">
              <a:lnSpc>
                <a:spcPct val="110000"/>
              </a:lnSpc>
              <a:spcBef>
                <a:spcPts val="0"/>
              </a:spcBef>
              <a:buFont typeface="Segoe UI" panose="020B0502040204020203" pitchFamily="34" charset="0"/>
              <a:buChar char="​"/>
              <a:defRPr sz="1500" b="0">
                <a:solidFill>
                  <a:schemeClr val="bg1"/>
                </a:solidFill>
              </a:defRPr>
            </a:lvl2pPr>
            <a:lvl3pPr marL="0" indent="0">
              <a:lnSpc>
                <a:spcPct val="110000"/>
              </a:lnSpc>
              <a:spcBef>
                <a:spcPts val="0"/>
              </a:spcBef>
              <a:buFont typeface="Segoe UI" panose="020B0502040204020203" pitchFamily="34" charset="0"/>
              <a:buChar char="​"/>
              <a:defRPr sz="1500" b="0">
                <a:solidFill>
                  <a:schemeClr val="bg1"/>
                </a:solidFill>
              </a:defRPr>
            </a:lvl3pPr>
            <a:lvl4pPr marL="0" indent="0">
              <a:lnSpc>
                <a:spcPct val="110000"/>
              </a:lnSpc>
              <a:spcBef>
                <a:spcPts val="0"/>
              </a:spcBef>
              <a:buFont typeface="Segoe UI" panose="020B0502040204020203" pitchFamily="34" charset="0"/>
              <a:buChar char="​"/>
              <a:defRPr sz="1500" b="0">
                <a:solidFill>
                  <a:schemeClr val="bg1"/>
                </a:solidFill>
              </a:defRPr>
            </a:lvl4pPr>
            <a:lvl5pPr marL="0" indent="0">
              <a:lnSpc>
                <a:spcPct val="110000"/>
              </a:lnSpc>
              <a:spcBef>
                <a:spcPts val="0"/>
              </a:spcBef>
              <a:buFont typeface="Segoe UI" panose="020B0502040204020203" pitchFamily="34" charset="0"/>
              <a:buChar char="​"/>
              <a:defRPr sz="1500" b="0">
                <a:solidFill>
                  <a:schemeClr val="bg1"/>
                </a:solidFill>
              </a:defRPr>
            </a:lvl5pPr>
            <a:lvl6pPr marL="0" indent="0">
              <a:lnSpc>
                <a:spcPct val="110000"/>
              </a:lnSpc>
              <a:spcBef>
                <a:spcPts val="0"/>
              </a:spcBef>
              <a:buFont typeface="Segoe UI" panose="020B0502040204020203" pitchFamily="34" charset="0"/>
              <a:buChar char="​"/>
              <a:defRPr sz="1500" b="0">
                <a:solidFill>
                  <a:schemeClr val="bg1"/>
                </a:solidFill>
              </a:defRPr>
            </a:lvl6pPr>
            <a:lvl7pPr marL="0" indent="0">
              <a:lnSpc>
                <a:spcPct val="110000"/>
              </a:lnSpc>
              <a:spcBef>
                <a:spcPts val="0"/>
              </a:spcBef>
              <a:buFont typeface="Segoe UI" panose="020B0502040204020203" pitchFamily="34" charset="0"/>
              <a:buChar char="​"/>
              <a:defRPr sz="1500" b="0">
                <a:solidFill>
                  <a:schemeClr val="bg1"/>
                </a:solidFill>
              </a:defRPr>
            </a:lvl7pPr>
            <a:lvl8pPr marL="0" indent="0">
              <a:lnSpc>
                <a:spcPct val="110000"/>
              </a:lnSpc>
              <a:spcBef>
                <a:spcPts val="0"/>
              </a:spcBef>
              <a:buFont typeface="Segoe UI" panose="020B0502040204020203" pitchFamily="34" charset="0"/>
              <a:buChar char="​"/>
              <a:defRPr sz="1500" b="0">
                <a:solidFill>
                  <a:schemeClr val="bg1"/>
                </a:solidFill>
              </a:defRPr>
            </a:lvl8pPr>
            <a:lvl9pPr marL="0" indent="0">
              <a:lnSpc>
                <a:spcPct val="110000"/>
              </a:lnSpc>
              <a:spcBef>
                <a:spcPts val="0"/>
              </a:spcBef>
              <a:buFont typeface="Segoe UI" panose="020B0502040204020203" pitchFamily="34" charset="0"/>
              <a:buChar char="​"/>
              <a:defRPr sz="1500" b="0">
                <a:solidFill>
                  <a:schemeClr val="bg1"/>
                </a:solidFill>
              </a:defRPr>
            </a:lvl9pPr>
          </a:lstStyle>
          <a:p>
            <a:pPr lvl="0"/>
            <a:r>
              <a:rPr lang="da-DK" dirty="0"/>
              <a:t>Klik for at tilføje tekst</a:t>
            </a:r>
            <a:endParaRPr lang="da-DK"/>
          </a:p>
        </p:txBody>
      </p:sp>
      <p:sp>
        <p:nvSpPr>
          <p:cNvPr id="8" name="Titel" descr="{&quot;templafy&quot;:{&quot;id&quot;:&quot;151f2fa6-b8df-4a4e-8b6c-864f5731dc8a&quot;}}">
            <a:extLst>
              <a:ext uri="{FF2B5EF4-FFF2-40B4-BE49-F238E27FC236}">
                <a16:creationId xmlns:a16="http://schemas.microsoft.com/office/drawing/2014/main" id="{CF6F9F9D-5715-75B5-1206-5595461645A2}"/>
              </a:ext>
            </a:extLst>
          </p:cNvPr>
          <p:cNvSpPr/>
          <p:nvPr userDrawn="1"/>
        </p:nvSpPr>
        <p:spPr>
          <a:xfrm>
            <a:off x="5799138" y="6399170"/>
            <a:ext cx="5110162" cy="1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da-DK" sz="800" noProof="0" dirty="0">
              <a:solidFill>
                <a:schemeClr val="tx1"/>
              </a:solidFill>
            </a:endParaRPr>
          </a:p>
        </p:txBody>
      </p:sp>
    </p:spTree>
    <p:extLst>
      <p:ext uri="{BB962C8B-B14F-4D97-AF65-F5344CB8AC3E}">
        <p14:creationId xmlns:p14="http://schemas.microsoft.com/office/powerpoint/2010/main" val="1190619349"/>
      </p:ext>
    </p:extLst>
  </p:cSld>
  <p:clrMapOvr>
    <a:masterClrMapping/>
  </p:clrMapOvr>
  <p:extLst>
    <p:ext uri="{DCECCB84-F9BA-43D5-87BE-67443E8EF086}">
      <p15:sldGuideLst xmlns:p15="http://schemas.microsoft.com/office/powerpoint/2012/main">
        <p15:guide id="1" pos="3653" userDrawn="1">
          <p15:clr>
            <a:srgbClr val="A4A3A4"/>
          </p15:clr>
        </p15:guide>
        <p15:guide id="2" pos="2746" userDrawn="1">
          <p15:clr>
            <a:srgbClr val="A4A3A4"/>
          </p15:clr>
        </p15:guide>
        <p15:guide id="3" orient="horz" pos="1265" userDrawn="1">
          <p15:clr>
            <a:srgbClr val="A4A3A4"/>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Skilleside A">
    <p:bg>
      <p:bgRef idx="1001">
        <a:schemeClr val="bg1"/>
      </p:bgRef>
    </p:bg>
    <p:spTree>
      <p:nvGrpSpPr>
        <p:cNvPr id="1" name=""/>
        <p:cNvGrpSpPr/>
        <p:nvPr/>
      </p:nvGrpSpPr>
      <p:grpSpPr>
        <a:xfrm>
          <a:off x="0" y="0"/>
          <a:ext cx="0" cy="0"/>
          <a:chOff x="0" y="0"/>
          <a:chExt cx="0" cy="0"/>
        </a:xfrm>
      </p:grpSpPr>
      <p:sp>
        <p:nvSpPr>
          <p:cNvPr id="3" name="Baggrund">
            <a:extLst>
              <a:ext uri="{FF2B5EF4-FFF2-40B4-BE49-F238E27FC236}">
                <a16:creationId xmlns:a16="http://schemas.microsoft.com/office/drawing/2014/main" id="{C29FD840-27B7-B63E-91B1-093082D57BC3}"/>
              </a:ext>
            </a:extLst>
          </p:cNvPr>
          <p:cNvSpPr/>
          <p:nvPr userDrawn="1"/>
        </p:nvSpPr>
        <p:spPr>
          <a:xfrm>
            <a:off x="0" y="0"/>
            <a:ext cx="12193200" cy="6861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2" name="Title 1"/>
          <p:cNvSpPr>
            <a:spLocks noGrp="1"/>
          </p:cNvSpPr>
          <p:nvPr>
            <p:ph type="ctrTitle" hasCustomPrompt="1"/>
          </p:nvPr>
        </p:nvSpPr>
        <p:spPr>
          <a:xfrm>
            <a:off x="719137" y="582503"/>
            <a:ext cx="10752137" cy="4702269"/>
          </a:xfrm>
        </p:spPr>
        <p:txBody>
          <a:bodyPr anchor="t"/>
          <a:lstStyle>
            <a:lvl1pPr algn="l">
              <a:defRPr sz="8000"/>
            </a:lvl1pPr>
          </a:lstStyle>
          <a:p>
            <a:r>
              <a:rPr lang="da-DK" dirty="0"/>
              <a:t>Klik for at tilføje skilleside titel</a:t>
            </a:r>
            <a:endParaRPr lang="da-DK"/>
          </a:p>
        </p:txBody>
      </p:sp>
      <p:sp>
        <p:nvSpPr>
          <p:cNvPr id="12" name="Titel" descr="{&quot;templafy&quot;:{&quot;id&quot;:&quot;2127641a-eb54-4368-8825-6378fe5f3fbf&quot;}}">
            <a:extLst>
              <a:ext uri="{FF2B5EF4-FFF2-40B4-BE49-F238E27FC236}">
                <a16:creationId xmlns:a16="http://schemas.microsoft.com/office/drawing/2014/main" id="{15034B39-940C-2058-7767-62674892F729}"/>
              </a:ext>
            </a:extLst>
          </p:cNvPr>
          <p:cNvSpPr/>
          <p:nvPr userDrawn="1"/>
        </p:nvSpPr>
        <p:spPr>
          <a:xfrm>
            <a:off x="719138" y="6399170"/>
            <a:ext cx="5199062" cy="1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da-DK" sz="800" noProof="0" dirty="0">
              <a:solidFill>
                <a:schemeClr val="tx1"/>
              </a:solidFill>
            </a:endParaRPr>
          </a:p>
        </p:txBody>
      </p:sp>
      <p:sp>
        <p:nvSpPr>
          <p:cNvPr id="4" name="Pladsholder til dato 3">
            <a:extLst>
              <a:ext uri="{FF2B5EF4-FFF2-40B4-BE49-F238E27FC236}">
                <a16:creationId xmlns:a16="http://schemas.microsoft.com/office/drawing/2014/main" id="{09C9E736-82EA-9DCF-3A48-305E4540E4D3}"/>
              </a:ext>
            </a:extLst>
          </p:cNvPr>
          <p:cNvSpPr>
            <a:spLocks noGrp="1"/>
          </p:cNvSpPr>
          <p:nvPr>
            <p:ph type="dt" sz="half" idx="10"/>
          </p:nvPr>
        </p:nvSpPr>
        <p:spPr/>
        <p:txBody>
          <a:bodyPr/>
          <a:lstStyle/>
          <a:p>
            <a:fld id="{61B1F00C-AA81-451C-9F2E-28BAD98A005E}" type="datetime1">
              <a:rPr lang="da-DK" smtClean="0"/>
              <a:t>26-08-2025</a:t>
            </a:fld>
            <a:endParaRPr lang="da-DK" dirty="0"/>
          </a:p>
        </p:txBody>
      </p:sp>
      <p:sp>
        <p:nvSpPr>
          <p:cNvPr id="5" name="Pladsholder til sidefod 4">
            <a:extLst>
              <a:ext uri="{FF2B5EF4-FFF2-40B4-BE49-F238E27FC236}">
                <a16:creationId xmlns:a16="http://schemas.microsoft.com/office/drawing/2014/main" id="{1CB7E783-B404-B455-534D-27AA0B88FE66}"/>
              </a:ext>
            </a:extLst>
          </p:cNvPr>
          <p:cNvSpPr>
            <a:spLocks noGrp="1"/>
          </p:cNvSpPr>
          <p:nvPr>
            <p:ph type="ftr" sz="quarter" idx="11"/>
          </p:nvPr>
        </p:nvSpPr>
        <p:spPr/>
        <p:txBody>
          <a:bodyPr/>
          <a:lstStyle/>
          <a:p>
            <a:endParaRPr lang="da-DK" dirty="0"/>
          </a:p>
        </p:txBody>
      </p:sp>
      <p:sp>
        <p:nvSpPr>
          <p:cNvPr id="6" name="Pladsholder til slidenummer 5">
            <a:extLst>
              <a:ext uri="{FF2B5EF4-FFF2-40B4-BE49-F238E27FC236}">
                <a16:creationId xmlns:a16="http://schemas.microsoft.com/office/drawing/2014/main" id="{CCAB909E-2758-778C-FE06-3C36C514ECCE}"/>
              </a:ext>
            </a:extLst>
          </p:cNvPr>
          <p:cNvSpPr>
            <a:spLocks noGrp="1"/>
          </p:cNvSpPr>
          <p:nvPr>
            <p:ph type="sldNum" sz="quarter" idx="12"/>
          </p:nvPr>
        </p:nvSpPr>
        <p:spPr/>
        <p:txBody>
          <a:bodyPr/>
          <a:lstStyle/>
          <a:p>
            <a:fld id="{24C8C45C-947F-4981-8B3F-4F32E973C901}" type="slidenum">
              <a:rPr lang="da-DK" smtClean="0"/>
              <a:pPr/>
              <a:t>‹nr.›</a:t>
            </a:fld>
            <a:endParaRPr lang="da-DK" dirty="0"/>
          </a:p>
        </p:txBody>
      </p:sp>
    </p:spTree>
    <p:extLst>
      <p:ext uri="{BB962C8B-B14F-4D97-AF65-F5344CB8AC3E}">
        <p14:creationId xmlns:p14="http://schemas.microsoft.com/office/powerpoint/2010/main" val="1631842211"/>
      </p:ext>
    </p:extLst>
  </p:cSld>
  <p:clrMapOvr>
    <a:overrideClrMapping bg1="dk1" tx1="lt1" bg2="dk2" tx2="lt2" accent1="accent1" accent2="accent2" accent3="accent3" accent4="accent4" accent5="accent5" accent6="accent6" hlink="hlink" folHlink="folHlink"/>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Skilleside B">
    <p:bg>
      <p:bgRef idx="1001">
        <a:schemeClr val="bg1"/>
      </p:bgRef>
    </p:bg>
    <p:spTree>
      <p:nvGrpSpPr>
        <p:cNvPr id="1" name=""/>
        <p:cNvGrpSpPr/>
        <p:nvPr/>
      </p:nvGrpSpPr>
      <p:grpSpPr>
        <a:xfrm>
          <a:off x="0" y="0"/>
          <a:ext cx="0" cy="0"/>
          <a:chOff x="0" y="0"/>
          <a:chExt cx="0" cy="0"/>
        </a:xfrm>
      </p:grpSpPr>
      <p:sp>
        <p:nvSpPr>
          <p:cNvPr id="3" name="Baggrund">
            <a:extLst>
              <a:ext uri="{FF2B5EF4-FFF2-40B4-BE49-F238E27FC236}">
                <a16:creationId xmlns:a16="http://schemas.microsoft.com/office/drawing/2014/main" id="{C29FD840-27B7-B63E-91B1-093082D57BC3}"/>
              </a:ext>
            </a:extLst>
          </p:cNvPr>
          <p:cNvSpPr/>
          <p:nvPr userDrawn="1"/>
        </p:nvSpPr>
        <p:spPr>
          <a:xfrm>
            <a:off x="0" y="0"/>
            <a:ext cx="12193200" cy="6861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2" name="Title 1"/>
          <p:cNvSpPr>
            <a:spLocks noGrp="1"/>
          </p:cNvSpPr>
          <p:nvPr>
            <p:ph type="ctrTitle" hasCustomPrompt="1"/>
          </p:nvPr>
        </p:nvSpPr>
        <p:spPr>
          <a:xfrm>
            <a:off x="719137" y="582503"/>
            <a:ext cx="10752137" cy="4702269"/>
          </a:xfrm>
        </p:spPr>
        <p:txBody>
          <a:bodyPr anchor="t"/>
          <a:lstStyle>
            <a:lvl1pPr algn="l">
              <a:defRPr sz="8000">
                <a:solidFill>
                  <a:schemeClr val="tx1"/>
                </a:solidFill>
              </a:defRPr>
            </a:lvl1pPr>
          </a:lstStyle>
          <a:p>
            <a:r>
              <a:rPr lang="da-DK" dirty="0"/>
              <a:t>Klik for at tilføje skilleside titel</a:t>
            </a:r>
            <a:endParaRPr lang="da-DK"/>
          </a:p>
        </p:txBody>
      </p:sp>
      <p:sp>
        <p:nvSpPr>
          <p:cNvPr id="4" name="Titel" descr="{&quot;templafy&quot;:{&quot;id&quot;:&quot;09947f6e-ee10-430f-a5ab-0962e5e752a1&quot;}}">
            <a:extLst>
              <a:ext uri="{FF2B5EF4-FFF2-40B4-BE49-F238E27FC236}">
                <a16:creationId xmlns:a16="http://schemas.microsoft.com/office/drawing/2014/main" id="{F02BC834-B21C-A44F-6A2F-850B87D6971F}"/>
              </a:ext>
            </a:extLst>
          </p:cNvPr>
          <p:cNvSpPr/>
          <p:nvPr userDrawn="1"/>
        </p:nvSpPr>
        <p:spPr>
          <a:xfrm>
            <a:off x="719138" y="6399170"/>
            <a:ext cx="5199062" cy="1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da-DK" sz="800" noProof="0" dirty="0">
              <a:solidFill>
                <a:schemeClr val="tx1"/>
              </a:solidFill>
            </a:endParaRPr>
          </a:p>
        </p:txBody>
      </p:sp>
      <p:sp>
        <p:nvSpPr>
          <p:cNvPr id="5" name="Pladsholder til dato 4">
            <a:extLst>
              <a:ext uri="{FF2B5EF4-FFF2-40B4-BE49-F238E27FC236}">
                <a16:creationId xmlns:a16="http://schemas.microsoft.com/office/drawing/2014/main" id="{313AA218-E6F4-8C56-0B3E-766A124A761A}"/>
              </a:ext>
            </a:extLst>
          </p:cNvPr>
          <p:cNvSpPr>
            <a:spLocks noGrp="1"/>
          </p:cNvSpPr>
          <p:nvPr>
            <p:ph type="dt" sz="half" idx="10"/>
          </p:nvPr>
        </p:nvSpPr>
        <p:spPr/>
        <p:txBody>
          <a:bodyPr/>
          <a:lstStyle/>
          <a:p>
            <a:fld id="{61B1F00C-AA81-451C-9F2E-28BAD98A005E}" type="datetime1">
              <a:rPr lang="da-DK" smtClean="0"/>
              <a:t>26-08-2025</a:t>
            </a:fld>
            <a:endParaRPr lang="da-DK" dirty="0"/>
          </a:p>
        </p:txBody>
      </p:sp>
      <p:sp>
        <p:nvSpPr>
          <p:cNvPr id="6" name="Pladsholder til sidefod 5">
            <a:extLst>
              <a:ext uri="{FF2B5EF4-FFF2-40B4-BE49-F238E27FC236}">
                <a16:creationId xmlns:a16="http://schemas.microsoft.com/office/drawing/2014/main" id="{339699D2-78D9-4833-F66C-F3A036F5F22C}"/>
              </a:ext>
            </a:extLst>
          </p:cNvPr>
          <p:cNvSpPr>
            <a:spLocks noGrp="1"/>
          </p:cNvSpPr>
          <p:nvPr>
            <p:ph type="ftr" sz="quarter" idx="11"/>
          </p:nvPr>
        </p:nvSpPr>
        <p:spPr/>
        <p:txBody>
          <a:bodyPr/>
          <a:lstStyle/>
          <a:p>
            <a:endParaRPr lang="da-DK" dirty="0"/>
          </a:p>
        </p:txBody>
      </p:sp>
      <p:sp>
        <p:nvSpPr>
          <p:cNvPr id="8" name="Pladsholder til slidenummer 7">
            <a:extLst>
              <a:ext uri="{FF2B5EF4-FFF2-40B4-BE49-F238E27FC236}">
                <a16:creationId xmlns:a16="http://schemas.microsoft.com/office/drawing/2014/main" id="{B7DB4EE4-6A4F-04F8-D2D9-098491111BA7}"/>
              </a:ext>
            </a:extLst>
          </p:cNvPr>
          <p:cNvSpPr>
            <a:spLocks noGrp="1"/>
          </p:cNvSpPr>
          <p:nvPr>
            <p:ph type="sldNum" sz="quarter" idx="12"/>
          </p:nvPr>
        </p:nvSpPr>
        <p:spPr/>
        <p:txBody>
          <a:bodyPr/>
          <a:lstStyle/>
          <a:p>
            <a:fld id="{24C8C45C-947F-4981-8B3F-4F32E973C901}" type="slidenum">
              <a:rPr lang="da-DK" smtClean="0"/>
              <a:pPr/>
              <a:t>‹nr.›</a:t>
            </a:fld>
            <a:endParaRPr lang="da-DK" dirty="0"/>
          </a:p>
        </p:txBody>
      </p:sp>
    </p:spTree>
    <p:extLst>
      <p:ext uri="{BB962C8B-B14F-4D97-AF65-F5344CB8AC3E}">
        <p14:creationId xmlns:p14="http://schemas.microsoft.com/office/powerpoint/2010/main" val="3490423986"/>
      </p:ext>
    </p:extLst>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Forside B">
    <p:bg>
      <p:bgRef idx="1001">
        <a:schemeClr val="bg1"/>
      </p:bgRef>
    </p:bg>
    <p:spTree>
      <p:nvGrpSpPr>
        <p:cNvPr id="1" name=""/>
        <p:cNvGrpSpPr/>
        <p:nvPr/>
      </p:nvGrpSpPr>
      <p:grpSpPr>
        <a:xfrm>
          <a:off x="0" y="0"/>
          <a:ext cx="0" cy="0"/>
          <a:chOff x="0" y="0"/>
          <a:chExt cx="0" cy="0"/>
        </a:xfrm>
      </p:grpSpPr>
      <p:sp>
        <p:nvSpPr>
          <p:cNvPr id="18" name="Baggrund">
            <a:extLst>
              <a:ext uri="{FF2B5EF4-FFF2-40B4-BE49-F238E27FC236}">
                <a16:creationId xmlns:a16="http://schemas.microsoft.com/office/drawing/2014/main" id="{A203E482-3CDF-036F-0708-4D0C3DF71AE9}"/>
              </a:ext>
            </a:extLst>
          </p:cNvPr>
          <p:cNvSpPr/>
          <p:nvPr userDrawn="1"/>
        </p:nvSpPr>
        <p:spPr>
          <a:xfrm>
            <a:off x="0" y="0"/>
            <a:ext cx="12193200" cy="6861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14" name="Element">
            <a:extLst>
              <a:ext uri="{FF2B5EF4-FFF2-40B4-BE49-F238E27FC236}">
                <a16:creationId xmlns:a16="http://schemas.microsoft.com/office/drawing/2014/main" id="{A3EBDC23-28DE-DCE6-C444-B9DBC477A2BF}"/>
              </a:ext>
            </a:extLst>
          </p:cNvPr>
          <p:cNvSpPr/>
          <p:nvPr userDrawn="1"/>
        </p:nvSpPr>
        <p:spPr>
          <a:xfrm>
            <a:off x="12048000" y="0"/>
            <a:ext cx="151200" cy="686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15" name="Undertitel 2">
            <a:extLst>
              <a:ext uri="{FF2B5EF4-FFF2-40B4-BE49-F238E27FC236}">
                <a16:creationId xmlns:a16="http://schemas.microsoft.com/office/drawing/2014/main" id="{A2C4460D-8385-F0CA-52D1-477ED42750BA}"/>
              </a:ext>
            </a:extLst>
          </p:cNvPr>
          <p:cNvSpPr>
            <a:spLocks noGrp="1"/>
          </p:cNvSpPr>
          <p:nvPr>
            <p:ph type="subTitle" idx="1" hasCustomPrompt="1"/>
          </p:nvPr>
        </p:nvSpPr>
        <p:spPr>
          <a:xfrm>
            <a:off x="720000" y="4316774"/>
            <a:ext cx="8335100" cy="1271824"/>
          </a:xfrm>
        </p:spPr>
        <p:txBody>
          <a:bodyPr/>
          <a:lstStyle>
            <a:lvl1pPr marL="0" indent="0" algn="l">
              <a:spcBef>
                <a:spcPts val="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Klik for at tilføje underoverskrift</a:t>
            </a:r>
            <a:endParaRPr lang="da-DK"/>
          </a:p>
        </p:txBody>
      </p:sp>
      <p:sp>
        <p:nvSpPr>
          <p:cNvPr id="17" name="Date" descr="{&quot;templafy&quot;:{&quot;id&quot;:&quot;66eb09bc-f2a2-4f29-8362-e051468032a1&quot;}}">
            <a:extLst>
              <a:ext uri="{FF2B5EF4-FFF2-40B4-BE49-F238E27FC236}">
                <a16:creationId xmlns:a16="http://schemas.microsoft.com/office/drawing/2014/main" id="{F8A29FD4-5861-BFB7-CFEF-AA583885432E}"/>
              </a:ext>
            </a:extLst>
          </p:cNvPr>
          <p:cNvSpPr txBox="1">
            <a:spLocks/>
          </p:cNvSpPr>
          <p:nvPr userDrawn="1"/>
        </p:nvSpPr>
        <p:spPr>
          <a:xfrm>
            <a:off x="9982201" y="6400801"/>
            <a:ext cx="1489074" cy="456769"/>
          </a:xfrm>
          <a:prstGeom prst="rect">
            <a:avLst/>
          </a:prstGeom>
        </p:spPr>
        <p:txBody>
          <a:bodyPr lIns="0" tIns="0" rIns="0" bIns="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endParaRPr lang="da-DK" sz="800" dirty="0">
              <a:solidFill>
                <a:schemeClr val="tx1"/>
              </a:solidFill>
            </a:endParaRPr>
          </a:p>
        </p:txBody>
      </p:sp>
      <p:sp>
        <p:nvSpPr>
          <p:cNvPr id="19" name="Pladsholder til dato 18">
            <a:extLst>
              <a:ext uri="{FF2B5EF4-FFF2-40B4-BE49-F238E27FC236}">
                <a16:creationId xmlns:a16="http://schemas.microsoft.com/office/drawing/2014/main" id="{E1C7A997-9C61-52E8-AF73-2D101C9C4F04}"/>
              </a:ext>
            </a:extLst>
          </p:cNvPr>
          <p:cNvSpPr>
            <a:spLocks noGrp="1"/>
          </p:cNvSpPr>
          <p:nvPr>
            <p:ph type="dt" sz="half" idx="10"/>
          </p:nvPr>
        </p:nvSpPr>
        <p:spPr/>
        <p:txBody>
          <a:bodyPr/>
          <a:lstStyle/>
          <a:p>
            <a:fld id="{DE9FD245-95DA-49E5-BC87-846C3AEEB432}" type="datetime1">
              <a:rPr lang="da-DK" smtClean="0"/>
              <a:t>26-08-2025</a:t>
            </a:fld>
            <a:endParaRPr lang="da-DK" dirty="0"/>
          </a:p>
        </p:txBody>
      </p:sp>
      <p:sp>
        <p:nvSpPr>
          <p:cNvPr id="20" name="Pladsholder til sidefod 19">
            <a:extLst>
              <a:ext uri="{FF2B5EF4-FFF2-40B4-BE49-F238E27FC236}">
                <a16:creationId xmlns:a16="http://schemas.microsoft.com/office/drawing/2014/main" id="{B29DFCC8-1FAD-4EF3-6CE5-8FC78C987575}"/>
              </a:ext>
            </a:extLst>
          </p:cNvPr>
          <p:cNvSpPr>
            <a:spLocks noGrp="1"/>
          </p:cNvSpPr>
          <p:nvPr>
            <p:ph type="ftr" sz="quarter" idx="11"/>
          </p:nvPr>
        </p:nvSpPr>
        <p:spPr/>
        <p:txBody>
          <a:bodyPr/>
          <a:lstStyle/>
          <a:p>
            <a:endParaRPr lang="da-DK" dirty="0"/>
          </a:p>
        </p:txBody>
      </p:sp>
      <p:sp>
        <p:nvSpPr>
          <p:cNvPr id="21" name="Pladsholder til slidenummer 20">
            <a:extLst>
              <a:ext uri="{FF2B5EF4-FFF2-40B4-BE49-F238E27FC236}">
                <a16:creationId xmlns:a16="http://schemas.microsoft.com/office/drawing/2014/main" id="{DC846313-DA26-0FA1-DF3C-B4A7331D6F34}"/>
              </a:ext>
            </a:extLst>
          </p:cNvPr>
          <p:cNvSpPr>
            <a:spLocks noGrp="1"/>
          </p:cNvSpPr>
          <p:nvPr>
            <p:ph type="sldNum" sz="quarter" idx="12"/>
          </p:nvPr>
        </p:nvSpPr>
        <p:spPr>
          <a:xfrm>
            <a:off x="0" y="6858000"/>
            <a:ext cx="0" cy="0"/>
          </a:xfrm>
        </p:spPr>
        <p:txBody>
          <a:bodyPr/>
          <a:lstStyle>
            <a:lvl1pPr>
              <a:defRPr>
                <a:noFill/>
              </a:defRPr>
            </a:lvl1pPr>
          </a:lstStyle>
          <a:p>
            <a:r>
              <a:rPr lang="da-DK" dirty="0"/>
              <a:t>Side </a:t>
            </a:r>
            <a:fld id="{24C8C45C-947F-4981-8B3F-4F32E973C901}" type="slidenum">
              <a:rPr lang="da-DK" smtClean="0"/>
              <a:pPr/>
              <a:t>‹nr.›</a:t>
            </a:fld>
            <a:endParaRPr lang="da-DK" dirty="0"/>
          </a:p>
        </p:txBody>
      </p:sp>
      <p:pic>
        <p:nvPicPr>
          <p:cNvPr id="447305893" name="logo" descr="{&quot;templafy&quot;:{&quot;id&quot;:&quot;6936656a-dafd-47a3-a310-a9bac30c7436&quot;}}"/>
          <p:cNvPicPr>
            <a:picLocks noChangeAspect="1"/>
          </p:cNvPicPr>
          <p:nvPr/>
        </p:nvPicPr>
        <p:blipFill>
          <a:blip r:embed="rId2"/>
          <a:stretch>
            <a:fillRect/>
          </a:stretch>
        </p:blipFill>
        <p:spPr>
          <a:xfrm>
            <a:off x="557213" y="720000"/>
            <a:ext cx="2203500" cy="655200"/>
          </a:xfrm>
          <a:prstGeom prst="rect">
            <a:avLst/>
          </a:prstGeom>
        </p:spPr>
      </p:pic>
      <p:sp>
        <p:nvSpPr>
          <p:cNvPr id="2" name="Name" descr="{&quot;templafy&quot;:{&quot;id&quot;:&quot;0face3c2-f190-4020-9de1-b5470a2f3fe9&quot;}}">
            <a:extLst>
              <a:ext uri="{FF2B5EF4-FFF2-40B4-BE49-F238E27FC236}">
                <a16:creationId xmlns:a16="http://schemas.microsoft.com/office/drawing/2014/main" id="{B58EBF6A-3058-BC78-0516-7A3C2EC744AE}"/>
              </a:ext>
            </a:extLst>
          </p:cNvPr>
          <p:cNvSpPr/>
          <p:nvPr userDrawn="1"/>
        </p:nvSpPr>
        <p:spPr>
          <a:xfrm>
            <a:off x="720000" y="6400801"/>
            <a:ext cx="8335100" cy="45676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r>
              <a:rPr lang="da-DK" sz="800" noProof="0" dirty="0">
                <a:solidFill>
                  <a:schemeClr val="tx1"/>
                </a:solidFill>
              </a:rPr>
              <a:t>Mia Holck Kjærgaard</a:t>
            </a:r>
          </a:p>
        </p:txBody>
      </p:sp>
      <p:sp>
        <p:nvSpPr>
          <p:cNvPr id="5" name="Title 1">
            <a:extLst>
              <a:ext uri="{FF2B5EF4-FFF2-40B4-BE49-F238E27FC236}">
                <a16:creationId xmlns:a16="http://schemas.microsoft.com/office/drawing/2014/main" id="{82456DAB-3BC6-133F-07F3-BC21BD173A29}"/>
              </a:ext>
            </a:extLst>
          </p:cNvPr>
          <p:cNvSpPr>
            <a:spLocks noGrp="1"/>
          </p:cNvSpPr>
          <p:nvPr>
            <p:ph type="title" hasCustomPrompt="1"/>
          </p:nvPr>
        </p:nvSpPr>
        <p:spPr>
          <a:xfrm>
            <a:off x="719138" y="2231938"/>
            <a:ext cx="8335100" cy="1778909"/>
          </a:xfrm>
        </p:spPr>
        <p:txBody>
          <a:bodyPr anchor="b" anchorCtr="0"/>
          <a:lstStyle>
            <a:lvl1pPr>
              <a:lnSpc>
                <a:spcPct val="90000"/>
              </a:lnSpc>
              <a:defRPr sz="6000"/>
            </a:lvl1pPr>
          </a:lstStyle>
          <a:p>
            <a:r>
              <a:rPr lang="da-DK" dirty="0"/>
              <a:t>Klik for at tilføje overskrift</a:t>
            </a:r>
            <a:endParaRPr lang="da-DK"/>
          </a:p>
        </p:txBody>
      </p:sp>
    </p:spTree>
    <p:extLst>
      <p:ext uri="{BB962C8B-B14F-4D97-AF65-F5344CB8AC3E}">
        <p14:creationId xmlns:p14="http://schemas.microsoft.com/office/powerpoint/2010/main" val="837413001"/>
      </p:ext>
    </p:extLst>
  </p:cSld>
  <p:clrMapOvr>
    <a:overrideClrMapping bg1="lt1" tx1="dk1" bg2="lt2" tx2="dk2" accent1="accent1" accent2="accent2" accent3="accent3" accent4="accent4" accent5="accent5" accent6="accent6" hlink="hlink" folHlink="folHlink"/>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Skilleside C">
    <p:bg>
      <p:bgRef idx="1001">
        <a:schemeClr val="bg1"/>
      </p:bgRef>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719137" y="582503"/>
            <a:ext cx="10752137" cy="4702269"/>
          </a:xfrm>
        </p:spPr>
        <p:txBody>
          <a:bodyPr anchor="t"/>
          <a:lstStyle>
            <a:lvl1pPr algn="l">
              <a:defRPr sz="8000">
                <a:solidFill>
                  <a:schemeClr val="tx2"/>
                </a:solidFill>
              </a:defRPr>
            </a:lvl1pPr>
          </a:lstStyle>
          <a:p>
            <a:r>
              <a:rPr lang="da-DK" dirty="0"/>
              <a:t>Klik for at tilføje skilleside titel</a:t>
            </a:r>
            <a:endParaRPr lang="da-DK"/>
          </a:p>
        </p:txBody>
      </p:sp>
      <p:sp>
        <p:nvSpPr>
          <p:cNvPr id="3" name="Pladsholder til dato 2">
            <a:extLst>
              <a:ext uri="{FF2B5EF4-FFF2-40B4-BE49-F238E27FC236}">
                <a16:creationId xmlns:a16="http://schemas.microsoft.com/office/drawing/2014/main" id="{51808495-95DF-D17D-8C2D-55F773F9EBF5}"/>
              </a:ext>
            </a:extLst>
          </p:cNvPr>
          <p:cNvSpPr>
            <a:spLocks noGrp="1"/>
          </p:cNvSpPr>
          <p:nvPr>
            <p:ph type="dt" sz="half" idx="10"/>
          </p:nvPr>
        </p:nvSpPr>
        <p:spPr/>
        <p:txBody>
          <a:bodyPr/>
          <a:lstStyle/>
          <a:p>
            <a:fld id="{61B1F00C-AA81-451C-9F2E-28BAD98A005E}" type="datetime1">
              <a:rPr lang="da-DK" smtClean="0"/>
              <a:t>26-08-2025</a:t>
            </a:fld>
            <a:endParaRPr lang="da-DK" dirty="0"/>
          </a:p>
        </p:txBody>
      </p:sp>
      <p:sp>
        <p:nvSpPr>
          <p:cNvPr id="4" name="Pladsholder til sidefod 3">
            <a:extLst>
              <a:ext uri="{FF2B5EF4-FFF2-40B4-BE49-F238E27FC236}">
                <a16:creationId xmlns:a16="http://schemas.microsoft.com/office/drawing/2014/main" id="{FBEB80FC-BF74-8484-4CBF-6FEBF62EC811}"/>
              </a:ext>
            </a:extLst>
          </p:cNvPr>
          <p:cNvSpPr>
            <a:spLocks noGrp="1"/>
          </p:cNvSpPr>
          <p:nvPr>
            <p:ph type="ftr" sz="quarter" idx="11"/>
          </p:nvPr>
        </p:nvSpPr>
        <p:spPr/>
        <p:txBody>
          <a:bodyPr/>
          <a:lstStyle/>
          <a:p>
            <a:endParaRPr lang="da-DK" dirty="0"/>
          </a:p>
        </p:txBody>
      </p:sp>
      <p:sp>
        <p:nvSpPr>
          <p:cNvPr id="5" name="Pladsholder til slidenummer 4">
            <a:extLst>
              <a:ext uri="{FF2B5EF4-FFF2-40B4-BE49-F238E27FC236}">
                <a16:creationId xmlns:a16="http://schemas.microsoft.com/office/drawing/2014/main" id="{76423C35-ED35-1803-D565-70AFAF416421}"/>
              </a:ext>
            </a:extLst>
          </p:cNvPr>
          <p:cNvSpPr>
            <a:spLocks noGrp="1"/>
          </p:cNvSpPr>
          <p:nvPr>
            <p:ph type="sldNum" sz="quarter" idx="12"/>
          </p:nvPr>
        </p:nvSpPr>
        <p:spPr/>
        <p:txBody>
          <a:bodyPr/>
          <a:lstStyle/>
          <a:p>
            <a:fld id="{24C8C45C-947F-4981-8B3F-4F32E973C901}" type="slidenum">
              <a:rPr lang="da-DK" smtClean="0"/>
              <a:pPr/>
              <a:t>‹nr.›</a:t>
            </a:fld>
            <a:endParaRPr lang="da-DK" dirty="0"/>
          </a:p>
        </p:txBody>
      </p:sp>
    </p:spTree>
    <p:extLst>
      <p:ext uri="{BB962C8B-B14F-4D97-AF65-F5344CB8AC3E}">
        <p14:creationId xmlns:p14="http://schemas.microsoft.com/office/powerpoint/2010/main" val="246608134"/>
      </p:ext>
    </p:extLst>
  </p:cSld>
  <p:clrMapOvr>
    <a:overrideClrMapping bg1="lt1" tx1="dk1" bg2="lt2" tx2="dk2" accent1="accent1" accent2="accent2" accent3="accent3" accent4="accent4" accent5="accent5" accent6="accent6" hlink="hlink" folHlink="folHlink"/>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Skilleside D">
    <p:bg>
      <p:bgPr>
        <a:solidFill>
          <a:schemeClr val="bg2"/>
        </a:solidFill>
        <a:effectLst/>
      </p:bgPr>
    </p:bg>
    <p:spTree>
      <p:nvGrpSpPr>
        <p:cNvPr id="1" name=""/>
        <p:cNvGrpSpPr/>
        <p:nvPr/>
      </p:nvGrpSpPr>
      <p:grpSpPr>
        <a:xfrm>
          <a:off x="0" y="0"/>
          <a:ext cx="0" cy="0"/>
          <a:chOff x="0" y="0"/>
          <a:chExt cx="0" cy="0"/>
        </a:xfrm>
      </p:grpSpPr>
      <p:sp>
        <p:nvSpPr>
          <p:cNvPr id="3" name="Baggrund">
            <a:extLst>
              <a:ext uri="{FF2B5EF4-FFF2-40B4-BE49-F238E27FC236}">
                <a16:creationId xmlns:a16="http://schemas.microsoft.com/office/drawing/2014/main" id="{C29FD840-27B7-B63E-91B1-093082D57BC3}"/>
              </a:ext>
            </a:extLst>
          </p:cNvPr>
          <p:cNvSpPr/>
          <p:nvPr userDrawn="1"/>
        </p:nvSpPr>
        <p:spPr>
          <a:xfrm>
            <a:off x="0" y="0"/>
            <a:ext cx="12193200" cy="6861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2" name="Title 1"/>
          <p:cNvSpPr>
            <a:spLocks noGrp="1"/>
          </p:cNvSpPr>
          <p:nvPr>
            <p:ph type="ctrTitle" hasCustomPrompt="1"/>
          </p:nvPr>
        </p:nvSpPr>
        <p:spPr>
          <a:xfrm>
            <a:off x="719137" y="582503"/>
            <a:ext cx="10752137" cy="4702269"/>
          </a:xfrm>
        </p:spPr>
        <p:txBody>
          <a:bodyPr anchor="t"/>
          <a:lstStyle>
            <a:lvl1pPr algn="l">
              <a:defRPr sz="8000"/>
            </a:lvl1pPr>
          </a:lstStyle>
          <a:p>
            <a:r>
              <a:rPr lang="da-DK" dirty="0"/>
              <a:t>Klik for at tilføje skilleside titel</a:t>
            </a:r>
            <a:endParaRPr lang="da-DK"/>
          </a:p>
        </p:txBody>
      </p:sp>
      <p:sp>
        <p:nvSpPr>
          <p:cNvPr id="4" name="Titel" descr="{&quot;templafy&quot;:{&quot;id&quot;:&quot;82e528c9-f059-4875-b9e3-d2b7fc4712d6&quot;}}">
            <a:extLst>
              <a:ext uri="{FF2B5EF4-FFF2-40B4-BE49-F238E27FC236}">
                <a16:creationId xmlns:a16="http://schemas.microsoft.com/office/drawing/2014/main" id="{3B8B1841-7355-5ED7-DC78-E92D2862D1F5}"/>
              </a:ext>
            </a:extLst>
          </p:cNvPr>
          <p:cNvSpPr/>
          <p:nvPr userDrawn="1"/>
        </p:nvSpPr>
        <p:spPr>
          <a:xfrm>
            <a:off x="719138" y="6399170"/>
            <a:ext cx="5199062" cy="1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da-DK" sz="800" noProof="0" dirty="0">
              <a:solidFill>
                <a:schemeClr val="tx1"/>
              </a:solidFill>
            </a:endParaRPr>
          </a:p>
        </p:txBody>
      </p:sp>
      <p:sp>
        <p:nvSpPr>
          <p:cNvPr id="5" name="Pladsholder til dato 4">
            <a:extLst>
              <a:ext uri="{FF2B5EF4-FFF2-40B4-BE49-F238E27FC236}">
                <a16:creationId xmlns:a16="http://schemas.microsoft.com/office/drawing/2014/main" id="{657BBA05-3B22-08CE-A607-5B2CAD5CF17D}"/>
              </a:ext>
            </a:extLst>
          </p:cNvPr>
          <p:cNvSpPr>
            <a:spLocks noGrp="1"/>
          </p:cNvSpPr>
          <p:nvPr>
            <p:ph type="dt" sz="half" idx="10"/>
          </p:nvPr>
        </p:nvSpPr>
        <p:spPr/>
        <p:txBody>
          <a:bodyPr/>
          <a:lstStyle/>
          <a:p>
            <a:fld id="{61B1F00C-AA81-451C-9F2E-28BAD98A005E}" type="datetime1">
              <a:rPr lang="da-DK" smtClean="0"/>
              <a:t>26-08-2025</a:t>
            </a:fld>
            <a:endParaRPr lang="da-DK" dirty="0"/>
          </a:p>
        </p:txBody>
      </p:sp>
      <p:sp>
        <p:nvSpPr>
          <p:cNvPr id="6" name="Pladsholder til sidefod 5">
            <a:extLst>
              <a:ext uri="{FF2B5EF4-FFF2-40B4-BE49-F238E27FC236}">
                <a16:creationId xmlns:a16="http://schemas.microsoft.com/office/drawing/2014/main" id="{BC0C17C9-E939-647F-241F-6D3F853DD305}"/>
              </a:ext>
            </a:extLst>
          </p:cNvPr>
          <p:cNvSpPr>
            <a:spLocks noGrp="1"/>
          </p:cNvSpPr>
          <p:nvPr>
            <p:ph type="ftr" sz="quarter" idx="11"/>
          </p:nvPr>
        </p:nvSpPr>
        <p:spPr/>
        <p:txBody>
          <a:bodyPr/>
          <a:lstStyle/>
          <a:p>
            <a:endParaRPr lang="da-DK" dirty="0"/>
          </a:p>
        </p:txBody>
      </p:sp>
      <p:sp>
        <p:nvSpPr>
          <p:cNvPr id="8" name="Pladsholder til slidenummer 7">
            <a:extLst>
              <a:ext uri="{FF2B5EF4-FFF2-40B4-BE49-F238E27FC236}">
                <a16:creationId xmlns:a16="http://schemas.microsoft.com/office/drawing/2014/main" id="{B2DB8012-D24E-CB11-FA05-6EEBAC498B34}"/>
              </a:ext>
            </a:extLst>
          </p:cNvPr>
          <p:cNvSpPr>
            <a:spLocks noGrp="1"/>
          </p:cNvSpPr>
          <p:nvPr>
            <p:ph type="sldNum" sz="quarter" idx="12"/>
          </p:nvPr>
        </p:nvSpPr>
        <p:spPr/>
        <p:txBody>
          <a:bodyPr/>
          <a:lstStyle/>
          <a:p>
            <a:fld id="{24C8C45C-947F-4981-8B3F-4F32E973C901}" type="slidenum">
              <a:rPr lang="da-DK" smtClean="0"/>
              <a:pPr/>
              <a:t>‹nr.›</a:t>
            </a:fld>
            <a:endParaRPr lang="da-DK" dirty="0"/>
          </a:p>
        </p:txBody>
      </p:sp>
    </p:spTree>
    <p:extLst>
      <p:ext uri="{BB962C8B-B14F-4D97-AF65-F5344CB8AC3E}">
        <p14:creationId xmlns:p14="http://schemas.microsoft.com/office/powerpoint/2010/main" val="301017983"/>
      </p:ext>
    </p:extLst>
  </p:cSld>
  <p:clrMapOvr>
    <a:overrideClrMapping bg1="dk1" tx1="lt1" bg2="dk2" tx2="lt2" accent1="accent1" accent2="accent2" accent3="accent3" accent4="accent4" accent5="accent5" accent6="accent6" hlink="hlink" folHlink="folHlink"/>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Skilleside med helsidet billede">
    <p:bg>
      <p:bgPr>
        <a:solidFill>
          <a:schemeClr val="accent1"/>
        </a:solidFill>
        <a:effectLst/>
      </p:bgPr>
    </p:bg>
    <p:spTree>
      <p:nvGrpSpPr>
        <p:cNvPr id="1" name=""/>
        <p:cNvGrpSpPr/>
        <p:nvPr/>
      </p:nvGrpSpPr>
      <p:grpSpPr>
        <a:xfrm>
          <a:off x="0" y="0"/>
          <a:ext cx="0" cy="0"/>
          <a:chOff x="0" y="0"/>
          <a:chExt cx="0" cy="0"/>
        </a:xfrm>
      </p:grpSpPr>
      <p:sp>
        <p:nvSpPr>
          <p:cNvPr id="4" name="Picture Placeholder 7">
            <a:extLst>
              <a:ext uri="{FF2B5EF4-FFF2-40B4-BE49-F238E27FC236}">
                <a16:creationId xmlns:a16="http://schemas.microsoft.com/office/drawing/2014/main" id="{2418BA60-6483-7C66-A755-D3E9CE74F0D3}"/>
              </a:ext>
            </a:extLst>
          </p:cNvPr>
          <p:cNvSpPr>
            <a:spLocks noGrp="1"/>
          </p:cNvSpPr>
          <p:nvPr>
            <p:ph type="pic" sz="quarter" idx="14" hasCustomPrompt="1"/>
          </p:nvPr>
        </p:nvSpPr>
        <p:spPr>
          <a:xfrm>
            <a:off x="-1" y="0"/>
            <a:ext cx="12192001" cy="6861600"/>
          </a:xfrm>
          <a:solidFill>
            <a:schemeClr val="tx1">
              <a:lumMod val="95000"/>
            </a:schemeClr>
          </a:solidFill>
        </p:spPr>
        <p:txBody>
          <a:bodyPr tIns="72000"/>
          <a:lstStyle>
            <a:lvl1pPr marL="0" indent="0" algn="ctr">
              <a:buNone/>
              <a:defRPr sz="1600">
                <a:solidFill>
                  <a:schemeClr val="bg1"/>
                </a:solidFill>
              </a:defRPr>
            </a:lvl1pPr>
          </a:lstStyle>
          <a:p>
            <a:r>
              <a:rPr lang="da-DK" dirty="0"/>
              <a:t>Klik på denne tekst og indsæt baggrundsbillede via Templafy Images/Billeder</a:t>
            </a:r>
            <a:endParaRPr lang="da-DK"/>
          </a:p>
        </p:txBody>
      </p:sp>
      <p:sp>
        <p:nvSpPr>
          <p:cNvPr id="2" name="Title 1"/>
          <p:cNvSpPr>
            <a:spLocks noGrp="1"/>
          </p:cNvSpPr>
          <p:nvPr>
            <p:ph type="ctrTitle" hasCustomPrompt="1"/>
          </p:nvPr>
        </p:nvSpPr>
        <p:spPr>
          <a:xfrm>
            <a:off x="719137" y="582503"/>
            <a:ext cx="10752137" cy="4702269"/>
          </a:xfrm>
        </p:spPr>
        <p:txBody>
          <a:bodyPr anchor="t"/>
          <a:lstStyle>
            <a:lvl1pPr algn="l">
              <a:defRPr sz="8000"/>
            </a:lvl1pPr>
          </a:lstStyle>
          <a:p>
            <a:r>
              <a:rPr lang="da-DK" dirty="0"/>
              <a:t>Klik for at tilføje skilleside titel</a:t>
            </a:r>
            <a:endParaRPr lang="da-DK"/>
          </a:p>
        </p:txBody>
      </p:sp>
      <p:sp>
        <p:nvSpPr>
          <p:cNvPr id="3" name="Pladsholder til dato 2">
            <a:extLst>
              <a:ext uri="{FF2B5EF4-FFF2-40B4-BE49-F238E27FC236}">
                <a16:creationId xmlns:a16="http://schemas.microsoft.com/office/drawing/2014/main" id="{956EFE89-1557-8A9C-0758-317B500B1A11}"/>
              </a:ext>
            </a:extLst>
          </p:cNvPr>
          <p:cNvSpPr>
            <a:spLocks noGrp="1"/>
          </p:cNvSpPr>
          <p:nvPr>
            <p:ph type="dt" sz="half" idx="15"/>
          </p:nvPr>
        </p:nvSpPr>
        <p:spPr/>
        <p:txBody>
          <a:bodyPr/>
          <a:lstStyle/>
          <a:p>
            <a:fld id="{61B1F00C-AA81-451C-9F2E-28BAD98A005E}" type="datetime1">
              <a:rPr lang="da-DK" smtClean="0"/>
              <a:t>26-08-2025</a:t>
            </a:fld>
            <a:endParaRPr lang="da-DK" dirty="0"/>
          </a:p>
        </p:txBody>
      </p:sp>
      <p:sp>
        <p:nvSpPr>
          <p:cNvPr id="5" name="Pladsholder til sidefod 4">
            <a:extLst>
              <a:ext uri="{FF2B5EF4-FFF2-40B4-BE49-F238E27FC236}">
                <a16:creationId xmlns:a16="http://schemas.microsoft.com/office/drawing/2014/main" id="{E17C29EE-8904-1CC7-448D-1B6DF508E786}"/>
              </a:ext>
            </a:extLst>
          </p:cNvPr>
          <p:cNvSpPr>
            <a:spLocks noGrp="1"/>
          </p:cNvSpPr>
          <p:nvPr>
            <p:ph type="ftr" sz="quarter" idx="16"/>
          </p:nvPr>
        </p:nvSpPr>
        <p:spPr/>
        <p:txBody>
          <a:bodyPr/>
          <a:lstStyle/>
          <a:p>
            <a:endParaRPr lang="da-DK" dirty="0"/>
          </a:p>
        </p:txBody>
      </p:sp>
      <p:sp>
        <p:nvSpPr>
          <p:cNvPr id="6" name="Pladsholder til slidenummer 5">
            <a:extLst>
              <a:ext uri="{FF2B5EF4-FFF2-40B4-BE49-F238E27FC236}">
                <a16:creationId xmlns:a16="http://schemas.microsoft.com/office/drawing/2014/main" id="{42A75D78-0202-FCD9-C11F-D3C7BC1A2079}"/>
              </a:ext>
            </a:extLst>
          </p:cNvPr>
          <p:cNvSpPr>
            <a:spLocks noGrp="1"/>
          </p:cNvSpPr>
          <p:nvPr>
            <p:ph type="sldNum" sz="quarter" idx="17"/>
          </p:nvPr>
        </p:nvSpPr>
        <p:spPr/>
        <p:txBody>
          <a:bodyPr/>
          <a:lstStyle/>
          <a:p>
            <a:fld id="{24C8C45C-947F-4981-8B3F-4F32E973C901}" type="slidenum">
              <a:rPr lang="da-DK" smtClean="0"/>
              <a:pPr/>
              <a:t>‹nr.›</a:t>
            </a:fld>
            <a:endParaRPr lang="da-DK" dirty="0"/>
          </a:p>
        </p:txBody>
      </p:sp>
    </p:spTree>
    <p:extLst>
      <p:ext uri="{BB962C8B-B14F-4D97-AF65-F5344CB8AC3E}">
        <p14:creationId xmlns:p14="http://schemas.microsoft.com/office/powerpoint/2010/main" val="781611744"/>
      </p:ext>
    </p:extLst>
  </p:cSld>
  <p:clrMapOvr>
    <a:overrideClrMapping bg1="dk1" tx1="lt1" bg2="dk2" tx2="lt2" accent1="accent1" accent2="accent2" accent3="accent3" accent4="accent4" accent5="accent5" accent6="accent6" hlink="hlink" folHlink="folHlink"/>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Skilleside med billede A">
    <p:bg>
      <p:bgPr>
        <a:solidFill>
          <a:schemeClr val="accent1"/>
        </a:solidFill>
        <a:effectLst/>
      </p:bgPr>
    </p:bg>
    <p:spTree>
      <p:nvGrpSpPr>
        <p:cNvPr id="1" name=""/>
        <p:cNvGrpSpPr/>
        <p:nvPr/>
      </p:nvGrpSpPr>
      <p:grpSpPr>
        <a:xfrm>
          <a:off x="0" y="0"/>
          <a:ext cx="0" cy="0"/>
          <a:chOff x="0" y="0"/>
          <a:chExt cx="0" cy="0"/>
        </a:xfrm>
      </p:grpSpPr>
      <p:sp>
        <p:nvSpPr>
          <p:cNvPr id="18" name="Baggrund">
            <a:extLst>
              <a:ext uri="{FF2B5EF4-FFF2-40B4-BE49-F238E27FC236}">
                <a16:creationId xmlns:a16="http://schemas.microsoft.com/office/drawing/2014/main" id="{A203E482-3CDF-036F-0708-4D0C3DF71AE9}"/>
              </a:ext>
            </a:extLst>
          </p:cNvPr>
          <p:cNvSpPr/>
          <p:nvPr userDrawn="1"/>
        </p:nvSpPr>
        <p:spPr>
          <a:xfrm>
            <a:off x="-2" y="0"/>
            <a:ext cx="7113601" cy="686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2" name="Title 1"/>
          <p:cNvSpPr>
            <a:spLocks noGrp="1"/>
          </p:cNvSpPr>
          <p:nvPr>
            <p:ph type="ctrTitle" hasCustomPrompt="1"/>
          </p:nvPr>
        </p:nvSpPr>
        <p:spPr>
          <a:xfrm>
            <a:off x="720000" y="602316"/>
            <a:ext cx="5673600" cy="3664884"/>
          </a:xfrm>
        </p:spPr>
        <p:txBody>
          <a:bodyPr anchor="t" anchorCtr="0"/>
          <a:lstStyle>
            <a:lvl1pPr algn="l">
              <a:lnSpc>
                <a:spcPct val="97000"/>
              </a:lnSpc>
              <a:defRPr sz="6000">
                <a:solidFill>
                  <a:schemeClr val="tx1"/>
                </a:solidFill>
              </a:defRPr>
            </a:lvl1pPr>
          </a:lstStyle>
          <a:p>
            <a:r>
              <a:rPr lang="da-DK" dirty="0"/>
              <a:t>Klik for at tilføje titel i maks. fire linjer </a:t>
            </a:r>
            <a:endParaRPr lang="da-DK"/>
          </a:p>
        </p:txBody>
      </p:sp>
      <p:sp>
        <p:nvSpPr>
          <p:cNvPr id="5" name="Picture Placeholder 7">
            <a:extLst>
              <a:ext uri="{FF2B5EF4-FFF2-40B4-BE49-F238E27FC236}">
                <a16:creationId xmlns:a16="http://schemas.microsoft.com/office/drawing/2014/main" id="{3A5C9677-C5D8-E8C9-7DD9-FFA843C7633D}"/>
              </a:ext>
            </a:extLst>
          </p:cNvPr>
          <p:cNvSpPr>
            <a:spLocks noGrp="1"/>
          </p:cNvSpPr>
          <p:nvPr>
            <p:ph type="pic" sz="quarter" idx="14" hasCustomPrompt="1"/>
          </p:nvPr>
        </p:nvSpPr>
        <p:spPr>
          <a:xfrm>
            <a:off x="7113600" y="0"/>
            <a:ext cx="5078400" cy="6861600"/>
          </a:xfrm>
          <a:solidFill>
            <a:schemeClr val="tx1">
              <a:lumMod val="95000"/>
            </a:schemeClr>
          </a:solidFill>
        </p:spPr>
        <p:txBody>
          <a:bodyPr tIns="72000"/>
          <a:lstStyle>
            <a:lvl1pPr marL="0" indent="0" algn="ctr">
              <a:buNone/>
              <a:defRPr sz="1600">
                <a:solidFill>
                  <a:schemeClr val="bg1"/>
                </a:solidFill>
              </a:defRPr>
            </a:lvl1pPr>
          </a:lstStyle>
          <a:p>
            <a:r>
              <a:rPr lang="da-DK" dirty="0"/>
              <a:t>Klik på rammen og indsæt billede via Templafy Images /Billeder</a:t>
            </a:r>
            <a:endParaRPr lang="da-DK"/>
          </a:p>
        </p:txBody>
      </p:sp>
      <p:sp>
        <p:nvSpPr>
          <p:cNvPr id="3" name="Pladsholder til dato 2">
            <a:extLst>
              <a:ext uri="{FF2B5EF4-FFF2-40B4-BE49-F238E27FC236}">
                <a16:creationId xmlns:a16="http://schemas.microsoft.com/office/drawing/2014/main" id="{13FB025B-C450-5E56-8896-E4D0C0C66F4C}"/>
              </a:ext>
            </a:extLst>
          </p:cNvPr>
          <p:cNvSpPr>
            <a:spLocks noGrp="1"/>
          </p:cNvSpPr>
          <p:nvPr>
            <p:ph type="dt" sz="half" idx="15"/>
          </p:nvPr>
        </p:nvSpPr>
        <p:spPr/>
        <p:txBody>
          <a:bodyPr/>
          <a:lstStyle/>
          <a:p>
            <a:fld id="{32C6FBB3-84B6-4241-B0CB-BC2B8D848674}" type="datetime1">
              <a:rPr lang="da-DK" smtClean="0"/>
              <a:t>26-08-2025</a:t>
            </a:fld>
            <a:endParaRPr lang="da-DK" dirty="0"/>
          </a:p>
        </p:txBody>
      </p:sp>
      <p:sp>
        <p:nvSpPr>
          <p:cNvPr id="6" name="Pladsholder til sidefod 5">
            <a:extLst>
              <a:ext uri="{FF2B5EF4-FFF2-40B4-BE49-F238E27FC236}">
                <a16:creationId xmlns:a16="http://schemas.microsoft.com/office/drawing/2014/main" id="{35CA1C3B-01BA-DE2D-0571-76F84216046F}"/>
              </a:ext>
            </a:extLst>
          </p:cNvPr>
          <p:cNvSpPr>
            <a:spLocks noGrp="1"/>
          </p:cNvSpPr>
          <p:nvPr>
            <p:ph type="ftr" sz="quarter" idx="16"/>
          </p:nvPr>
        </p:nvSpPr>
        <p:spPr/>
        <p:txBody>
          <a:bodyPr/>
          <a:lstStyle/>
          <a:p>
            <a:endParaRPr lang="da-DK" dirty="0"/>
          </a:p>
        </p:txBody>
      </p:sp>
      <p:sp>
        <p:nvSpPr>
          <p:cNvPr id="7" name="Pladsholder til slidenummer 6">
            <a:extLst>
              <a:ext uri="{FF2B5EF4-FFF2-40B4-BE49-F238E27FC236}">
                <a16:creationId xmlns:a16="http://schemas.microsoft.com/office/drawing/2014/main" id="{EE2A88C2-9606-C04D-F386-46F1A1F925AF}"/>
              </a:ext>
            </a:extLst>
          </p:cNvPr>
          <p:cNvSpPr>
            <a:spLocks noGrp="1"/>
          </p:cNvSpPr>
          <p:nvPr>
            <p:ph type="sldNum" sz="quarter" idx="17"/>
          </p:nvPr>
        </p:nvSpPr>
        <p:spPr>
          <a:xfrm>
            <a:off x="5826400" y="6399170"/>
            <a:ext cx="558800" cy="180000"/>
          </a:xfrm>
        </p:spPr>
        <p:txBody>
          <a:bodyPr/>
          <a:lstStyle/>
          <a:p>
            <a:fld id="{24C8C45C-947F-4981-8B3F-4F32E973C901}" type="slidenum">
              <a:rPr lang="da-DK" smtClean="0"/>
              <a:pPr/>
              <a:t>‹nr.›</a:t>
            </a:fld>
            <a:endParaRPr lang="da-DK" dirty="0"/>
          </a:p>
        </p:txBody>
      </p:sp>
      <p:sp>
        <p:nvSpPr>
          <p:cNvPr id="8" name="Titel" descr="{&quot;templafy&quot;:{&quot;id&quot;:&quot;3d9e8d22-de78-4633-a041-8e8fd5e12e2f&quot;}}">
            <a:extLst>
              <a:ext uri="{FF2B5EF4-FFF2-40B4-BE49-F238E27FC236}">
                <a16:creationId xmlns:a16="http://schemas.microsoft.com/office/drawing/2014/main" id="{3E9FCFE1-3679-CBB8-8C33-0BB963212D9E}"/>
              </a:ext>
            </a:extLst>
          </p:cNvPr>
          <p:cNvSpPr/>
          <p:nvPr userDrawn="1"/>
        </p:nvSpPr>
        <p:spPr>
          <a:xfrm>
            <a:off x="719138" y="6399170"/>
            <a:ext cx="5107261" cy="1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da-DK" sz="800" noProof="0" dirty="0">
              <a:solidFill>
                <a:schemeClr val="tx1"/>
              </a:solidFill>
            </a:endParaRPr>
          </a:p>
        </p:txBody>
      </p:sp>
    </p:spTree>
    <p:extLst>
      <p:ext uri="{BB962C8B-B14F-4D97-AF65-F5344CB8AC3E}">
        <p14:creationId xmlns:p14="http://schemas.microsoft.com/office/powerpoint/2010/main" val="2518591707"/>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4481" userDrawn="1">
          <p15:clr>
            <a:srgbClr val="A4A3A4"/>
          </p15:clr>
        </p15:guide>
        <p15:guide id="2" pos="4027" userDrawn="1">
          <p15:clr>
            <a:srgbClr val="A4A3A4"/>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Skilleside med billede B">
    <p:bg>
      <p:bgRef idx="1001">
        <a:schemeClr val="bg1"/>
      </p:bgRef>
    </p:bg>
    <p:spTree>
      <p:nvGrpSpPr>
        <p:cNvPr id="1" name=""/>
        <p:cNvGrpSpPr/>
        <p:nvPr/>
      </p:nvGrpSpPr>
      <p:grpSpPr>
        <a:xfrm>
          <a:off x="0" y="0"/>
          <a:ext cx="0" cy="0"/>
          <a:chOff x="0" y="0"/>
          <a:chExt cx="0" cy="0"/>
        </a:xfrm>
      </p:grpSpPr>
      <p:sp>
        <p:nvSpPr>
          <p:cNvPr id="18" name="Baggrund">
            <a:extLst>
              <a:ext uri="{FF2B5EF4-FFF2-40B4-BE49-F238E27FC236}">
                <a16:creationId xmlns:a16="http://schemas.microsoft.com/office/drawing/2014/main" id="{A203E482-3CDF-036F-0708-4D0C3DF71AE9}"/>
              </a:ext>
            </a:extLst>
          </p:cNvPr>
          <p:cNvSpPr/>
          <p:nvPr userDrawn="1"/>
        </p:nvSpPr>
        <p:spPr>
          <a:xfrm>
            <a:off x="-2" y="0"/>
            <a:ext cx="7113601" cy="6861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2" name="Title 1"/>
          <p:cNvSpPr>
            <a:spLocks noGrp="1"/>
          </p:cNvSpPr>
          <p:nvPr>
            <p:ph type="ctrTitle" hasCustomPrompt="1"/>
          </p:nvPr>
        </p:nvSpPr>
        <p:spPr>
          <a:xfrm>
            <a:off x="720000" y="602316"/>
            <a:ext cx="5673600" cy="3664884"/>
          </a:xfrm>
        </p:spPr>
        <p:txBody>
          <a:bodyPr anchor="t" anchorCtr="0"/>
          <a:lstStyle>
            <a:lvl1pPr algn="l">
              <a:lnSpc>
                <a:spcPct val="97000"/>
              </a:lnSpc>
              <a:defRPr sz="6000">
                <a:solidFill>
                  <a:schemeClr val="tx1"/>
                </a:solidFill>
              </a:defRPr>
            </a:lvl1pPr>
          </a:lstStyle>
          <a:p>
            <a:r>
              <a:rPr lang="da-DK" dirty="0"/>
              <a:t>Klik for at tilføje titel i maks. fire linjer </a:t>
            </a:r>
            <a:endParaRPr lang="da-DK"/>
          </a:p>
        </p:txBody>
      </p:sp>
      <p:sp>
        <p:nvSpPr>
          <p:cNvPr id="5" name="Picture Placeholder 7">
            <a:extLst>
              <a:ext uri="{FF2B5EF4-FFF2-40B4-BE49-F238E27FC236}">
                <a16:creationId xmlns:a16="http://schemas.microsoft.com/office/drawing/2014/main" id="{3A5C9677-C5D8-E8C9-7DD9-FFA843C7633D}"/>
              </a:ext>
            </a:extLst>
          </p:cNvPr>
          <p:cNvSpPr>
            <a:spLocks noGrp="1"/>
          </p:cNvSpPr>
          <p:nvPr>
            <p:ph type="pic" sz="quarter" idx="14" hasCustomPrompt="1"/>
          </p:nvPr>
        </p:nvSpPr>
        <p:spPr>
          <a:xfrm>
            <a:off x="7113600" y="0"/>
            <a:ext cx="5078400" cy="6861600"/>
          </a:xfrm>
          <a:solidFill>
            <a:schemeClr val="bg1">
              <a:lumMod val="95000"/>
            </a:schemeClr>
          </a:solidFill>
        </p:spPr>
        <p:txBody>
          <a:bodyPr tIns="72000"/>
          <a:lstStyle>
            <a:lvl1pPr marL="0" indent="0" algn="ctr">
              <a:buNone/>
              <a:defRPr sz="1600">
                <a:solidFill>
                  <a:schemeClr val="tx1"/>
                </a:solidFill>
              </a:defRPr>
            </a:lvl1pPr>
          </a:lstStyle>
          <a:p>
            <a:r>
              <a:rPr lang="da-DK" dirty="0"/>
              <a:t>Klik på rammen og indsæt billede via Templafy Images /Billeder</a:t>
            </a:r>
            <a:endParaRPr lang="da-DK"/>
          </a:p>
        </p:txBody>
      </p:sp>
      <p:sp>
        <p:nvSpPr>
          <p:cNvPr id="3" name="Pladsholder til dato 2">
            <a:extLst>
              <a:ext uri="{FF2B5EF4-FFF2-40B4-BE49-F238E27FC236}">
                <a16:creationId xmlns:a16="http://schemas.microsoft.com/office/drawing/2014/main" id="{13FB025B-C450-5E56-8896-E4D0C0C66F4C}"/>
              </a:ext>
            </a:extLst>
          </p:cNvPr>
          <p:cNvSpPr>
            <a:spLocks noGrp="1"/>
          </p:cNvSpPr>
          <p:nvPr>
            <p:ph type="dt" sz="half" idx="15"/>
          </p:nvPr>
        </p:nvSpPr>
        <p:spPr/>
        <p:txBody>
          <a:bodyPr/>
          <a:lstStyle/>
          <a:p>
            <a:fld id="{460B6BC9-6B44-4DE1-8732-772B84547E18}" type="datetime1">
              <a:rPr lang="da-DK" smtClean="0"/>
              <a:t>26-08-2025</a:t>
            </a:fld>
            <a:endParaRPr lang="da-DK" dirty="0"/>
          </a:p>
        </p:txBody>
      </p:sp>
      <p:sp>
        <p:nvSpPr>
          <p:cNvPr id="6" name="Pladsholder til sidefod 5">
            <a:extLst>
              <a:ext uri="{FF2B5EF4-FFF2-40B4-BE49-F238E27FC236}">
                <a16:creationId xmlns:a16="http://schemas.microsoft.com/office/drawing/2014/main" id="{35CA1C3B-01BA-DE2D-0571-76F84216046F}"/>
              </a:ext>
            </a:extLst>
          </p:cNvPr>
          <p:cNvSpPr>
            <a:spLocks noGrp="1"/>
          </p:cNvSpPr>
          <p:nvPr>
            <p:ph type="ftr" sz="quarter" idx="16"/>
          </p:nvPr>
        </p:nvSpPr>
        <p:spPr/>
        <p:txBody>
          <a:bodyPr/>
          <a:lstStyle/>
          <a:p>
            <a:endParaRPr lang="da-DK" dirty="0"/>
          </a:p>
        </p:txBody>
      </p:sp>
      <p:sp>
        <p:nvSpPr>
          <p:cNvPr id="7" name="Pladsholder til slidenummer 6">
            <a:extLst>
              <a:ext uri="{FF2B5EF4-FFF2-40B4-BE49-F238E27FC236}">
                <a16:creationId xmlns:a16="http://schemas.microsoft.com/office/drawing/2014/main" id="{EE2A88C2-9606-C04D-F386-46F1A1F925AF}"/>
              </a:ext>
            </a:extLst>
          </p:cNvPr>
          <p:cNvSpPr>
            <a:spLocks noGrp="1"/>
          </p:cNvSpPr>
          <p:nvPr>
            <p:ph type="sldNum" sz="quarter" idx="17"/>
          </p:nvPr>
        </p:nvSpPr>
        <p:spPr>
          <a:xfrm>
            <a:off x="5826400" y="6399170"/>
            <a:ext cx="558800" cy="180000"/>
          </a:xfrm>
        </p:spPr>
        <p:txBody>
          <a:bodyPr/>
          <a:lstStyle/>
          <a:p>
            <a:fld id="{24C8C45C-947F-4981-8B3F-4F32E973C901}" type="slidenum">
              <a:rPr lang="da-DK" smtClean="0"/>
              <a:pPr/>
              <a:t>‹nr.›</a:t>
            </a:fld>
            <a:endParaRPr lang="da-DK" dirty="0"/>
          </a:p>
        </p:txBody>
      </p:sp>
      <p:sp>
        <p:nvSpPr>
          <p:cNvPr id="8" name="Titel" descr="{&quot;templafy&quot;:{&quot;id&quot;:&quot;62b18112-ce2c-4ab6-8132-fca6b4e1b4c4&quot;}}">
            <a:extLst>
              <a:ext uri="{FF2B5EF4-FFF2-40B4-BE49-F238E27FC236}">
                <a16:creationId xmlns:a16="http://schemas.microsoft.com/office/drawing/2014/main" id="{E88F4E61-AD61-ECA0-5D0E-BF902AF49034}"/>
              </a:ext>
            </a:extLst>
          </p:cNvPr>
          <p:cNvSpPr/>
          <p:nvPr userDrawn="1"/>
        </p:nvSpPr>
        <p:spPr>
          <a:xfrm>
            <a:off x="719138" y="6399170"/>
            <a:ext cx="5107261" cy="1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da-DK" sz="800" noProof="0" dirty="0">
              <a:solidFill>
                <a:schemeClr val="tx1"/>
              </a:solidFill>
            </a:endParaRPr>
          </a:p>
        </p:txBody>
      </p:sp>
    </p:spTree>
    <p:extLst>
      <p:ext uri="{BB962C8B-B14F-4D97-AF65-F5344CB8AC3E}">
        <p14:creationId xmlns:p14="http://schemas.microsoft.com/office/powerpoint/2010/main" val="991742785"/>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4481" userDrawn="1">
          <p15:clr>
            <a:srgbClr val="A4A3A4"/>
          </p15:clr>
        </p15:guide>
        <p15:guide id="2" pos="4027" userDrawn="1">
          <p15:clr>
            <a:srgbClr val="A4A3A4"/>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killeside med billede C">
    <p:bg>
      <p:bgRef idx="1001">
        <a:schemeClr val="bg1"/>
      </p:bgRef>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720000" y="602316"/>
            <a:ext cx="5673600" cy="3664884"/>
          </a:xfrm>
        </p:spPr>
        <p:txBody>
          <a:bodyPr anchor="t" anchorCtr="0"/>
          <a:lstStyle>
            <a:lvl1pPr algn="l">
              <a:lnSpc>
                <a:spcPct val="97000"/>
              </a:lnSpc>
              <a:defRPr sz="6000">
                <a:solidFill>
                  <a:schemeClr val="tx2"/>
                </a:solidFill>
              </a:defRPr>
            </a:lvl1pPr>
          </a:lstStyle>
          <a:p>
            <a:r>
              <a:rPr lang="da-DK" dirty="0"/>
              <a:t>Klik for at tilføje titel i maks. fire linjer </a:t>
            </a:r>
            <a:endParaRPr lang="da-DK"/>
          </a:p>
        </p:txBody>
      </p:sp>
      <p:sp>
        <p:nvSpPr>
          <p:cNvPr id="5" name="Picture Placeholder 7">
            <a:extLst>
              <a:ext uri="{FF2B5EF4-FFF2-40B4-BE49-F238E27FC236}">
                <a16:creationId xmlns:a16="http://schemas.microsoft.com/office/drawing/2014/main" id="{3A5C9677-C5D8-E8C9-7DD9-FFA843C7633D}"/>
              </a:ext>
            </a:extLst>
          </p:cNvPr>
          <p:cNvSpPr>
            <a:spLocks noGrp="1"/>
          </p:cNvSpPr>
          <p:nvPr>
            <p:ph type="pic" sz="quarter" idx="14" hasCustomPrompt="1"/>
          </p:nvPr>
        </p:nvSpPr>
        <p:spPr>
          <a:xfrm>
            <a:off x="7113600" y="0"/>
            <a:ext cx="5078400" cy="6861600"/>
          </a:xfrm>
          <a:solidFill>
            <a:schemeClr val="bg1">
              <a:lumMod val="95000"/>
            </a:schemeClr>
          </a:solidFill>
        </p:spPr>
        <p:txBody>
          <a:bodyPr tIns="72000"/>
          <a:lstStyle>
            <a:lvl1pPr marL="0" indent="0" algn="ctr">
              <a:buNone/>
              <a:defRPr sz="1600">
                <a:solidFill>
                  <a:schemeClr val="tx1"/>
                </a:solidFill>
              </a:defRPr>
            </a:lvl1pPr>
          </a:lstStyle>
          <a:p>
            <a:r>
              <a:rPr lang="da-DK" dirty="0"/>
              <a:t>Klik på rammen og indsæt billede via Templafy Images /Billeder</a:t>
            </a:r>
            <a:endParaRPr lang="da-DK"/>
          </a:p>
        </p:txBody>
      </p:sp>
      <p:sp>
        <p:nvSpPr>
          <p:cNvPr id="3" name="Pladsholder til dato 2">
            <a:extLst>
              <a:ext uri="{FF2B5EF4-FFF2-40B4-BE49-F238E27FC236}">
                <a16:creationId xmlns:a16="http://schemas.microsoft.com/office/drawing/2014/main" id="{13FB025B-C450-5E56-8896-E4D0C0C66F4C}"/>
              </a:ext>
            </a:extLst>
          </p:cNvPr>
          <p:cNvSpPr>
            <a:spLocks noGrp="1"/>
          </p:cNvSpPr>
          <p:nvPr>
            <p:ph type="dt" sz="half" idx="15"/>
          </p:nvPr>
        </p:nvSpPr>
        <p:spPr/>
        <p:txBody>
          <a:bodyPr/>
          <a:lstStyle/>
          <a:p>
            <a:fld id="{4433FAD8-D071-4107-AD7D-CCC2384AB6CB}" type="datetime1">
              <a:rPr lang="da-DK" smtClean="0"/>
              <a:t>26-08-2025</a:t>
            </a:fld>
            <a:endParaRPr lang="da-DK" dirty="0"/>
          </a:p>
        </p:txBody>
      </p:sp>
      <p:sp>
        <p:nvSpPr>
          <p:cNvPr id="6" name="Pladsholder til sidefod 5">
            <a:extLst>
              <a:ext uri="{FF2B5EF4-FFF2-40B4-BE49-F238E27FC236}">
                <a16:creationId xmlns:a16="http://schemas.microsoft.com/office/drawing/2014/main" id="{35CA1C3B-01BA-DE2D-0571-76F84216046F}"/>
              </a:ext>
            </a:extLst>
          </p:cNvPr>
          <p:cNvSpPr>
            <a:spLocks noGrp="1"/>
          </p:cNvSpPr>
          <p:nvPr>
            <p:ph type="ftr" sz="quarter" idx="16"/>
          </p:nvPr>
        </p:nvSpPr>
        <p:spPr/>
        <p:txBody>
          <a:bodyPr/>
          <a:lstStyle/>
          <a:p>
            <a:endParaRPr lang="da-DK" dirty="0"/>
          </a:p>
        </p:txBody>
      </p:sp>
      <p:sp>
        <p:nvSpPr>
          <p:cNvPr id="7" name="Pladsholder til slidenummer 6">
            <a:extLst>
              <a:ext uri="{FF2B5EF4-FFF2-40B4-BE49-F238E27FC236}">
                <a16:creationId xmlns:a16="http://schemas.microsoft.com/office/drawing/2014/main" id="{EE2A88C2-9606-C04D-F386-46F1A1F925AF}"/>
              </a:ext>
            </a:extLst>
          </p:cNvPr>
          <p:cNvSpPr>
            <a:spLocks noGrp="1"/>
          </p:cNvSpPr>
          <p:nvPr>
            <p:ph type="sldNum" sz="quarter" idx="17"/>
          </p:nvPr>
        </p:nvSpPr>
        <p:spPr>
          <a:xfrm>
            <a:off x="5826400" y="6399170"/>
            <a:ext cx="558800" cy="180000"/>
          </a:xfrm>
        </p:spPr>
        <p:txBody>
          <a:bodyPr/>
          <a:lstStyle/>
          <a:p>
            <a:fld id="{24C8C45C-947F-4981-8B3F-4F32E973C901}" type="slidenum">
              <a:rPr lang="da-DK" smtClean="0"/>
              <a:pPr/>
              <a:t>‹nr.›</a:t>
            </a:fld>
            <a:endParaRPr lang="da-DK" dirty="0"/>
          </a:p>
        </p:txBody>
      </p:sp>
    </p:spTree>
    <p:extLst>
      <p:ext uri="{BB962C8B-B14F-4D97-AF65-F5344CB8AC3E}">
        <p14:creationId xmlns:p14="http://schemas.microsoft.com/office/powerpoint/2010/main" val="180473792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4481" userDrawn="1">
          <p15:clr>
            <a:srgbClr val="A4A3A4"/>
          </p15:clr>
        </p15:guide>
        <p15:guide id="2" pos="4027" userDrawn="1">
          <p15:clr>
            <a:srgbClr val="A4A3A4"/>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Skilleside med billede D">
    <p:bg>
      <p:bgPr>
        <a:solidFill>
          <a:schemeClr val="bg2"/>
        </a:solidFill>
        <a:effectLst/>
      </p:bgPr>
    </p:bg>
    <p:spTree>
      <p:nvGrpSpPr>
        <p:cNvPr id="1" name=""/>
        <p:cNvGrpSpPr/>
        <p:nvPr/>
      </p:nvGrpSpPr>
      <p:grpSpPr>
        <a:xfrm>
          <a:off x="0" y="0"/>
          <a:ext cx="0" cy="0"/>
          <a:chOff x="0" y="0"/>
          <a:chExt cx="0" cy="0"/>
        </a:xfrm>
      </p:grpSpPr>
      <p:sp>
        <p:nvSpPr>
          <p:cNvPr id="18" name="Baggrund">
            <a:extLst>
              <a:ext uri="{FF2B5EF4-FFF2-40B4-BE49-F238E27FC236}">
                <a16:creationId xmlns:a16="http://schemas.microsoft.com/office/drawing/2014/main" id="{A203E482-3CDF-036F-0708-4D0C3DF71AE9}"/>
              </a:ext>
            </a:extLst>
          </p:cNvPr>
          <p:cNvSpPr/>
          <p:nvPr userDrawn="1"/>
        </p:nvSpPr>
        <p:spPr>
          <a:xfrm>
            <a:off x="-2" y="0"/>
            <a:ext cx="7113601" cy="6861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2" name="Title 1"/>
          <p:cNvSpPr>
            <a:spLocks noGrp="1"/>
          </p:cNvSpPr>
          <p:nvPr>
            <p:ph type="ctrTitle" hasCustomPrompt="1"/>
          </p:nvPr>
        </p:nvSpPr>
        <p:spPr>
          <a:xfrm>
            <a:off x="720000" y="602316"/>
            <a:ext cx="5673600" cy="3664884"/>
          </a:xfrm>
        </p:spPr>
        <p:txBody>
          <a:bodyPr anchor="t" anchorCtr="0"/>
          <a:lstStyle>
            <a:lvl1pPr algn="l">
              <a:lnSpc>
                <a:spcPct val="97000"/>
              </a:lnSpc>
              <a:defRPr sz="6000">
                <a:solidFill>
                  <a:schemeClr val="tx1"/>
                </a:solidFill>
              </a:defRPr>
            </a:lvl1pPr>
          </a:lstStyle>
          <a:p>
            <a:r>
              <a:rPr lang="da-DK" dirty="0"/>
              <a:t>Klik for at tilføje titel i maks. fire linjer </a:t>
            </a:r>
            <a:endParaRPr lang="da-DK"/>
          </a:p>
        </p:txBody>
      </p:sp>
      <p:sp>
        <p:nvSpPr>
          <p:cNvPr id="5" name="Picture Placeholder 7">
            <a:extLst>
              <a:ext uri="{FF2B5EF4-FFF2-40B4-BE49-F238E27FC236}">
                <a16:creationId xmlns:a16="http://schemas.microsoft.com/office/drawing/2014/main" id="{3A5C9677-C5D8-E8C9-7DD9-FFA843C7633D}"/>
              </a:ext>
            </a:extLst>
          </p:cNvPr>
          <p:cNvSpPr>
            <a:spLocks noGrp="1"/>
          </p:cNvSpPr>
          <p:nvPr>
            <p:ph type="pic" sz="quarter" idx="14" hasCustomPrompt="1"/>
          </p:nvPr>
        </p:nvSpPr>
        <p:spPr>
          <a:xfrm>
            <a:off x="7113600" y="0"/>
            <a:ext cx="5078400" cy="6861600"/>
          </a:xfrm>
          <a:solidFill>
            <a:schemeClr val="tx1">
              <a:lumMod val="95000"/>
            </a:schemeClr>
          </a:solidFill>
        </p:spPr>
        <p:txBody>
          <a:bodyPr tIns="72000"/>
          <a:lstStyle>
            <a:lvl1pPr marL="0" indent="0" algn="ctr">
              <a:buNone/>
              <a:defRPr sz="1600">
                <a:solidFill>
                  <a:schemeClr val="bg1"/>
                </a:solidFill>
              </a:defRPr>
            </a:lvl1pPr>
          </a:lstStyle>
          <a:p>
            <a:r>
              <a:rPr lang="da-DK" dirty="0"/>
              <a:t>Klik på rammen og indsæt billede via Templafy Images /Billeder</a:t>
            </a:r>
            <a:endParaRPr lang="da-DK"/>
          </a:p>
        </p:txBody>
      </p:sp>
      <p:sp>
        <p:nvSpPr>
          <p:cNvPr id="3" name="Pladsholder til dato 2">
            <a:extLst>
              <a:ext uri="{FF2B5EF4-FFF2-40B4-BE49-F238E27FC236}">
                <a16:creationId xmlns:a16="http://schemas.microsoft.com/office/drawing/2014/main" id="{13FB025B-C450-5E56-8896-E4D0C0C66F4C}"/>
              </a:ext>
            </a:extLst>
          </p:cNvPr>
          <p:cNvSpPr>
            <a:spLocks noGrp="1"/>
          </p:cNvSpPr>
          <p:nvPr>
            <p:ph type="dt" sz="half" idx="15"/>
          </p:nvPr>
        </p:nvSpPr>
        <p:spPr/>
        <p:txBody>
          <a:bodyPr/>
          <a:lstStyle/>
          <a:p>
            <a:fld id="{BEAF2180-B927-42B4-AF27-215479E6DC90}" type="datetime1">
              <a:rPr lang="da-DK" smtClean="0"/>
              <a:t>26-08-2025</a:t>
            </a:fld>
            <a:endParaRPr lang="da-DK" dirty="0"/>
          </a:p>
        </p:txBody>
      </p:sp>
      <p:sp>
        <p:nvSpPr>
          <p:cNvPr id="6" name="Pladsholder til sidefod 5">
            <a:extLst>
              <a:ext uri="{FF2B5EF4-FFF2-40B4-BE49-F238E27FC236}">
                <a16:creationId xmlns:a16="http://schemas.microsoft.com/office/drawing/2014/main" id="{35CA1C3B-01BA-DE2D-0571-76F84216046F}"/>
              </a:ext>
            </a:extLst>
          </p:cNvPr>
          <p:cNvSpPr>
            <a:spLocks noGrp="1"/>
          </p:cNvSpPr>
          <p:nvPr>
            <p:ph type="ftr" sz="quarter" idx="16"/>
          </p:nvPr>
        </p:nvSpPr>
        <p:spPr/>
        <p:txBody>
          <a:bodyPr/>
          <a:lstStyle/>
          <a:p>
            <a:endParaRPr lang="da-DK" dirty="0"/>
          </a:p>
        </p:txBody>
      </p:sp>
      <p:sp>
        <p:nvSpPr>
          <p:cNvPr id="7" name="Pladsholder til slidenummer 6">
            <a:extLst>
              <a:ext uri="{FF2B5EF4-FFF2-40B4-BE49-F238E27FC236}">
                <a16:creationId xmlns:a16="http://schemas.microsoft.com/office/drawing/2014/main" id="{EE2A88C2-9606-C04D-F386-46F1A1F925AF}"/>
              </a:ext>
            </a:extLst>
          </p:cNvPr>
          <p:cNvSpPr>
            <a:spLocks noGrp="1"/>
          </p:cNvSpPr>
          <p:nvPr>
            <p:ph type="sldNum" sz="quarter" idx="17"/>
          </p:nvPr>
        </p:nvSpPr>
        <p:spPr>
          <a:xfrm>
            <a:off x="5826400" y="6399170"/>
            <a:ext cx="558800" cy="180000"/>
          </a:xfrm>
        </p:spPr>
        <p:txBody>
          <a:bodyPr/>
          <a:lstStyle/>
          <a:p>
            <a:fld id="{24C8C45C-947F-4981-8B3F-4F32E973C901}" type="slidenum">
              <a:rPr lang="da-DK" smtClean="0"/>
              <a:pPr/>
              <a:t>‹nr.›</a:t>
            </a:fld>
            <a:endParaRPr lang="da-DK" dirty="0"/>
          </a:p>
        </p:txBody>
      </p:sp>
      <p:sp>
        <p:nvSpPr>
          <p:cNvPr id="8" name="Titel" descr="{&quot;templafy&quot;:{&quot;id&quot;:&quot;9e381a2b-0a20-4546-82c8-055ab047df87&quot;}}">
            <a:extLst>
              <a:ext uri="{FF2B5EF4-FFF2-40B4-BE49-F238E27FC236}">
                <a16:creationId xmlns:a16="http://schemas.microsoft.com/office/drawing/2014/main" id="{3F26F2E3-704D-FB71-7FDC-505D0B96DC76}"/>
              </a:ext>
            </a:extLst>
          </p:cNvPr>
          <p:cNvSpPr/>
          <p:nvPr userDrawn="1"/>
        </p:nvSpPr>
        <p:spPr>
          <a:xfrm>
            <a:off x="719138" y="6399170"/>
            <a:ext cx="5107261" cy="1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da-DK" sz="800" noProof="0" dirty="0">
              <a:solidFill>
                <a:schemeClr val="tx1"/>
              </a:solidFill>
            </a:endParaRPr>
          </a:p>
        </p:txBody>
      </p:sp>
    </p:spTree>
    <p:extLst>
      <p:ext uri="{BB962C8B-B14F-4D97-AF65-F5344CB8AC3E}">
        <p14:creationId xmlns:p14="http://schemas.microsoft.com/office/powerpoint/2010/main" val="64040393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4481" userDrawn="1">
          <p15:clr>
            <a:srgbClr val="A4A3A4"/>
          </p15:clr>
        </p15:guide>
        <p15:guide id="2" pos="4027" userDrawn="1">
          <p15:clr>
            <a:srgbClr val="A4A3A4"/>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Skilleside med billede E">
    <p:bg>
      <p:bgPr>
        <a:solidFill>
          <a:schemeClr val="accent1"/>
        </a:solidFill>
        <a:effectLst/>
      </p:bgPr>
    </p:bg>
    <p:spTree>
      <p:nvGrpSpPr>
        <p:cNvPr id="1" name=""/>
        <p:cNvGrpSpPr/>
        <p:nvPr/>
      </p:nvGrpSpPr>
      <p:grpSpPr>
        <a:xfrm>
          <a:off x="0" y="0"/>
          <a:ext cx="0" cy="0"/>
          <a:chOff x="0" y="0"/>
          <a:chExt cx="0" cy="0"/>
        </a:xfrm>
      </p:grpSpPr>
      <p:sp>
        <p:nvSpPr>
          <p:cNvPr id="18" name="Baggrund">
            <a:extLst>
              <a:ext uri="{FF2B5EF4-FFF2-40B4-BE49-F238E27FC236}">
                <a16:creationId xmlns:a16="http://schemas.microsoft.com/office/drawing/2014/main" id="{A203E482-3CDF-036F-0708-4D0C3DF71AE9}"/>
              </a:ext>
            </a:extLst>
          </p:cNvPr>
          <p:cNvSpPr/>
          <p:nvPr userDrawn="1"/>
        </p:nvSpPr>
        <p:spPr>
          <a:xfrm>
            <a:off x="7113600" y="0"/>
            <a:ext cx="5078400" cy="68616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5" name="Picture Placeholder 7">
            <a:extLst>
              <a:ext uri="{FF2B5EF4-FFF2-40B4-BE49-F238E27FC236}">
                <a16:creationId xmlns:a16="http://schemas.microsoft.com/office/drawing/2014/main" id="{3A5C9677-C5D8-E8C9-7DD9-FFA843C7633D}"/>
              </a:ext>
            </a:extLst>
          </p:cNvPr>
          <p:cNvSpPr>
            <a:spLocks noGrp="1"/>
          </p:cNvSpPr>
          <p:nvPr>
            <p:ph type="pic" sz="quarter" idx="14" hasCustomPrompt="1"/>
          </p:nvPr>
        </p:nvSpPr>
        <p:spPr>
          <a:xfrm>
            <a:off x="0" y="0"/>
            <a:ext cx="7113600" cy="6861600"/>
          </a:xfrm>
          <a:solidFill>
            <a:schemeClr val="tx1">
              <a:lumMod val="95000"/>
            </a:schemeClr>
          </a:solidFill>
        </p:spPr>
        <p:txBody>
          <a:bodyPr tIns="72000"/>
          <a:lstStyle>
            <a:lvl1pPr marL="0" indent="0" algn="ctr">
              <a:buNone/>
              <a:defRPr sz="1600">
                <a:solidFill>
                  <a:schemeClr val="bg1"/>
                </a:solidFill>
              </a:defRPr>
            </a:lvl1pPr>
          </a:lstStyle>
          <a:p>
            <a:r>
              <a:rPr lang="da-DK" dirty="0"/>
              <a:t>Klik på rammen og indsæt billede via Templafy Images /Billeder</a:t>
            </a:r>
            <a:endParaRPr lang="da-DK"/>
          </a:p>
        </p:txBody>
      </p:sp>
      <p:sp>
        <p:nvSpPr>
          <p:cNvPr id="2" name="Title 1"/>
          <p:cNvSpPr>
            <a:spLocks noGrp="1"/>
          </p:cNvSpPr>
          <p:nvPr>
            <p:ph type="ctrTitle" hasCustomPrompt="1"/>
          </p:nvPr>
        </p:nvSpPr>
        <p:spPr>
          <a:xfrm>
            <a:off x="7833600" y="602316"/>
            <a:ext cx="3640388" cy="3664884"/>
          </a:xfrm>
        </p:spPr>
        <p:txBody>
          <a:bodyPr anchor="t" anchorCtr="0"/>
          <a:lstStyle>
            <a:lvl1pPr algn="l">
              <a:lnSpc>
                <a:spcPct val="97000"/>
              </a:lnSpc>
              <a:defRPr sz="4000">
                <a:solidFill>
                  <a:schemeClr val="tx1"/>
                </a:solidFill>
              </a:defRPr>
            </a:lvl1pPr>
          </a:lstStyle>
          <a:p>
            <a:r>
              <a:rPr lang="da-DK" dirty="0"/>
              <a:t>Klik for at tilføje titel i flere linjer </a:t>
            </a:r>
            <a:endParaRPr lang="da-DK"/>
          </a:p>
        </p:txBody>
      </p:sp>
      <p:sp>
        <p:nvSpPr>
          <p:cNvPr id="11" name="Titel" descr="{&quot;templafy&quot;:{&quot;id&quot;:&quot;118b4359-123b-4cd5-ba5d-4fede6ce6c79&quot;}}">
            <a:extLst>
              <a:ext uri="{FF2B5EF4-FFF2-40B4-BE49-F238E27FC236}">
                <a16:creationId xmlns:a16="http://schemas.microsoft.com/office/drawing/2014/main" id="{E38BF159-F00B-9648-C3F6-D041FEF3B145}"/>
              </a:ext>
            </a:extLst>
          </p:cNvPr>
          <p:cNvSpPr/>
          <p:nvPr userDrawn="1"/>
        </p:nvSpPr>
        <p:spPr>
          <a:xfrm>
            <a:off x="7833601" y="6399170"/>
            <a:ext cx="3075700" cy="1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da-DK" sz="800" noProof="0" dirty="0">
              <a:solidFill>
                <a:schemeClr val="tx1"/>
              </a:solidFill>
            </a:endParaRPr>
          </a:p>
        </p:txBody>
      </p:sp>
      <p:sp>
        <p:nvSpPr>
          <p:cNvPr id="3" name="Pladsholder til dato 2">
            <a:extLst>
              <a:ext uri="{FF2B5EF4-FFF2-40B4-BE49-F238E27FC236}">
                <a16:creationId xmlns:a16="http://schemas.microsoft.com/office/drawing/2014/main" id="{69853E96-64DE-41D1-ACFB-DCC7B77A010C}"/>
              </a:ext>
            </a:extLst>
          </p:cNvPr>
          <p:cNvSpPr>
            <a:spLocks noGrp="1"/>
          </p:cNvSpPr>
          <p:nvPr>
            <p:ph type="dt" sz="half" idx="15"/>
          </p:nvPr>
        </p:nvSpPr>
        <p:spPr/>
        <p:txBody>
          <a:bodyPr/>
          <a:lstStyle/>
          <a:p>
            <a:fld id="{61B1F00C-AA81-451C-9F2E-28BAD98A005E}" type="datetime1">
              <a:rPr lang="da-DK" smtClean="0"/>
              <a:t>26-08-2025</a:t>
            </a:fld>
            <a:endParaRPr lang="da-DK" dirty="0"/>
          </a:p>
        </p:txBody>
      </p:sp>
      <p:sp>
        <p:nvSpPr>
          <p:cNvPr id="4" name="Pladsholder til sidefod 3">
            <a:extLst>
              <a:ext uri="{FF2B5EF4-FFF2-40B4-BE49-F238E27FC236}">
                <a16:creationId xmlns:a16="http://schemas.microsoft.com/office/drawing/2014/main" id="{762C3552-402A-225D-3C2C-9064B15D69C3}"/>
              </a:ext>
            </a:extLst>
          </p:cNvPr>
          <p:cNvSpPr>
            <a:spLocks noGrp="1"/>
          </p:cNvSpPr>
          <p:nvPr>
            <p:ph type="ftr" sz="quarter" idx="16"/>
          </p:nvPr>
        </p:nvSpPr>
        <p:spPr/>
        <p:txBody>
          <a:bodyPr/>
          <a:lstStyle/>
          <a:p>
            <a:endParaRPr lang="da-DK" dirty="0"/>
          </a:p>
        </p:txBody>
      </p:sp>
      <p:sp>
        <p:nvSpPr>
          <p:cNvPr id="6" name="Pladsholder til slidenummer 5">
            <a:extLst>
              <a:ext uri="{FF2B5EF4-FFF2-40B4-BE49-F238E27FC236}">
                <a16:creationId xmlns:a16="http://schemas.microsoft.com/office/drawing/2014/main" id="{78A2D54F-7372-81DF-4DB0-B09896BA99B8}"/>
              </a:ext>
            </a:extLst>
          </p:cNvPr>
          <p:cNvSpPr>
            <a:spLocks noGrp="1"/>
          </p:cNvSpPr>
          <p:nvPr>
            <p:ph type="sldNum" sz="quarter" idx="17"/>
          </p:nvPr>
        </p:nvSpPr>
        <p:spPr/>
        <p:txBody>
          <a:bodyPr/>
          <a:lstStyle/>
          <a:p>
            <a:fld id="{24C8C45C-947F-4981-8B3F-4F32E973C901}" type="slidenum">
              <a:rPr lang="da-DK" smtClean="0"/>
              <a:pPr/>
              <a:t>‹nr.›</a:t>
            </a:fld>
            <a:endParaRPr lang="da-DK" dirty="0"/>
          </a:p>
        </p:txBody>
      </p:sp>
    </p:spTree>
    <p:extLst>
      <p:ext uri="{BB962C8B-B14F-4D97-AF65-F5344CB8AC3E}">
        <p14:creationId xmlns:p14="http://schemas.microsoft.com/office/powerpoint/2010/main" val="1441621013"/>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4481" userDrawn="1">
          <p15:clr>
            <a:srgbClr val="A4A3A4"/>
          </p15:clr>
        </p15:guide>
        <p15:guide id="2" pos="4027" userDrawn="1">
          <p15:clr>
            <a:srgbClr val="A4A3A4"/>
          </p15:clr>
        </p15:guide>
        <p15:guide id="3" pos="4934" userDrawn="1">
          <p15:clr>
            <a:srgbClr val="A4A3A4"/>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Skilleside med billede F">
    <p:bg>
      <p:bgRef idx="1001">
        <a:schemeClr val="bg1"/>
      </p:bgRef>
    </p:bg>
    <p:spTree>
      <p:nvGrpSpPr>
        <p:cNvPr id="1" name=""/>
        <p:cNvGrpSpPr/>
        <p:nvPr/>
      </p:nvGrpSpPr>
      <p:grpSpPr>
        <a:xfrm>
          <a:off x="0" y="0"/>
          <a:ext cx="0" cy="0"/>
          <a:chOff x="0" y="0"/>
          <a:chExt cx="0" cy="0"/>
        </a:xfrm>
      </p:grpSpPr>
      <p:sp>
        <p:nvSpPr>
          <p:cNvPr id="18" name="Baggrund">
            <a:extLst>
              <a:ext uri="{FF2B5EF4-FFF2-40B4-BE49-F238E27FC236}">
                <a16:creationId xmlns:a16="http://schemas.microsoft.com/office/drawing/2014/main" id="{A203E482-3CDF-036F-0708-4D0C3DF71AE9}"/>
              </a:ext>
            </a:extLst>
          </p:cNvPr>
          <p:cNvSpPr/>
          <p:nvPr userDrawn="1"/>
        </p:nvSpPr>
        <p:spPr>
          <a:xfrm>
            <a:off x="7113600" y="0"/>
            <a:ext cx="5078400" cy="6861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5" name="Picture Placeholder 7">
            <a:extLst>
              <a:ext uri="{FF2B5EF4-FFF2-40B4-BE49-F238E27FC236}">
                <a16:creationId xmlns:a16="http://schemas.microsoft.com/office/drawing/2014/main" id="{3A5C9677-C5D8-E8C9-7DD9-FFA843C7633D}"/>
              </a:ext>
            </a:extLst>
          </p:cNvPr>
          <p:cNvSpPr>
            <a:spLocks noGrp="1"/>
          </p:cNvSpPr>
          <p:nvPr>
            <p:ph type="pic" sz="quarter" idx="14" hasCustomPrompt="1"/>
          </p:nvPr>
        </p:nvSpPr>
        <p:spPr>
          <a:xfrm>
            <a:off x="0" y="0"/>
            <a:ext cx="7113600" cy="6861600"/>
          </a:xfrm>
          <a:solidFill>
            <a:schemeClr val="bg1">
              <a:lumMod val="95000"/>
            </a:schemeClr>
          </a:solidFill>
        </p:spPr>
        <p:txBody>
          <a:bodyPr tIns="72000"/>
          <a:lstStyle>
            <a:lvl1pPr marL="0" indent="0" algn="ctr">
              <a:buNone/>
              <a:defRPr sz="1600">
                <a:solidFill>
                  <a:schemeClr val="tx2"/>
                </a:solidFill>
              </a:defRPr>
            </a:lvl1pPr>
          </a:lstStyle>
          <a:p>
            <a:r>
              <a:rPr lang="da-DK" dirty="0"/>
              <a:t>Klik på rammen og indsæt billede via Templafy Images /Billeder</a:t>
            </a:r>
            <a:endParaRPr lang="da-DK"/>
          </a:p>
        </p:txBody>
      </p:sp>
      <p:sp>
        <p:nvSpPr>
          <p:cNvPr id="2" name="Title 1"/>
          <p:cNvSpPr>
            <a:spLocks noGrp="1"/>
          </p:cNvSpPr>
          <p:nvPr>
            <p:ph type="ctrTitle" hasCustomPrompt="1"/>
          </p:nvPr>
        </p:nvSpPr>
        <p:spPr>
          <a:xfrm>
            <a:off x="7833600" y="602316"/>
            <a:ext cx="3640388" cy="3664884"/>
          </a:xfrm>
        </p:spPr>
        <p:txBody>
          <a:bodyPr anchor="t" anchorCtr="0"/>
          <a:lstStyle>
            <a:lvl1pPr algn="l">
              <a:lnSpc>
                <a:spcPct val="97000"/>
              </a:lnSpc>
              <a:defRPr sz="4000">
                <a:solidFill>
                  <a:schemeClr val="tx1"/>
                </a:solidFill>
              </a:defRPr>
            </a:lvl1pPr>
          </a:lstStyle>
          <a:p>
            <a:r>
              <a:rPr lang="da-DK" dirty="0"/>
              <a:t>Klik for at tilføje titel i flere linjer </a:t>
            </a:r>
            <a:endParaRPr lang="da-DK"/>
          </a:p>
        </p:txBody>
      </p:sp>
      <p:sp>
        <p:nvSpPr>
          <p:cNvPr id="3" name="Titel" descr="{&quot;templafy&quot;:{&quot;id&quot;:&quot;20141783-862c-4efa-b9a0-4598fe84117d&quot;}}">
            <a:extLst>
              <a:ext uri="{FF2B5EF4-FFF2-40B4-BE49-F238E27FC236}">
                <a16:creationId xmlns:a16="http://schemas.microsoft.com/office/drawing/2014/main" id="{FE037287-EBE2-1167-39F3-A4435A19E812}"/>
              </a:ext>
            </a:extLst>
          </p:cNvPr>
          <p:cNvSpPr/>
          <p:nvPr userDrawn="1"/>
        </p:nvSpPr>
        <p:spPr>
          <a:xfrm>
            <a:off x="7833601" y="6399170"/>
            <a:ext cx="3075700" cy="1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da-DK" sz="800" noProof="0" dirty="0">
              <a:solidFill>
                <a:schemeClr val="tx1"/>
              </a:solidFill>
            </a:endParaRPr>
          </a:p>
        </p:txBody>
      </p:sp>
      <p:sp>
        <p:nvSpPr>
          <p:cNvPr id="4" name="Pladsholder til dato 3">
            <a:extLst>
              <a:ext uri="{FF2B5EF4-FFF2-40B4-BE49-F238E27FC236}">
                <a16:creationId xmlns:a16="http://schemas.microsoft.com/office/drawing/2014/main" id="{85B4E8A0-AACC-85E9-B8B6-872B93546013}"/>
              </a:ext>
            </a:extLst>
          </p:cNvPr>
          <p:cNvSpPr>
            <a:spLocks noGrp="1"/>
          </p:cNvSpPr>
          <p:nvPr>
            <p:ph type="dt" sz="half" idx="15"/>
          </p:nvPr>
        </p:nvSpPr>
        <p:spPr/>
        <p:txBody>
          <a:bodyPr/>
          <a:lstStyle/>
          <a:p>
            <a:fld id="{61B1F00C-AA81-451C-9F2E-28BAD98A005E}" type="datetime1">
              <a:rPr lang="da-DK" smtClean="0"/>
              <a:t>26-08-2025</a:t>
            </a:fld>
            <a:endParaRPr lang="da-DK" dirty="0"/>
          </a:p>
        </p:txBody>
      </p:sp>
      <p:sp>
        <p:nvSpPr>
          <p:cNvPr id="6" name="Pladsholder til sidefod 5">
            <a:extLst>
              <a:ext uri="{FF2B5EF4-FFF2-40B4-BE49-F238E27FC236}">
                <a16:creationId xmlns:a16="http://schemas.microsoft.com/office/drawing/2014/main" id="{9CCD8239-7254-880B-9539-03A025F8E17A}"/>
              </a:ext>
            </a:extLst>
          </p:cNvPr>
          <p:cNvSpPr>
            <a:spLocks noGrp="1"/>
          </p:cNvSpPr>
          <p:nvPr>
            <p:ph type="ftr" sz="quarter" idx="16"/>
          </p:nvPr>
        </p:nvSpPr>
        <p:spPr/>
        <p:txBody>
          <a:bodyPr/>
          <a:lstStyle/>
          <a:p>
            <a:endParaRPr lang="da-DK" dirty="0"/>
          </a:p>
        </p:txBody>
      </p:sp>
      <p:sp>
        <p:nvSpPr>
          <p:cNvPr id="7" name="Pladsholder til slidenummer 6">
            <a:extLst>
              <a:ext uri="{FF2B5EF4-FFF2-40B4-BE49-F238E27FC236}">
                <a16:creationId xmlns:a16="http://schemas.microsoft.com/office/drawing/2014/main" id="{884DAB8E-0A42-5D2B-D458-7FFCE24C71E7}"/>
              </a:ext>
            </a:extLst>
          </p:cNvPr>
          <p:cNvSpPr>
            <a:spLocks noGrp="1"/>
          </p:cNvSpPr>
          <p:nvPr>
            <p:ph type="sldNum" sz="quarter" idx="17"/>
          </p:nvPr>
        </p:nvSpPr>
        <p:spPr/>
        <p:txBody>
          <a:bodyPr/>
          <a:lstStyle/>
          <a:p>
            <a:fld id="{24C8C45C-947F-4981-8B3F-4F32E973C901}" type="slidenum">
              <a:rPr lang="da-DK" smtClean="0"/>
              <a:pPr/>
              <a:t>‹nr.›</a:t>
            </a:fld>
            <a:endParaRPr lang="da-DK" dirty="0"/>
          </a:p>
        </p:txBody>
      </p:sp>
    </p:spTree>
    <p:extLst>
      <p:ext uri="{BB962C8B-B14F-4D97-AF65-F5344CB8AC3E}">
        <p14:creationId xmlns:p14="http://schemas.microsoft.com/office/powerpoint/2010/main" val="2904386872"/>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4481" userDrawn="1">
          <p15:clr>
            <a:srgbClr val="A4A3A4"/>
          </p15:clr>
        </p15:guide>
        <p15:guide id="2" pos="4027" userDrawn="1">
          <p15:clr>
            <a:srgbClr val="A4A3A4"/>
          </p15:clr>
        </p15:guide>
        <p15:guide id="3" pos="4934" userDrawn="1">
          <p15:clr>
            <a:srgbClr val="A4A3A4"/>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Skilleside med billede G">
    <p:bg>
      <p:bgRef idx="1001">
        <a:schemeClr val="bg1"/>
      </p:bgRef>
    </p:bg>
    <p:spTree>
      <p:nvGrpSpPr>
        <p:cNvPr id="1" name=""/>
        <p:cNvGrpSpPr/>
        <p:nvPr/>
      </p:nvGrpSpPr>
      <p:grpSpPr>
        <a:xfrm>
          <a:off x="0" y="0"/>
          <a:ext cx="0" cy="0"/>
          <a:chOff x="0" y="0"/>
          <a:chExt cx="0" cy="0"/>
        </a:xfrm>
      </p:grpSpPr>
      <p:sp>
        <p:nvSpPr>
          <p:cNvPr id="5" name="Picture Placeholder 7">
            <a:extLst>
              <a:ext uri="{FF2B5EF4-FFF2-40B4-BE49-F238E27FC236}">
                <a16:creationId xmlns:a16="http://schemas.microsoft.com/office/drawing/2014/main" id="{3A5C9677-C5D8-E8C9-7DD9-FFA843C7633D}"/>
              </a:ext>
            </a:extLst>
          </p:cNvPr>
          <p:cNvSpPr>
            <a:spLocks noGrp="1"/>
          </p:cNvSpPr>
          <p:nvPr>
            <p:ph type="pic" sz="quarter" idx="14" hasCustomPrompt="1"/>
          </p:nvPr>
        </p:nvSpPr>
        <p:spPr>
          <a:xfrm>
            <a:off x="0" y="0"/>
            <a:ext cx="7113600" cy="6861600"/>
          </a:xfrm>
          <a:solidFill>
            <a:schemeClr val="bg1">
              <a:lumMod val="95000"/>
            </a:schemeClr>
          </a:solidFill>
        </p:spPr>
        <p:txBody>
          <a:bodyPr tIns="72000"/>
          <a:lstStyle>
            <a:lvl1pPr marL="0" indent="0" algn="ctr">
              <a:buNone/>
              <a:defRPr sz="1600">
                <a:solidFill>
                  <a:schemeClr val="tx2"/>
                </a:solidFill>
              </a:defRPr>
            </a:lvl1pPr>
          </a:lstStyle>
          <a:p>
            <a:r>
              <a:rPr lang="da-DK" dirty="0"/>
              <a:t>Klik på rammen og indsæt billede via Templafy Images /Billeder</a:t>
            </a:r>
            <a:endParaRPr lang="da-DK"/>
          </a:p>
        </p:txBody>
      </p:sp>
      <p:sp>
        <p:nvSpPr>
          <p:cNvPr id="2" name="Title 1"/>
          <p:cNvSpPr>
            <a:spLocks noGrp="1"/>
          </p:cNvSpPr>
          <p:nvPr>
            <p:ph type="ctrTitle" hasCustomPrompt="1"/>
          </p:nvPr>
        </p:nvSpPr>
        <p:spPr>
          <a:xfrm>
            <a:off x="7833600" y="602316"/>
            <a:ext cx="3640388" cy="3664884"/>
          </a:xfrm>
        </p:spPr>
        <p:txBody>
          <a:bodyPr anchor="t" anchorCtr="0"/>
          <a:lstStyle>
            <a:lvl1pPr algn="l">
              <a:lnSpc>
                <a:spcPct val="97000"/>
              </a:lnSpc>
              <a:defRPr sz="4000">
                <a:solidFill>
                  <a:schemeClr val="tx2"/>
                </a:solidFill>
              </a:defRPr>
            </a:lvl1pPr>
          </a:lstStyle>
          <a:p>
            <a:r>
              <a:rPr lang="da-DK" dirty="0"/>
              <a:t>Klik for at tilføje titel i flere linjer </a:t>
            </a:r>
            <a:endParaRPr lang="da-DK"/>
          </a:p>
        </p:txBody>
      </p:sp>
      <p:sp>
        <p:nvSpPr>
          <p:cNvPr id="3" name="Titel" descr="{&quot;templafy&quot;:{&quot;id&quot;:&quot;69fca8df-af98-4c78-bc66-d00fe9de539c&quot;}}">
            <a:extLst>
              <a:ext uri="{FF2B5EF4-FFF2-40B4-BE49-F238E27FC236}">
                <a16:creationId xmlns:a16="http://schemas.microsoft.com/office/drawing/2014/main" id="{DA772E7D-4742-8975-EE4C-9A0253796DFD}"/>
              </a:ext>
            </a:extLst>
          </p:cNvPr>
          <p:cNvSpPr/>
          <p:nvPr userDrawn="1"/>
        </p:nvSpPr>
        <p:spPr>
          <a:xfrm>
            <a:off x="7833601" y="6399170"/>
            <a:ext cx="3075700" cy="1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da-DK" sz="800" noProof="0" dirty="0">
              <a:solidFill>
                <a:schemeClr val="tx1"/>
              </a:solidFill>
            </a:endParaRPr>
          </a:p>
        </p:txBody>
      </p:sp>
      <p:sp>
        <p:nvSpPr>
          <p:cNvPr id="4" name="Pladsholder til dato 3">
            <a:extLst>
              <a:ext uri="{FF2B5EF4-FFF2-40B4-BE49-F238E27FC236}">
                <a16:creationId xmlns:a16="http://schemas.microsoft.com/office/drawing/2014/main" id="{4AD04989-200E-7671-DE04-8D32DF9A8DBE}"/>
              </a:ext>
            </a:extLst>
          </p:cNvPr>
          <p:cNvSpPr>
            <a:spLocks noGrp="1"/>
          </p:cNvSpPr>
          <p:nvPr>
            <p:ph type="dt" sz="half" idx="15"/>
          </p:nvPr>
        </p:nvSpPr>
        <p:spPr/>
        <p:txBody>
          <a:bodyPr/>
          <a:lstStyle/>
          <a:p>
            <a:fld id="{61B1F00C-AA81-451C-9F2E-28BAD98A005E}" type="datetime1">
              <a:rPr lang="da-DK" smtClean="0"/>
              <a:t>26-08-2025</a:t>
            </a:fld>
            <a:endParaRPr lang="da-DK" dirty="0"/>
          </a:p>
        </p:txBody>
      </p:sp>
      <p:sp>
        <p:nvSpPr>
          <p:cNvPr id="6" name="Pladsholder til sidefod 5">
            <a:extLst>
              <a:ext uri="{FF2B5EF4-FFF2-40B4-BE49-F238E27FC236}">
                <a16:creationId xmlns:a16="http://schemas.microsoft.com/office/drawing/2014/main" id="{C3F68AC2-40C2-FE01-6609-D5F104F91848}"/>
              </a:ext>
            </a:extLst>
          </p:cNvPr>
          <p:cNvSpPr>
            <a:spLocks noGrp="1"/>
          </p:cNvSpPr>
          <p:nvPr>
            <p:ph type="ftr" sz="quarter" idx="16"/>
          </p:nvPr>
        </p:nvSpPr>
        <p:spPr/>
        <p:txBody>
          <a:bodyPr/>
          <a:lstStyle/>
          <a:p>
            <a:endParaRPr lang="da-DK" dirty="0"/>
          </a:p>
        </p:txBody>
      </p:sp>
      <p:sp>
        <p:nvSpPr>
          <p:cNvPr id="7" name="Pladsholder til slidenummer 6">
            <a:extLst>
              <a:ext uri="{FF2B5EF4-FFF2-40B4-BE49-F238E27FC236}">
                <a16:creationId xmlns:a16="http://schemas.microsoft.com/office/drawing/2014/main" id="{671F4CF8-5D0C-E794-2EBF-13593AACC172}"/>
              </a:ext>
            </a:extLst>
          </p:cNvPr>
          <p:cNvSpPr>
            <a:spLocks noGrp="1"/>
          </p:cNvSpPr>
          <p:nvPr>
            <p:ph type="sldNum" sz="quarter" idx="17"/>
          </p:nvPr>
        </p:nvSpPr>
        <p:spPr/>
        <p:txBody>
          <a:bodyPr/>
          <a:lstStyle/>
          <a:p>
            <a:fld id="{24C8C45C-947F-4981-8B3F-4F32E973C901}" type="slidenum">
              <a:rPr lang="da-DK" smtClean="0"/>
              <a:pPr/>
              <a:t>‹nr.›</a:t>
            </a:fld>
            <a:endParaRPr lang="da-DK" dirty="0"/>
          </a:p>
        </p:txBody>
      </p:sp>
    </p:spTree>
    <p:extLst>
      <p:ext uri="{BB962C8B-B14F-4D97-AF65-F5344CB8AC3E}">
        <p14:creationId xmlns:p14="http://schemas.microsoft.com/office/powerpoint/2010/main" val="143778581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4481" userDrawn="1">
          <p15:clr>
            <a:srgbClr val="A4A3A4"/>
          </p15:clr>
        </p15:guide>
        <p15:guide id="2" pos="4027" userDrawn="1">
          <p15:clr>
            <a:srgbClr val="A4A3A4"/>
          </p15:clr>
        </p15:guide>
        <p15:guide id="3" pos="4934" userDrawn="1">
          <p15:clr>
            <a:srgbClr val="A4A3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Forside C">
    <p:bg>
      <p:bgPr>
        <a:solidFill>
          <a:schemeClr val="bg2"/>
        </a:solidFill>
        <a:effectLst/>
      </p:bgPr>
    </p:bg>
    <p:spTree>
      <p:nvGrpSpPr>
        <p:cNvPr id="1" name=""/>
        <p:cNvGrpSpPr/>
        <p:nvPr/>
      </p:nvGrpSpPr>
      <p:grpSpPr>
        <a:xfrm>
          <a:off x="0" y="0"/>
          <a:ext cx="0" cy="0"/>
          <a:chOff x="0" y="0"/>
          <a:chExt cx="0" cy="0"/>
        </a:xfrm>
      </p:grpSpPr>
      <p:sp>
        <p:nvSpPr>
          <p:cNvPr id="18" name="Baggrund">
            <a:extLst>
              <a:ext uri="{FF2B5EF4-FFF2-40B4-BE49-F238E27FC236}">
                <a16:creationId xmlns:a16="http://schemas.microsoft.com/office/drawing/2014/main" id="{A203E482-3CDF-036F-0708-4D0C3DF71AE9}"/>
              </a:ext>
            </a:extLst>
          </p:cNvPr>
          <p:cNvSpPr/>
          <p:nvPr userDrawn="1"/>
        </p:nvSpPr>
        <p:spPr>
          <a:xfrm>
            <a:off x="-1" y="0"/>
            <a:ext cx="7110580" cy="6861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14" name="Element">
            <a:extLst>
              <a:ext uri="{FF2B5EF4-FFF2-40B4-BE49-F238E27FC236}">
                <a16:creationId xmlns:a16="http://schemas.microsoft.com/office/drawing/2014/main" id="{A3EBDC23-28DE-DCE6-C444-B9DBC477A2BF}"/>
              </a:ext>
            </a:extLst>
          </p:cNvPr>
          <p:cNvSpPr/>
          <p:nvPr userDrawn="1"/>
        </p:nvSpPr>
        <p:spPr>
          <a:xfrm>
            <a:off x="7113600" y="0"/>
            <a:ext cx="144000" cy="6861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6" name="Title 1">
            <a:extLst>
              <a:ext uri="{FF2B5EF4-FFF2-40B4-BE49-F238E27FC236}">
                <a16:creationId xmlns:a16="http://schemas.microsoft.com/office/drawing/2014/main" id="{2C2DA299-642A-ACF4-F153-1EC055B2711A}"/>
              </a:ext>
            </a:extLst>
          </p:cNvPr>
          <p:cNvSpPr>
            <a:spLocks noGrp="1"/>
          </p:cNvSpPr>
          <p:nvPr>
            <p:ph type="title" hasCustomPrompt="1"/>
          </p:nvPr>
        </p:nvSpPr>
        <p:spPr>
          <a:xfrm>
            <a:off x="719138" y="2235969"/>
            <a:ext cx="5673725" cy="1290274"/>
          </a:xfrm>
        </p:spPr>
        <p:txBody>
          <a:bodyPr anchor="b" anchorCtr="0"/>
          <a:lstStyle>
            <a:lvl1pPr>
              <a:lnSpc>
                <a:spcPct val="93000"/>
              </a:lnSpc>
              <a:defRPr sz="4000"/>
            </a:lvl1pPr>
          </a:lstStyle>
          <a:p>
            <a:r>
              <a:rPr lang="da-DK" dirty="0"/>
              <a:t>Klik for at tilføje overskrift</a:t>
            </a:r>
            <a:endParaRPr lang="da-DK"/>
          </a:p>
        </p:txBody>
      </p:sp>
      <p:sp>
        <p:nvSpPr>
          <p:cNvPr id="15" name="Undertitel 2">
            <a:extLst>
              <a:ext uri="{FF2B5EF4-FFF2-40B4-BE49-F238E27FC236}">
                <a16:creationId xmlns:a16="http://schemas.microsoft.com/office/drawing/2014/main" id="{A2C4460D-8385-F0CA-52D1-477ED42750BA}"/>
              </a:ext>
            </a:extLst>
          </p:cNvPr>
          <p:cNvSpPr>
            <a:spLocks noGrp="1"/>
          </p:cNvSpPr>
          <p:nvPr>
            <p:ph type="subTitle" idx="1" hasCustomPrompt="1"/>
          </p:nvPr>
        </p:nvSpPr>
        <p:spPr>
          <a:xfrm>
            <a:off x="719999" y="3723361"/>
            <a:ext cx="5691817" cy="1891241"/>
          </a:xfrm>
        </p:spPr>
        <p:txBody>
          <a:bodyPr/>
          <a:lstStyle>
            <a:lvl1pPr marL="0" indent="0" algn="l">
              <a:spcBef>
                <a:spcPts val="0"/>
              </a:spcBef>
              <a:buNone/>
              <a:defRPr sz="15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Klik for at tilføje underoverskrift</a:t>
            </a:r>
            <a:endParaRPr lang="da-DK"/>
          </a:p>
        </p:txBody>
      </p:sp>
      <p:sp>
        <p:nvSpPr>
          <p:cNvPr id="17" name="Date" descr="{&quot;templafy&quot;:{&quot;id&quot;:&quot;b08fbb29-2664-4afa-a912-bb196653bde0&quot;}}">
            <a:extLst>
              <a:ext uri="{FF2B5EF4-FFF2-40B4-BE49-F238E27FC236}">
                <a16:creationId xmlns:a16="http://schemas.microsoft.com/office/drawing/2014/main" id="{F8A29FD4-5861-BFB7-CFEF-AA583885432E}"/>
              </a:ext>
            </a:extLst>
          </p:cNvPr>
          <p:cNvSpPr txBox="1">
            <a:spLocks/>
          </p:cNvSpPr>
          <p:nvPr userDrawn="1"/>
        </p:nvSpPr>
        <p:spPr>
          <a:xfrm>
            <a:off x="4991100" y="6400801"/>
            <a:ext cx="1394100" cy="456769"/>
          </a:xfrm>
          <a:prstGeom prst="rect">
            <a:avLst/>
          </a:prstGeom>
        </p:spPr>
        <p:txBody>
          <a:bodyPr lIns="0" tIns="0" rIns="0" bIns="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endParaRPr lang="da-DK" sz="800" dirty="0">
              <a:solidFill>
                <a:schemeClr val="tx1"/>
              </a:solidFill>
            </a:endParaRPr>
          </a:p>
        </p:txBody>
      </p:sp>
      <p:sp>
        <p:nvSpPr>
          <p:cNvPr id="19" name="Pladsholder til dato 18">
            <a:extLst>
              <a:ext uri="{FF2B5EF4-FFF2-40B4-BE49-F238E27FC236}">
                <a16:creationId xmlns:a16="http://schemas.microsoft.com/office/drawing/2014/main" id="{E1C7A997-9C61-52E8-AF73-2D101C9C4F04}"/>
              </a:ext>
            </a:extLst>
          </p:cNvPr>
          <p:cNvSpPr>
            <a:spLocks noGrp="1"/>
          </p:cNvSpPr>
          <p:nvPr>
            <p:ph type="dt" sz="half" idx="10"/>
          </p:nvPr>
        </p:nvSpPr>
        <p:spPr/>
        <p:txBody>
          <a:bodyPr/>
          <a:lstStyle/>
          <a:p>
            <a:fld id="{7F7E099B-97A0-40F5-BA30-AED34E8D7FA0}" type="datetime1">
              <a:rPr lang="da-DK" smtClean="0"/>
              <a:t>26-08-2025</a:t>
            </a:fld>
            <a:endParaRPr lang="da-DK" dirty="0"/>
          </a:p>
        </p:txBody>
      </p:sp>
      <p:sp>
        <p:nvSpPr>
          <p:cNvPr id="20" name="Pladsholder til sidefod 19">
            <a:extLst>
              <a:ext uri="{FF2B5EF4-FFF2-40B4-BE49-F238E27FC236}">
                <a16:creationId xmlns:a16="http://schemas.microsoft.com/office/drawing/2014/main" id="{B29DFCC8-1FAD-4EF3-6CE5-8FC78C987575}"/>
              </a:ext>
            </a:extLst>
          </p:cNvPr>
          <p:cNvSpPr>
            <a:spLocks noGrp="1"/>
          </p:cNvSpPr>
          <p:nvPr>
            <p:ph type="ftr" sz="quarter" idx="11"/>
          </p:nvPr>
        </p:nvSpPr>
        <p:spPr/>
        <p:txBody>
          <a:bodyPr/>
          <a:lstStyle/>
          <a:p>
            <a:endParaRPr lang="da-DK" dirty="0"/>
          </a:p>
        </p:txBody>
      </p:sp>
      <p:sp>
        <p:nvSpPr>
          <p:cNvPr id="21" name="Pladsholder til slidenummer 20">
            <a:extLst>
              <a:ext uri="{FF2B5EF4-FFF2-40B4-BE49-F238E27FC236}">
                <a16:creationId xmlns:a16="http://schemas.microsoft.com/office/drawing/2014/main" id="{DC846313-DA26-0FA1-DF3C-B4A7331D6F34}"/>
              </a:ext>
            </a:extLst>
          </p:cNvPr>
          <p:cNvSpPr>
            <a:spLocks noGrp="1"/>
          </p:cNvSpPr>
          <p:nvPr>
            <p:ph type="sldNum" sz="quarter" idx="12"/>
          </p:nvPr>
        </p:nvSpPr>
        <p:spPr>
          <a:xfrm>
            <a:off x="0" y="6858000"/>
            <a:ext cx="0" cy="0"/>
          </a:xfrm>
        </p:spPr>
        <p:txBody>
          <a:bodyPr/>
          <a:lstStyle>
            <a:lvl1pPr>
              <a:defRPr>
                <a:noFill/>
              </a:defRPr>
            </a:lvl1pPr>
          </a:lstStyle>
          <a:p>
            <a:r>
              <a:rPr lang="da-DK" dirty="0"/>
              <a:t>Side </a:t>
            </a:r>
            <a:fld id="{24C8C45C-947F-4981-8B3F-4F32E973C901}" type="slidenum">
              <a:rPr lang="da-DK" smtClean="0"/>
              <a:pPr/>
              <a:t>‹nr.›</a:t>
            </a:fld>
            <a:endParaRPr lang="da-DK" dirty="0"/>
          </a:p>
        </p:txBody>
      </p:sp>
      <p:sp>
        <p:nvSpPr>
          <p:cNvPr id="5" name="Picture Placeholder 7">
            <a:extLst>
              <a:ext uri="{FF2B5EF4-FFF2-40B4-BE49-F238E27FC236}">
                <a16:creationId xmlns:a16="http://schemas.microsoft.com/office/drawing/2014/main" id="{3A5C9677-C5D8-E8C9-7DD9-FFA843C7633D}"/>
              </a:ext>
            </a:extLst>
          </p:cNvPr>
          <p:cNvSpPr>
            <a:spLocks noGrp="1"/>
          </p:cNvSpPr>
          <p:nvPr>
            <p:ph type="pic" sz="quarter" idx="14" hasCustomPrompt="1"/>
          </p:nvPr>
        </p:nvSpPr>
        <p:spPr>
          <a:xfrm>
            <a:off x="7257600" y="0"/>
            <a:ext cx="4939200" cy="6861600"/>
          </a:xfrm>
          <a:solidFill>
            <a:schemeClr val="tx1">
              <a:lumMod val="95000"/>
            </a:schemeClr>
          </a:solidFill>
        </p:spPr>
        <p:txBody>
          <a:bodyPr tIns="72000"/>
          <a:lstStyle>
            <a:lvl1pPr marL="0" indent="0" algn="ctr">
              <a:buNone/>
              <a:defRPr sz="1600">
                <a:solidFill>
                  <a:schemeClr val="bg1"/>
                </a:solidFill>
              </a:defRPr>
            </a:lvl1pPr>
          </a:lstStyle>
          <a:p>
            <a:r>
              <a:rPr lang="da-DK" dirty="0"/>
              <a:t>Klik på rammen og indsæt billede via Templafy Images /Billeder</a:t>
            </a:r>
            <a:endParaRPr lang="da-DK"/>
          </a:p>
        </p:txBody>
      </p:sp>
      <p:pic>
        <p:nvPicPr>
          <p:cNvPr id="1585986984" name="logo" descr="{&quot;templafy&quot;:{&quot;id&quot;:&quot;ac9fb6e4-3cc2-4921-841f-c76c9e3c6910&quot;}}"/>
          <p:cNvPicPr>
            <a:picLocks noChangeAspect="1"/>
          </p:cNvPicPr>
          <p:nvPr/>
        </p:nvPicPr>
        <p:blipFill>
          <a:blip r:embed="rId2"/>
          <a:stretch>
            <a:fillRect/>
          </a:stretch>
        </p:blipFill>
        <p:spPr>
          <a:xfrm>
            <a:off x="557213" y="720000"/>
            <a:ext cx="2203500" cy="655200"/>
          </a:xfrm>
          <a:prstGeom prst="rect">
            <a:avLst/>
          </a:prstGeom>
        </p:spPr>
      </p:pic>
      <p:sp>
        <p:nvSpPr>
          <p:cNvPr id="2" name="Name" descr="{&quot;templafy&quot;:{&quot;id&quot;:&quot;031d51ac-ddea-4936-8748-12c7ef6b7c8e&quot;}}">
            <a:extLst>
              <a:ext uri="{FF2B5EF4-FFF2-40B4-BE49-F238E27FC236}">
                <a16:creationId xmlns:a16="http://schemas.microsoft.com/office/drawing/2014/main" id="{79B31473-8039-2B79-6757-C01182E97EA2}"/>
              </a:ext>
            </a:extLst>
          </p:cNvPr>
          <p:cNvSpPr/>
          <p:nvPr userDrawn="1"/>
        </p:nvSpPr>
        <p:spPr>
          <a:xfrm>
            <a:off x="720000" y="6400801"/>
            <a:ext cx="4268079" cy="45676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r>
              <a:rPr lang="da-DK" sz="800" noProof="0" dirty="0">
                <a:solidFill>
                  <a:schemeClr val="tx1"/>
                </a:solidFill>
              </a:rPr>
              <a:t>Mia Holck Kjærgaard</a:t>
            </a:r>
          </a:p>
        </p:txBody>
      </p:sp>
    </p:spTree>
    <p:extLst>
      <p:ext uri="{BB962C8B-B14F-4D97-AF65-F5344CB8AC3E}">
        <p14:creationId xmlns:p14="http://schemas.microsoft.com/office/powerpoint/2010/main" val="168234322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4027" userDrawn="1">
          <p15:clr>
            <a:srgbClr val="A4A3A4"/>
          </p15:clr>
        </p15:guide>
        <p15:guide id="2" pos="4571" userDrawn="1">
          <p15:clr>
            <a:srgbClr val="A4A3A4"/>
          </p15:clr>
        </p15:guide>
        <p15:guide id="3" pos="4481" userDrawn="1">
          <p15:clr>
            <a:srgbClr val="A4A3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Skilleside med billede H">
    <p:bg>
      <p:bgPr>
        <a:solidFill>
          <a:schemeClr val="bg2"/>
        </a:solidFill>
        <a:effectLst/>
      </p:bgPr>
    </p:bg>
    <p:spTree>
      <p:nvGrpSpPr>
        <p:cNvPr id="1" name=""/>
        <p:cNvGrpSpPr/>
        <p:nvPr/>
      </p:nvGrpSpPr>
      <p:grpSpPr>
        <a:xfrm>
          <a:off x="0" y="0"/>
          <a:ext cx="0" cy="0"/>
          <a:chOff x="0" y="0"/>
          <a:chExt cx="0" cy="0"/>
        </a:xfrm>
      </p:grpSpPr>
      <p:sp>
        <p:nvSpPr>
          <p:cNvPr id="18" name="Baggrund">
            <a:extLst>
              <a:ext uri="{FF2B5EF4-FFF2-40B4-BE49-F238E27FC236}">
                <a16:creationId xmlns:a16="http://schemas.microsoft.com/office/drawing/2014/main" id="{A203E482-3CDF-036F-0708-4D0C3DF71AE9}"/>
              </a:ext>
            </a:extLst>
          </p:cNvPr>
          <p:cNvSpPr/>
          <p:nvPr userDrawn="1"/>
        </p:nvSpPr>
        <p:spPr>
          <a:xfrm>
            <a:off x="7113600" y="0"/>
            <a:ext cx="5078400" cy="68616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5" name="Picture Placeholder 7">
            <a:extLst>
              <a:ext uri="{FF2B5EF4-FFF2-40B4-BE49-F238E27FC236}">
                <a16:creationId xmlns:a16="http://schemas.microsoft.com/office/drawing/2014/main" id="{3A5C9677-C5D8-E8C9-7DD9-FFA843C7633D}"/>
              </a:ext>
            </a:extLst>
          </p:cNvPr>
          <p:cNvSpPr>
            <a:spLocks noGrp="1"/>
          </p:cNvSpPr>
          <p:nvPr>
            <p:ph type="pic" sz="quarter" idx="14" hasCustomPrompt="1"/>
          </p:nvPr>
        </p:nvSpPr>
        <p:spPr>
          <a:xfrm>
            <a:off x="0" y="0"/>
            <a:ext cx="7113600" cy="6861600"/>
          </a:xfrm>
          <a:solidFill>
            <a:schemeClr val="tx1">
              <a:lumMod val="95000"/>
            </a:schemeClr>
          </a:solidFill>
        </p:spPr>
        <p:txBody>
          <a:bodyPr tIns="72000"/>
          <a:lstStyle>
            <a:lvl1pPr marL="0" indent="0" algn="ctr">
              <a:buNone/>
              <a:defRPr sz="1600">
                <a:solidFill>
                  <a:schemeClr val="bg1"/>
                </a:solidFill>
              </a:defRPr>
            </a:lvl1pPr>
          </a:lstStyle>
          <a:p>
            <a:r>
              <a:rPr lang="da-DK" dirty="0"/>
              <a:t>Klik på rammen og indsæt billede via Templafy Images /Billeder</a:t>
            </a:r>
            <a:endParaRPr lang="da-DK"/>
          </a:p>
        </p:txBody>
      </p:sp>
      <p:sp>
        <p:nvSpPr>
          <p:cNvPr id="2" name="Title 1"/>
          <p:cNvSpPr>
            <a:spLocks noGrp="1"/>
          </p:cNvSpPr>
          <p:nvPr>
            <p:ph type="ctrTitle" hasCustomPrompt="1"/>
          </p:nvPr>
        </p:nvSpPr>
        <p:spPr>
          <a:xfrm>
            <a:off x="7833600" y="602316"/>
            <a:ext cx="3640388" cy="3664884"/>
          </a:xfrm>
        </p:spPr>
        <p:txBody>
          <a:bodyPr anchor="t" anchorCtr="0"/>
          <a:lstStyle>
            <a:lvl1pPr algn="l">
              <a:lnSpc>
                <a:spcPct val="97000"/>
              </a:lnSpc>
              <a:defRPr sz="4000">
                <a:solidFill>
                  <a:schemeClr val="tx1"/>
                </a:solidFill>
              </a:defRPr>
            </a:lvl1pPr>
          </a:lstStyle>
          <a:p>
            <a:r>
              <a:rPr lang="da-DK" dirty="0"/>
              <a:t>Klik for at tilføje titel i flere linjer </a:t>
            </a:r>
            <a:endParaRPr lang="da-DK"/>
          </a:p>
        </p:txBody>
      </p:sp>
      <p:sp>
        <p:nvSpPr>
          <p:cNvPr id="3" name="Titel" descr="{&quot;templafy&quot;:{&quot;id&quot;:&quot;28a3a2f7-b872-4982-ae48-53e300bdfb62&quot;}}">
            <a:extLst>
              <a:ext uri="{FF2B5EF4-FFF2-40B4-BE49-F238E27FC236}">
                <a16:creationId xmlns:a16="http://schemas.microsoft.com/office/drawing/2014/main" id="{021C6F41-5D14-7599-8A84-36CEF60E5126}"/>
              </a:ext>
            </a:extLst>
          </p:cNvPr>
          <p:cNvSpPr/>
          <p:nvPr userDrawn="1"/>
        </p:nvSpPr>
        <p:spPr>
          <a:xfrm>
            <a:off x="7833601" y="6399170"/>
            <a:ext cx="3075700" cy="1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da-DK" sz="800" noProof="0" dirty="0">
              <a:solidFill>
                <a:schemeClr val="tx1"/>
              </a:solidFill>
            </a:endParaRPr>
          </a:p>
        </p:txBody>
      </p:sp>
      <p:sp>
        <p:nvSpPr>
          <p:cNvPr id="4" name="Pladsholder til dato 3">
            <a:extLst>
              <a:ext uri="{FF2B5EF4-FFF2-40B4-BE49-F238E27FC236}">
                <a16:creationId xmlns:a16="http://schemas.microsoft.com/office/drawing/2014/main" id="{374605DE-5644-B6C4-7B1A-49FEDD9D0BE9}"/>
              </a:ext>
            </a:extLst>
          </p:cNvPr>
          <p:cNvSpPr>
            <a:spLocks noGrp="1"/>
          </p:cNvSpPr>
          <p:nvPr>
            <p:ph type="dt" sz="half" idx="15"/>
          </p:nvPr>
        </p:nvSpPr>
        <p:spPr/>
        <p:txBody>
          <a:bodyPr/>
          <a:lstStyle/>
          <a:p>
            <a:fld id="{61B1F00C-AA81-451C-9F2E-28BAD98A005E}" type="datetime1">
              <a:rPr lang="da-DK" smtClean="0"/>
              <a:t>26-08-2025</a:t>
            </a:fld>
            <a:endParaRPr lang="da-DK" dirty="0"/>
          </a:p>
        </p:txBody>
      </p:sp>
      <p:sp>
        <p:nvSpPr>
          <p:cNvPr id="6" name="Pladsholder til sidefod 5">
            <a:extLst>
              <a:ext uri="{FF2B5EF4-FFF2-40B4-BE49-F238E27FC236}">
                <a16:creationId xmlns:a16="http://schemas.microsoft.com/office/drawing/2014/main" id="{8B8C3548-7425-B557-5F40-389323C2C04B}"/>
              </a:ext>
            </a:extLst>
          </p:cNvPr>
          <p:cNvSpPr>
            <a:spLocks noGrp="1"/>
          </p:cNvSpPr>
          <p:nvPr>
            <p:ph type="ftr" sz="quarter" idx="16"/>
          </p:nvPr>
        </p:nvSpPr>
        <p:spPr/>
        <p:txBody>
          <a:bodyPr/>
          <a:lstStyle/>
          <a:p>
            <a:endParaRPr lang="da-DK" dirty="0"/>
          </a:p>
        </p:txBody>
      </p:sp>
      <p:sp>
        <p:nvSpPr>
          <p:cNvPr id="7" name="Pladsholder til slidenummer 6">
            <a:extLst>
              <a:ext uri="{FF2B5EF4-FFF2-40B4-BE49-F238E27FC236}">
                <a16:creationId xmlns:a16="http://schemas.microsoft.com/office/drawing/2014/main" id="{2C292BC9-646D-41CE-A8F3-ECA6934EFDE5}"/>
              </a:ext>
            </a:extLst>
          </p:cNvPr>
          <p:cNvSpPr>
            <a:spLocks noGrp="1"/>
          </p:cNvSpPr>
          <p:nvPr>
            <p:ph type="sldNum" sz="quarter" idx="17"/>
          </p:nvPr>
        </p:nvSpPr>
        <p:spPr/>
        <p:txBody>
          <a:bodyPr/>
          <a:lstStyle/>
          <a:p>
            <a:fld id="{24C8C45C-947F-4981-8B3F-4F32E973C901}" type="slidenum">
              <a:rPr lang="da-DK" smtClean="0"/>
              <a:pPr/>
              <a:t>‹nr.›</a:t>
            </a:fld>
            <a:endParaRPr lang="da-DK" dirty="0"/>
          </a:p>
        </p:txBody>
      </p:sp>
    </p:spTree>
    <p:extLst>
      <p:ext uri="{BB962C8B-B14F-4D97-AF65-F5344CB8AC3E}">
        <p14:creationId xmlns:p14="http://schemas.microsoft.com/office/powerpoint/2010/main" val="2400206474"/>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4481" userDrawn="1">
          <p15:clr>
            <a:srgbClr val="A4A3A4"/>
          </p15:clr>
        </p15:guide>
        <p15:guide id="2" pos="4027" userDrawn="1">
          <p15:clr>
            <a:srgbClr val="A4A3A4"/>
          </p15:clr>
        </p15:guide>
        <p15:guide id="3" pos="4934" userDrawn="1">
          <p15:clr>
            <a:srgbClr val="A4A3A4"/>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type="titleOnly" preserve="1">
  <p:cSld name="Kun titel">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da-DK" dirty="0"/>
              <a:t>Klik for at tilføje titel i maks. to linjer</a:t>
            </a:r>
            <a:endParaRPr lang="da-DK"/>
          </a:p>
        </p:txBody>
      </p:sp>
      <p:sp>
        <p:nvSpPr>
          <p:cNvPr id="6" name="Pladsholder til dato 5">
            <a:extLst>
              <a:ext uri="{FF2B5EF4-FFF2-40B4-BE49-F238E27FC236}">
                <a16:creationId xmlns:a16="http://schemas.microsoft.com/office/drawing/2014/main" id="{760BBD6C-5D95-2F0C-EFFF-B5E3090557D8}"/>
              </a:ext>
            </a:extLst>
          </p:cNvPr>
          <p:cNvSpPr>
            <a:spLocks noGrp="1"/>
          </p:cNvSpPr>
          <p:nvPr>
            <p:ph type="dt" sz="half" idx="10"/>
          </p:nvPr>
        </p:nvSpPr>
        <p:spPr/>
        <p:txBody>
          <a:bodyPr/>
          <a:lstStyle/>
          <a:p>
            <a:fld id="{61B1F00C-AA81-451C-9F2E-28BAD98A005E}" type="datetime1">
              <a:rPr lang="da-DK" smtClean="0"/>
              <a:t>26-08-2025</a:t>
            </a:fld>
            <a:endParaRPr lang="da-DK" dirty="0"/>
          </a:p>
        </p:txBody>
      </p:sp>
      <p:sp>
        <p:nvSpPr>
          <p:cNvPr id="7" name="Pladsholder til sidefod 6">
            <a:extLst>
              <a:ext uri="{FF2B5EF4-FFF2-40B4-BE49-F238E27FC236}">
                <a16:creationId xmlns:a16="http://schemas.microsoft.com/office/drawing/2014/main" id="{81E76070-2580-E841-83FD-B0DE483A5B53}"/>
              </a:ext>
            </a:extLst>
          </p:cNvPr>
          <p:cNvSpPr>
            <a:spLocks noGrp="1"/>
          </p:cNvSpPr>
          <p:nvPr>
            <p:ph type="ftr" sz="quarter" idx="11"/>
          </p:nvPr>
        </p:nvSpPr>
        <p:spPr/>
        <p:txBody>
          <a:bodyPr/>
          <a:lstStyle/>
          <a:p>
            <a:endParaRPr lang="da-DK" dirty="0"/>
          </a:p>
        </p:txBody>
      </p:sp>
      <p:sp>
        <p:nvSpPr>
          <p:cNvPr id="8" name="Pladsholder til slidenummer 7">
            <a:extLst>
              <a:ext uri="{FF2B5EF4-FFF2-40B4-BE49-F238E27FC236}">
                <a16:creationId xmlns:a16="http://schemas.microsoft.com/office/drawing/2014/main" id="{E9DA0226-DA33-B666-D574-BB8DCEBC6BDC}"/>
              </a:ext>
            </a:extLst>
          </p:cNvPr>
          <p:cNvSpPr>
            <a:spLocks noGrp="1"/>
          </p:cNvSpPr>
          <p:nvPr>
            <p:ph type="sldNum" sz="quarter" idx="12"/>
          </p:nvPr>
        </p:nvSpPr>
        <p:spPr/>
        <p:txBody>
          <a:bodyPr/>
          <a:lstStyle/>
          <a:p>
            <a:fld id="{24C8C45C-947F-4981-8B3F-4F32E973C901}" type="slidenum">
              <a:rPr lang="da-DK" smtClean="0"/>
              <a:pPr/>
              <a:t>‹nr.›</a:t>
            </a:fld>
            <a:endParaRPr lang="da-DK" dirty="0"/>
          </a:p>
        </p:txBody>
      </p:sp>
    </p:spTree>
    <p:extLst>
      <p:ext uri="{BB962C8B-B14F-4D97-AF65-F5344CB8AC3E}">
        <p14:creationId xmlns:p14="http://schemas.microsoft.com/office/powerpoint/2010/main" val="124913289"/>
      </p:ext>
    </p:extLst>
  </p:cSld>
  <p:clrMapOvr>
    <a:masterClrMapping/>
  </p:clrMapOvr>
  <p:extLst>
    <p:ext uri="{DCECCB84-F9BA-43D5-87BE-67443E8EF086}">
      <p15:sldGuideLst xmlns:p15="http://schemas.microsoft.com/office/powerpoint/2012/main">
        <p15:guide id="1" orient="horz" pos="1265" userDrawn="1">
          <p15:clr>
            <a:srgbClr val="A4A3A4"/>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dsholder til dato 1">
            <a:extLst>
              <a:ext uri="{FF2B5EF4-FFF2-40B4-BE49-F238E27FC236}">
                <a16:creationId xmlns:a16="http://schemas.microsoft.com/office/drawing/2014/main" id="{825BCE9B-CF39-BDE3-771B-CF1FFDDACCD8}"/>
              </a:ext>
            </a:extLst>
          </p:cNvPr>
          <p:cNvSpPr>
            <a:spLocks noGrp="1"/>
          </p:cNvSpPr>
          <p:nvPr>
            <p:ph type="dt" sz="half" idx="10"/>
          </p:nvPr>
        </p:nvSpPr>
        <p:spPr/>
        <p:txBody>
          <a:bodyPr/>
          <a:lstStyle/>
          <a:p>
            <a:fld id="{61B1F00C-AA81-451C-9F2E-28BAD98A005E}" type="datetime1">
              <a:rPr lang="da-DK" smtClean="0"/>
              <a:t>26-08-2025</a:t>
            </a:fld>
            <a:endParaRPr lang="da-DK" dirty="0"/>
          </a:p>
        </p:txBody>
      </p:sp>
      <p:sp>
        <p:nvSpPr>
          <p:cNvPr id="3" name="Pladsholder til sidefod 2">
            <a:extLst>
              <a:ext uri="{FF2B5EF4-FFF2-40B4-BE49-F238E27FC236}">
                <a16:creationId xmlns:a16="http://schemas.microsoft.com/office/drawing/2014/main" id="{30FA1E4F-1971-643E-F2C8-F3925C669666}"/>
              </a:ext>
            </a:extLst>
          </p:cNvPr>
          <p:cNvSpPr>
            <a:spLocks noGrp="1"/>
          </p:cNvSpPr>
          <p:nvPr>
            <p:ph type="ftr" sz="quarter" idx="11"/>
          </p:nvPr>
        </p:nvSpPr>
        <p:spPr/>
        <p:txBody>
          <a:bodyPr/>
          <a:lstStyle/>
          <a:p>
            <a:endParaRPr lang="da-DK" dirty="0"/>
          </a:p>
        </p:txBody>
      </p:sp>
      <p:sp>
        <p:nvSpPr>
          <p:cNvPr id="4" name="Pladsholder til slidenummer 3">
            <a:extLst>
              <a:ext uri="{FF2B5EF4-FFF2-40B4-BE49-F238E27FC236}">
                <a16:creationId xmlns:a16="http://schemas.microsoft.com/office/drawing/2014/main" id="{A6E33F9C-A216-2D01-ABF0-EF5B9F77A69F}"/>
              </a:ext>
            </a:extLst>
          </p:cNvPr>
          <p:cNvSpPr>
            <a:spLocks noGrp="1"/>
          </p:cNvSpPr>
          <p:nvPr>
            <p:ph type="sldNum" sz="quarter" idx="12"/>
          </p:nvPr>
        </p:nvSpPr>
        <p:spPr/>
        <p:txBody>
          <a:bodyPr/>
          <a:lstStyle/>
          <a:p>
            <a:fld id="{24C8C45C-947F-4981-8B3F-4F32E973C901}" type="slidenum">
              <a:rPr lang="da-DK" smtClean="0"/>
              <a:pPr/>
              <a:t>‹nr.›</a:t>
            </a:fld>
            <a:endParaRPr lang="da-DK" dirty="0"/>
          </a:p>
        </p:txBody>
      </p:sp>
    </p:spTree>
    <p:extLst>
      <p:ext uri="{BB962C8B-B14F-4D97-AF65-F5344CB8AC3E}">
        <p14:creationId xmlns:p14="http://schemas.microsoft.com/office/powerpoint/2010/main" val="101576131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Afslutning A">
    <p:bg>
      <p:bgPr>
        <a:solidFill>
          <a:schemeClr val="accent1"/>
        </a:solidFill>
        <a:effectLst/>
      </p:bgPr>
    </p:bg>
    <p:spTree>
      <p:nvGrpSpPr>
        <p:cNvPr id="1" name=""/>
        <p:cNvGrpSpPr/>
        <p:nvPr/>
      </p:nvGrpSpPr>
      <p:grpSpPr>
        <a:xfrm>
          <a:off x="0" y="0"/>
          <a:ext cx="0" cy="0"/>
          <a:chOff x="0" y="0"/>
          <a:chExt cx="0" cy="0"/>
        </a:xfrm>
      </p:grpSpPr>
      <p:sp>
        <p:nvSpPr>
          <p:cNvPr id="3" name="Pladsholder til dato 2">
            <a:extLst>
              <a:ext uri="{FF2B5EF4-FFF2-40B4-BE49-F238E27FC236}">
                <a16:creationId xmlns:a16="http://schemas.microsoft.com/office/drawing/2014/main" id="{B4472A74-057F-1C78-4AD8-56B718657F26}"/>
              </a:ext>
            </a:extLst>
          </p:cNvPr>
          <p:cNvSpPr>
            <a:spLocks noGrp="1"/>
          </p:cNvSpPr>
          <p:nvPr>
            <p:ph type="dt" sz="half" idx="10"/>
          </p:nvPr>
        </p:nvSpPr>
        <p:spPr/>
        <p:txBody>
          <a:bodyPr/>
          <a:lstStyle/>
          <a:p>
            <a:fld id="{DCECB325-BC92-4E7B-8B55-808C9C9906F9}" type="datetime1">
              <a:rPr lang="da-DK" smtClean="0"/>
              <a:t>26-08-2025</a:t>
            </a:fld>
            <a:endParaRPr lang="da-DK" dirty="0"/>
          </a:p>
        </p:txBody>
      </p:sp>
      <p:sp>
        <p:nvSpPr>
          <p:cNvPr id="4" name="Pladsholder til sidefod 3">
            <a:extLst>
              <a:ext uri="{FF2B5EF4-FFF2-40B4-BE49-F238E27FC236}">
                <a16:creationId xmlns:a16="http://schemas.microsoft.com/office/drawing/2014/main" id="{3AE87C5E-391F-2B0C-2A66-56B97D8C7D22}"/>
              </a:ext>
            </a:extLst>
          </p:cNvPr>
          <p:cNvSpPr>
            <a:spLocks noGrp="1"/>
          </p:cNvSpPr>
          <p:nvPr>
            <p:ph type="ftr" sz="quarter" idx="11"/>
          </p:nvPr>
        </p:nvSpPr>
        <p:spPr/>
        <p:txBody>
          <a:bodyPr/>
          <a:lstStyle/>
          <a:p>
            <a:endParaRPr lang="da-DK" dirty="0"/>
          </a:p>
        </p:txBody>
      </p:sp>
      <p:sp>
        <p:nvSpPr>
          <p:cNvPr id="5" name="Pladsholder til slidenummer 4">
            <a:extLst>
              <a:ext uri="{FF2B5EF4-FFF2-40B4-BE49-F238E27FC236}">
                <a16:creationId xmlns:a16="http://schemas.microsoft.com/office/drawing/2014/main" id="{370BE4F7-DDCB-C553-6101-3147BA99AC33}"/>
              </a:ext>
            </a:extLst>
          </p:cNvPr>
          <p:cNvSpPr>
            <a:spLocks noGrp="1"/>
          </p:cNvSpPr>
          <p:nvPr>
            <p:ph type="sldNum" sz="quarter" idx="12"/>
          </p:nvPr>
        </p:nvSpPr>
        <p:spPr>
          <a:xfrm>
            <a:off x="0" y="6858000"/>
            <a:ext cx="0" cy="0"/>
          </a:xfrm>
        </p:spPr>
        <p:txBody>
          <a:bodyPr/>
          <a:lstStyle>
            <a:lvl1pPr>
              <a:defRPr>
                <a:noFill/>
              </a:defRPr>
            </a:lvl1pPr>
          </a:lstStyle>
          <a:p>
            <a:r>
              <a:rPr lang="da-DK" dirty="0"/>
              <a:t>Side </a:t>
            </a:r>
            <a:fld id="{24C8C45C-947F-4981-8B3F-4F32E973C901}" type="slidenum">
              <a:rPr lang="da-DK" smtClean="0"/>
              <a:pPr/>
              <a:t>‹nr.›</a:t>
            </a:fld>
            <a:endParaRPr lang="da-DK" dirty="0"/>
          </a:p>
        </p:txBody>
      </p:sp>
      <p:sp>
        <p:nvSpPr>
          <p:cNvPr id="6" name="Baggrund">
            <a:extLst>
              <a:ext uri="{FF2B5EF4-FFF2-40B4-BE49-F238E27FC236}">
                <a16:creationId xmlns:a16="http://schemas.microsoft.com/office/drawing/2014/main" id="{BF808D23-DBAD-2B81-5BAD-649DE8B7E3EB}"/>
              </a:ext>
            </a:extLst>
          </p:cNvPr>
          <p:cNvSpPr/>
          <p:nvPr userDrawn="1"/>
        </p:nvSpPr>
        <p:spPr>
          <a:xfrm>
            <a:off x="0" y="0"/>
            <a:ext cx="12193200" cy="6861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pic>
        <p:nvPicPr>
          <p:cNvPr id="9" name="Grafik 8">
            <a:extLst>
              <a:ext uri="{FF2B5EF4-FFF2-40B4-BE49-F238E27FC236}">
                <a16:creationId xmlns:a16="http://schemas.microsoft.com/office/drawing/2014/main" id="{3137A96B-8C45-C707-3F02-83EE16370ABE}"/>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656000" y="2107143"/>
            <a:ext cx="2880000" cy="2643715"/>
          </a:xfrm>
          <a:prstGeom prst="rect">
            <a:avLst/>
          </a:prstGeom>
        </p:spPr>
      </p:pic>
    </p:spTree>
    <p:extLst>
      <p:ext uri="{BB962C8B-B14F-4D97-AF65-F5344CB8AC3E}">
        <p14:creationId xmlns:p14="http://schemas.microsoft.com/office/powerpoint/2010/main" val="664354489"/>
      </p:ext>
    </p:extLst>
  </p:cSld>
  <p:clrMapOvr>
    <a:overrideClrMapping bg1="dk1" tx1="lt1" bg2="dk2" tx2="lt2" accent1="accent1" accent2="accent2" accent3="accent3" accent4="accent4" accent5="accent5" accent6="accent6" hlink="hlink" folHlink="folHlink"/>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Afslutning B">
    <p:bg>
      <p:bgPr>
        <a:solidFill>
          <a:schemeClr val="accent1"/>
        </a:solidFill>
        <a:effectLst/>
      </p:bgPr>
    </p:bg>
    <p:spTree>
      <p:nvGrpSpPr>
        <p:cNvPr id="1" name=""/>
        <p:cNvGrpSpPr/>
        <p:nvPr/>
      </p:nvGrpSpPr>
      <p:grpSpPr>
        <a:xfrm>
          <a:off x="0" y="0"/>
          <a:ext cx="0" cy="0"/>
          <a:chOff x="0" y="0"/>
          <a:chExt cx="0" cy="0"/>
        </a:xfrm>
      </p:grpSpPr>
      <p:sp>
        <p:nvSpPr>
          <p:cNvPr id="3" name="Pladsholder til dato 2">
            <a:extLst>
              <a:ext uri="{FF2B5EF4-FFF2-40B4-BE49-F238E27FC236}">
                <a16:creationId xmlns:a16="http://schemas.microsoft.com/office/drawing/2014/main" id="{B4472A74-057F-1C78-4AD8-56B718657F26}"/>
              </a:ext>
            </a:extLst>
          </p:cNvPr>
          <p:cNvSpPr>
            <a:spLocks noGrp="1"/>
          </p:cNvSpPr>
          <p:nvPr>
            <p:ph type="dt" sz="half" idx="10"/>
          </p:nvPr>
        </p:nvSpPr>
        <p:spPr/>
        <p:txBody>
          <a:bodyPr/>
          <a:lstStyle/>
          <a:p>
            <a:fld id="{09696A84-4547-43B2-BDD9-2F99CD5E4EC6}" type="datetime1">
              <a:rPr lang="da-DK" smtClean="0"/>
              <a:t>26-08-2025</a:t>
            </a:fld>
            <a:endParaRPr lang="da-DK" dirty="0"/>
          </a:p>
        </p:txBody>
      </p:sp>
      <p:sp>
        <p:nvSpPr>
          <p:cNvPr id="4" name="Pladsholder til sidefod 3">
            <a:extLst>
              <a:ext uri="{FF2B5EF4-FFF2-40B4-BE49-F238E27FC236}">
                <a16:creationId xmlns:a16="http://schemas.microsoft.com/office/drawing/2014/main" id="{3AE87C5E-391F-2B0C-2A66-56B97D8C7D22}"/>
              </a:ext>
            </a:extLst>
          </p:cNvPr>
          <p:cNvSpPr>
            <a:spLocks noGrp="1"/>
          </p:cNvSpPr>
          <p:nvPr>
            <p:ph type="ftr" sz="quarter" idx="11"/>
          </p:nvPr>
        </p:nvSpPr>
        <p:spPr/>
        <p:txBody>
          <a:bodyPr/>
          <a:lstStyle/>
          <a:p>
            <a:endParaRPr lang="da-DK" dirty="0"/>
          </a:p>
        </p:txBody>
      </p:sp>
      <p:sp>
        <p:nvSpPr>
          <p:cNvPr id="5" name="Pladsholder til slidenummer 4">
            <a:extLst>
              <a:ext uri="{FF2B5EF4-FFF2-40B4-BE49-F238E27FC236}">
                <a16:creationId xmlns:a16="http://schemas.microsoft.com/office/drawing/2014/main" id="{370BE4F7-DDCB-C553-6101-3147BA99AC33}"/>
              </a:ext>
            </a:extLst>
          </p:cNvPr>
          <p:cNvSpPr>
            <a:spLocks noGrp="1"/>
          </p:cNvSpPr>
          <p:nvPr>
            <p:ph type="sldNum" sz="quarter" idx="12"/>
          </p:nvPr>
        </p:nvSpPr>
        <p:spPr>
          <a:xfrm>
            <a:off x="0" y="6858000"/>
            <a:ext cx="0" cy="0"/>
          </a:xfrm>
        </p:spPr>
        <p:txBody>
          <a:bodyPr/>
          <a:lstStyle>
            <a:lvl1pPr>
              <a:defRPr>
                <a:noFill/>
              </a:defRPr>
            </a:lvl1pPr>
          </a:lstStyle>
          <a:p>
            <a:r>
              <a:rPr lang="da-DK" dirty="0"/>
              <a:t>Side </a:t>
            </a:r>
            <a:fld id="{24C8C45C-947F-4981-8B3F-4F32E973C901}" type="slidenum">
              <a:rPr lang="da-DK" smtClean="0"/>
              <a:pPr/>
              <a:t>‹nr.›</a:t>
            </a:fld>
            <a:endParaRPr lang="da-DK" dirty="0"/>
          </a:p>
        </p:txBody>
      </p:sp>
      <p:sp>
        <p:nvSpPr>
          <p:cNvPr id="6" name="Baggrund">
            <a:extLst>
              <a:ext uri="{FF2B5EF4-FFF2-40B4-BE49-F238E27FC236}">
                <a16:creationId xmlns:a16="http://schemas.microsoft.com/office/drawing/2014/main" id="{BF808D23-DBAD-2B81-5BAD-649DE8B7E3EB}"/>
              </a:ext>
            </a:extLst>
          </p:cNvPr>
          <p:cNvSpPr/>
          <p:nvPr userDrawn="1"/>
        </p:nvSpPr>
        <p:spPr>
          <a:xfrm>
            <a:off x="0" y="0"/>
            <a:ext cx="12193200" cy="6861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pic>
        <p:nvPicPr>
          <p:cNvPr id="9" name="Grafik 8">
            <a:extLst>
              <a:ext uri="{FF2B5EF4-FFF2-40B4-BE49-F238E27FC236}">
                <a16:creationId xmlns:a16="http://schemas.microsoft.com/office/drawing/2014/main" id="{3137A96B-8C45-C707-3F02-83EE16370ABE}"/>
              </a:ext>
            </a:extLst>
          </p:cNvPr>
          <p:cNvPicPr>
            <a:picLocks noChangeAspect="1"/>
          </p:cNvPicPr>
          <p:nvPr userDrawn="1"/>
        </p:nvPicPr>
        <p:blipFill>
          <a:blip r:embed="rId2" cstate="hqprint">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4656000" y="2107143"/>
            <a:ext cx="2880000" cy="2643715"/>
          </a:xfrm>
          <a:prstGeom prst="rect">
            <a:avLst/>
          </a:prstGeom>
        </p:spPr>
      </p:pic>
    </p:spTree>
    <p:extLst>
      <p:ext uri="{BB962C8B-B14F-4D97-AF65-F5344CB8AC3E}">
        <p14:creationId xmlns:p14="http://schemas.microsoft.com/office/powerpoint/2010/main" val="3397258224"/>
      </p:ext>
    </p:extLst>
  </p:cSld>
  <p:clrMapOvr>
    <a:overrideClrMapping bg1="dk1" tx1="lt1" bg2="dk2" tx2="lt2" accent1="accent1" accent2="accent2" accent3="accent3" accent4="accent4" accent5="accent5" accent6="accent6" hlink="hlink" folHlink="folHlink"/>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Guide">
    <p:spTree>
      <p:nvGrpSpPr>
        <p:cNvPr id="1" name=""/>
        <p:cNvGrpSpPr/>
        <p:nvPr/>
      </p:nvGrpSpPr>
      <p:grpSpPr>
        <a:xfrm>
          <a:off x="0" y="0"/>
          <a:ext cx="0" cy="0"/>
          <a:chOff x="0" y="0"/>
          <a:chExt cx="0" cy="0"/>
        </a:xfrm>
      </p:grpSpPr>
      <p:graphicFrame>
        <p:nvGraphicFramePr>
          <p:cNvPr id="17" name="Pladsholder til indhold 6">
            <a:extLst>
              <a:ext uri="{FF2B5EF4-FFF2-40B4-BE49-F238E27FC236}">
                <a16:creationId xmlns:a16="http://schemas.microsoft.com/office/drawing/2014/main" id="{967A7D95-358B-2E70-28DA-27DDEF76B244}"/>
              </a:ext>
            </a:extLst>
          </p:cNvPr>
          <p:cNvGraphicFramePr>
            <a:graphicFrameLocks/>
          </p:cNvGraphicFramePr>
          <p:nvPr userDrawn="1">
            <p:extLst>
              <p:ext uri="{D42A27DB-BD31-4B8C-83A1-F6EECF244321}">
                <p14:modId xmlns:p14="http://schemas.microsoft.com/office/powerpoint/2010/main" val="3808476520"/>
              </p:ext>
            </p:extLst>
          </p:nvPr>
        </p:nvGraphicFramePr>
        <p:xfrm>
          <a:off x="717550" y="2015286"/>
          <a:ext cx="3486150" cy="4796089"/>
        </p:xfrm>
        <a:graphic>
          <a:graphicData uri="http://schemas.openxmlformats.org/drawingml/2006/table">
            <a:tbl>
              <a:tblPr firstRow="1" bandRow="1">
                <a:tableStyleId>{69012ECD-51FC-41F1-AA8D-1B2483CD663E}</a:tableStyleId>
              </a:tblPr>
              <a:tblGrid>
                <a:gridCol w="2473888">
                  <a:extLst>
                    <a:ext uri="{9D8B030D-6E8A-4147-A177-3AD203B41FA5}">
                      <a16:colId xmlns:a16="http://schemas.microsoft.com/office/drawing/2014/main" val="706035649"/>
                    </a:ext>
                  </a:extLst>
                </a:gridCol>
                <a:gridCol w="1012262">
                  <a:extLst>
                    <a:ext uri="{9D8B030D-6E8A-4147-A177-3AD203B41FA5}">
                      <a16:colId xmlns:a16="http://schemas.microsoft.com/office/drawing/2014/main" val="1383722851"/>
                    </a:ext>
                  </a:extLst>
                </a:gridCol>
              </a:tblGrid>
              <a:tr h="1441167">
                <a:tc>
                  <a:txBody>
                    <a:bodyPr/>
                    <a:lstStyle/>
                    <a:p>
                      <a:pPr>
                        <a:lnSpc>
                          <a:spcPct val="100000"/>
                        </a:lnSpc>
                      </a:pPr>
                      <a:r>
                        <a:rPr lang="da-DK" sz="1200" b="1" kern="1200" dirty="0">
                          <a:solidFill>
                            <a:srgbClr val="000000"/>
                          </a:solidFill>
                          <a:latin typeface="+mn-lt"/>
                          <a:ea typeface="+mn-ea"/>
                          <a:cs typeface="+mn-cs"/>
                        </a:rPr>
                        <a:t>NYT SLIDE</a:t>
                      </a:r>
                      <a:br>
                        <a:rPr lang="da-DK" sz="1000" dirty="0"/>
                      </a:br>
                      <a:r>
                        <a:rPr lang="da-DK" sz="1000" b="0" kern="1200" dirty="0">
                          <a:solidFill>
                            <a:srgbClr val="000000"/>
                          </a:solidFill>
                          <a:latin typeface="+mn-lt"/>
                          <a:ea typeface="+mn-ea"/>
                          <a:cs typeface="+mn-cs"/>
                        </a:rPr>
                        <a:t>Klik på fanen </a:t>
                      </a:r>
                      <a:r>
                        <a:rPr lang="da-DK" sz="1000" b="1" kern="1200" dirty="0">
                          <a:solidFill>
                            <a:srgbClr val="000000"/>
                          </a:solidFill>
                          <a:latin typeface="+mn-lt"/>
                          <a:ea typeface="+mn-ea"/>
                          <a:cs typeface="+mn-cs"/>
                        </a:rPr>
                        <a:t>Hjem</a:t>
                      </a:r>
                      <a:r>
                        <a:rPr lang="da-DK" sz="1000" b="0" kern="1200" dirty="0">
                          <a:solidFill>
                            <a:srgbClr val="000000"/>
                          </a:solidFill>
                          <a:latin typeface="+mn-lt"/>
                          <a:ea typeface="+mn-ea"/>
                          <a:cs typeface="+mn-cs"/>
                        </a:rPr>
                        <a:t>. </a:t>
                      </a:r>
                      <a:endParaRPr lang="da-DK"/>
                    </a:p>
                    <a:p>
                      <a:pPr>
                        <a:lnSpc>
                          <a:spcPct val="100000"/>
                        </a:lnSpc>
                      </a:pPr>
                      <a:endParaRPr lang="da-DK" sz="1000" b="0" kern="1200" dirty="0">
                        <a:solidFill>
                          <a:srgbClr val="000000"/>
                        </a:solidFill>
                        <a:latin typeface="+mn-lt"/>
                        <a:ea typeface="+mn-ea"/>
                        <a:cs typeface="+mn-cs"/>
                      </a:endParaRPr>
                    </a:p>
                    <a:p>
                      <a:pPr>
                        <a:lnSpc>
                          <a:spcPct val="100000"/>
                        </a:lnSpc>
                      </a:pPr>
                      <a:r>
                        <a:rPr lang="da-DK" sz="1000" b="0" kern="1200" dirty="0">
                          <a:solidFill>
                            <a:srgbClr val="000000"/>
                          </a:solidFill>
                          <a:latin typeface="+mn-lt"/>
                          <a:ea typeface="+mn-ea"/>
                          <a:cs typeface="+mn-cs"/>
                        </a:rPr>
                        <a:t>Klik på pilen ved menupunktet </a:t>
                      </a:r>
                      <a:r>
                        <a:rPr lang="da-DK" sz="1000" b="1" kern="1200" dirty="0">
                          <a:solidFill>
                            <a:srgbClr val="000000"/>
                          </a:solidFill>
                          <a:latin typeface="+mn-lt"/>
                          <a:ea typeface="+mn-ea"/>
                          <a:cs typeface="+mn-cs"/>
                        </a:rPr>
                        <a:t>Ny slide </a:t>
                      </a:r>
                      <a:r>
                        <a:rPr lang="da-DK" sz="1000" b="0" kern="1200" dirty="0">
                          <a:solidFill>
                            <a:srgbClr val="000000"/>
                          </a:solidFill>
                          <a:latin typeface="+mn-lt"/>
                          <a:ea typeface="+mn-ea"/>
                          <a:cs typeface="+mn-cs"/>
                        </a:rPr>
                        <a:t>for at indsætte et nyt slide. </a:t>
                      </a:r>
                      <a:endParaRPr lang="da-DK"/>
                    </a:p>
                    <a:p>
                      <a:pPr marL="0" lvl="0" indent="0" algn="l" defTabSz="914400" rtl="0" eaLnBrk="1" latinLnBrk="0" hangingPunct="1">
                        <a:lnSpc>
                          <a:spcPct val="100000"/>
                        </a:lnSpc>
                        <a:spcBef>
                          <a:spcPts val="600"/>
                        </a:spcBef>
                        <a:buClrTx/>
                        <a:buFont typeface="Segoe UI" panose="020B0502040204020203" pitchFamily="34" charset="0"/>
                        <a:buNone/>
                      </a:pPr>
                      <a:r>
                        <a:rPr lang="da-DK" sz="1000" b="0" kern="1200" dirty="0">
                          <a:solidFill>
                            <a:srgbClr val="000000"/>
                          </a:solidFill>
                          <a:latin typeface="+mn-lt"/>
                          <a:ea typeface="+mn-ea"/>
                          <a:cs typeface="+mn-cs"/>
                        </a:rPr>
                        <a:t>Her får du et overblik over de godkendte</a:t>
                      </a:r>
                      <a:r>
                        <a:rPr lang="da-DK" sz="1000" b="0" kern="1200" baseline="0" dirty="0">
                          <a:solidFill>
                            <a:srgbClr val="000000"/>
                          </a:solidFill>
                          <a:latin typeface="+mn-lt"/>
                          <a:ea typeface="+mn-ea"/>
                          <a:cs typeface="+mn-cs"/>
                        </a:rPr>
                        <a:t> </a:t>
                      </a:r>
                      <a:r>
                        <a:rPr lang="da-DK" sz="1000" b="0" kern="1200" dirty="0">
                          <a:solidFill>
                            <a:srgbClr val="000000"/>
                          </a:solidFill>
                          <a:latin typeface="+mn-lt"/>
                          <a:ea typeface="+mn-ea"/>
                          <a:cs typeface="+mn-cs"/>
                        </a:rPr>
                        <a:t>BUVM-layouts.</a:t>
                      </a:r>
                      <a:endParaRPr lang="da-DK"/>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lvl="0" indent="0" algn="l" defTabSz="914400" rtl="0" eaLnBrk="1" latinLnBrk="0" hangingPunct="1">
                        <a:lnSpc>
                          <a:spcPct val="110000"/>
                        </a:lnSpc>
                        <a:spcBef>
                          <a:spcPts val="600"/>
                        </a:spcBef>
                        <a:buClrTx/>
                        <a:buFont typeface="Segoe UI" panose="020B0502040204020203" pitchFamily="34" charset="0"/>
                        <a:buNone/>
                      </a:pPr>
                      <a:endParaRPr lang="da-DK" sz="1000" kern="1200" dirty="0">
                        <a:solidFill>
                          <a:srgbClr val="000000"/>
                        </a:solidFill>
                        <a:latin typeface="+mn-lt"/>
                        <a:ea typeface="+mn-ea"/>
                        <a:cs typeface="+mn-cs"/>
                      </a:endParaRPr>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71379899"/>
                  </a:ext>
                </a:extLst>
              </a:tr>
              <a:tr h="1601460">
                <a:tc>
                  <a:txBody>
                    <a:bodyPr/>
                    <a:lstStyle/>
                    <a:p>
                      <a:pPr marL="0" lvl="0" indent="0" algn="l" defTabSz="914400" rtl="0" eaLnBrk="1" latinLnBrk="0" hangingPunct="1">
                        <a:lnSpc>
                          <a:spcPct val="100000"/>
                        </a:lnSpc>
                        <a:spcBef>
                          <a:spcPts val="600"/>
                        </a:spcBef>
                        <a:buClrTx/>
                        <a:buFont typeface="Segoe UI" panose="020B0502040204020203" pitchFamily="34" charset="0"/>
                        <a:buNone/>
                      </a:pPr>
                      <a:r>
                        <a:rPr lang="da-DK" sz="1200" b="1" kern="1200" dirty="0">
                          <a:solidFill>
                            <a:srgbClr val="000000"/>
                          </a:solidFill>
                          <a:latin typeface="+mn-lt"/>
                          <a:ea typeface="+mn-ea"/>
                          <a:cs typeface="+mn-cs"/>
                        </a:rPr>
                        <a:t>SKIFT LAYOUT</a:t>
                      </a:r>
                      <a:br>
                        <a:rPr lang="da-DK" sz="2800" b="1" dirty="0"/>
                      </a:br>
                      <a:r>
                        <a:rPr lang="da-DK" sz="1000" b="0" kern="1200" dirty="0">
                          <a:solidFill>
                            <a:srgbClr val="000000"/>
                          </a:solidFill>
                          <a:latin typeface="+mn-lt"/>
                          <a:ea typeface="+mn-ea"/>
                          <a:cs typeface="+mn-cs"/>
                        </a:rPr>
                        <a:t>Klik på pilen ved siden af </a:t>
                      </a:r>
                      <a:r>
                        <a:rPr lang="da-DK" sz="1000" b="1" kern="1200" dirty="0">
                          <a:solidFill>
                            <a:srgbClr val="000000"/>
                          </a:solidFill>
                          <a:latin typeface="+mn-lt"/>
                          <a:ea typeface="+mn-ea"/>
                          <a:cs typeface="+mn-cs"/>
                        </a:rPr>
                        <a:t>Layout</a:t>
                      </a:r>
                      <a:r>
                        <a:rPr lang="da-DK" sz="1000" b="0" kern="1200" dirty="0">
                          <a:solidFill>
                            <a:srgbClr val="000000"/>
                          </a:solidFill>
                          <a:latin typeface="+mn-lt"/>
                          <a:ea typeface="+mn-ea"/>
                          <a:cs typeface="+mn-cs"/>
                        </a:rPr>
                        <a:t> for at </a:t>
                      </a:r>
                      <a:br>
                        <a:rPr lang="da-DK" sz="1000" b="0" kern="1200" dirty="0">
                          <a:solidFill>
                            <a:srgbClr val="000000"/>
                          </a:solidFill>
                          <a:latin typeface="+mn-lt"/>
                          <a:ea typeface="+mn-ea"/>
                          <a:cs typeface="+mn-cs"/>
                        </a:rPr>
                      </a:br>
                      <a:r>
                        <a:rPr lang="da-DK" sz="1000" b="0" kern="1200" dirty="0">
                          <a:solidFill>
                            <a:srgbClr val="000000"/>
                          </a:solidFill>
                          <a:latin typeface="+mn-lt"/>
                          <a:ea typeface="+mn-ea"/>
                          <a:cs typeface="+mn-cs"/>
                        </a:rPr>
                        <a:t>få vist den </a:t>
                      </a:r>
                      <a:r>
                        <a:rPr lang="da-DK" sz="1000" b="0" kern="1200" dirty="0" err="1">
                          <a:solidFill>
                            <a:srgbClr val="000000"/>
                          </a:solidFill>
                          <a:latin typeface="+mn-lt"/>
                          <a:ea typeface="+mn-ea"/>
                          <a:cs typeface="+mn-cs"/>
                        </a:rPr>
                        <a:t>dropdown</a:t>
                      </a:r>
                      <a:r>
                        <a:rPr lang="da-DK" sz="1000" b="0" kern="1200" dirty="0">
                          <a:solidFill>
                            <a:srgbClr val="000000"/>
                          </a:solidFill>
                          <a:latin typeface="+mn-lt"/>
                          <a:ea typeface="+mn-ea"/>
                          <a:cs typeface="+mn-cs"/>
                        </a:rPr>
                        <a:t>-menu af mulige</a:t>
                      </a:r>
                      <a:br>
                        <a:rPr lang="da-DK" sz="1000" b="0" kern="1200" dirty="0">
                          <a:solidFill>
                            <a:srgbClr val="000000"/>
                          </a:solidFill>
                          <a:latin typeface="+mn-lt"/>
                          <a:ea typeface="+mn-ea"/>
                          <a:cs typeface="+mn-cs"/>
                        </a:rPr>
                      </a:br>
                      <a:r>
                        <a:rPr lang="da-DK" sz="1000" b="0" kern="1200" dirty="0">
                          <a:solidFill>
                            <a:srgbClr val="000000"/>
                          </a:solidFill>
                          <a:latin typeface="+mn-lt"/>
                          <a:ea typeface="+mn-ea"/>
                          <a:cs typeface="+mn-cs"/>
                        </a:rPr>
                        <a:t>slide-layouts.  Variér mellem de </a:t>
                      </a:r>
                      <a:br>
                        <a:rPr lang="da-DK" sz="1000" b="0" kern="1200" dirty="0">
                          <a:solidFill>
                            <a:srgbClr val="000000"/>
                          </a:solidFill>
                          <a:latin typeface="+mn-lt"/>
                          <a:ea typeface="+mn-ea"/>
                          <a:cs typeface="+mn-cs"/>
                        </a:rPr>
                      </a:br>
                      <a:r>
                        <a:rPr lang="da-DK" sz="1000" b="0" kern="1200" dirty="0">
                          <a:solidFill>
                            <a:srgbClr val="000000"/>
                          </a:solidFill>
                          <a:latin typeface="+mn-lt"/>
                          <a:ea typeface="+mn-ea"/>
                          <a:cs typeface="+mn-cs"/>
                        </a:rPr>
                        <a:t>forskellige layouts.</a:t>
                      </a:r>
                      <a:endParaRPr lang="da-DK"/>
                    </a:p>
                    <a:p>
                      <a:pPr marL="0" lvl="0" indent="0" algn="l" defTabSz="914400" rtl="0" eaLnBrk="1" latinLnBrk="0" hangingPunct="1">
                        <a:lnSpc>
                          <a:spcPct val="100000"/>
                        </a:lnSpc>
                        <a:spcBef>
                          <a:spcPts val="600"/>
                        </a:spcBef>
                        <a:buClrTx/>
                        <a:buFont typeface="Segoe UI" panose="020B0502040204020203" pitchFamily="34" charset="0"/>
                        <a:buNone/>
                      </a:pPr>
                      <a:r>
                        <a:rPr lang="da-DK" sz="1000" b="0" kern="1200" dirty="0">
                          <a:solidFill>
                            <a:srgbClr val="000000"/>
                          </a:solidFill>
                          <a:latin typeface="+mn-lt"/>
                          <a:ea typeface="+mn-ea"/>
                          <a:cs typeface="+mn-cs"/>
                        </a:rPr>
                        <a:t>Vælg </a:t>
                      </a:r>
                      <a:r>
                        <a:rPr lang="da-DK" sz="1000" b="1" kern="1200" dirty="0">
                          <a:solidFill>
                            <a:srgbClr val="000000"/>
                          </a:solidFill>
                          <a:latin typeface="+mn-lt"/>
                          <a:ea typeface="+mn-ea"/>
                          <a:cs typeface="+mn-cs"/>
                        </a:rPr>
                        <a:t>Layout</a:t>
                      </a:r>
                      <a:r>
                        <a:rPr lang="da-DK" sz="1000" b="0" kern="1200" dirty="0">
                          <a:solidFill>
                            <a:srgbClr val="000000"/>
                          </a:solidFill>
                          <a:latin typeface="+mn-lt"/>
                          <a:ea typeface="+mn-ea"/>
                          <a:cs typeface="+mn-cs"/>
                        </a:rPr>
                        <a:t> for at ændre dit </a:t>
                      </a:r>
                      <a:br>
                        <a:rPr lang="da-DK" sz="1000" b="0" kern="1200" dirty="0">
                          <a:solidFill>
                            <a:srgbClr val="000000"/>
                          </a:solidFill>
                          <a:latin typeface="+mn-lt"/>
                          <a:ea typeface="+mn-ea"/>
                          <a:cs typeface="+mn-cs"/>
                        </a:rPr>
                      </a:br>
                      <a:r>
                        <a:rPr lang="da-DK" sz="1000" b="0" kern="1200" dirty="0">
                          <a:solidFill>
                            <a:srgbClr val="000000"/>
                          </a:solidFill>
                          <a:latin typeface="+mn-lt"/>
                          <a:ea typeface="+mn-ea"/>
                          <a:cs typeface="+mn-cs"/>
                        </a:rPr>
                        <a:t>nuværende layout til et andet og vælg </a:t>
                      </a:r>
                      <a:r>
                        <a:rPr lang="da-DK" sz="1000" b="1" kern="1200" dirty="0">
                          <a:solidFill>
                            <a:srgbClr val="000000"/>
                          </a:solidFill>
                          <a:latin typeface="+mn-lt"/>
                          <a:ea typeface="+mn-ea"/>
                          <a:cs typeface="+mn-cs"/>
                        </a:rPr>
                        <a:t>Nulstil</a:t>
                      </a:r>
                      <a:r>
                        <a:rPr lang="da-DK" sz="1000" b="0" kern="1200" dirty="0">
                          <a:solidFill>
                            <a:srgbClr val="000000"/>
                          </a:solidFill>
                          <a:latin typeface="+mn-lt"/>
                          <a:ea typeface="+mn-ea"/>
                          <a:cs typeface="+mn-cs"/>
                        </a:rPr>
                        <a:t> for at nulstille til det oprindelige design. </a:t>
                      </a:r>
                      <a:endParaRPr lang="da-DK" dirty="0"/>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a-DK"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66520005"/>
                  </a:ext>
                </a:extLst>
              </a:tr>
              <a:tr h="175346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a-DK" sz="1200" b="1" kern="1200" dirty="0">
                          <a:solidFill>
                            <a:srgbClr val="000000"/>
                          </a:solidFill>
                          <a:latin typeface="+mn-lt"/>
                          <a:ea typeface="+mn-ea"/>
                          <a:cs typeface="+mn-cs"/>
                        </a:rPr>
                        <a:t>BENYT</a:t>
                      </a:r>
                      <a:r>
                        <a:rPr lang="da-DK" sz="1200" b="1" kern="1200" baseline="0" dirty="0">
                          <a:solidFill>
                            <a:srgbClr val="000000"/>
                          </a:solidFill>
                          <a:latin typeface="+mn-lt"/>
                          <a:ea typeface="+mn-ea"/>
                          <a:cs typeface="+mn-cs"/>
                        </a:rPr>
                        <a:t> BUVM’S DESIGN</a:t>
                      </a:r>
                      <a:br>
                        <a:rPr lang="da-DK" sz="1000" b="0" kern="1200" dirty="0">
                          <a:solidFill>
                            <a:srgbClr val="000000"/>
                          </a:solidFill>
                          <a:latin typeface="+mn-lt"/>
                          <a:ea typeface="+mn-ea"/>
                          <a:cs typeface="+mn-cs"/>
                        </a:rPr>
                      </a:br>
                      <a:r>
                        <a:rPr lang="da-DK" sz="1000" b="0" kern="1200" dirty="0">
                          <a:solidFill>
                            <a:srgbClr val="000000"/>
                          </a:solidFill>
                          <a:latin typeface="+mn-lt"/>
                          <a:ea typeface="+mn-ea"/>
                          <a:cs typeface="+mn-cs"/>
                        </a:rPr>
                        <a:t>Hvis du kopierer indhold fra </a:t>
                      </a:r>
                      <a:br>
                        <a:rPr lang="da-DK" sz="1000" b="0" kern="1200" dirty="0">
                          <a:solidFill>
                            <a:srgbClr val="000000"/>
                          </a:solidFill>
                          <a:latin typeface="+mn-lt"/>
                          <a:ea typeface="+mn-ea"/>
                          <a:cs typeface="+mn-cs"/>
                        </a:rPr>
                      </a:br>
                      <a:r>
                        <a:rPr lang="da-DK" sz="1000" b="0" kern="1200" dirty="0">
                          <a:solidFill>
                            <a:srgbClr val="000000"/>
                          </a:solidFill>
                          <a:latin typeface="+mn-lt"/>
                          <a:ea typeface="+mn-ea"/>
                          <a:cs typeface="+mn-cs"/>
                        </a:rPr>
                        <a:t>gamle slides, skal det formateres </a:t>
                      </a:r>
                      <a:br>
                        <a:rPr lang="da-DK" sz="1000" b="0" kern="1200" dirty="0">
                          <a:solidFill>
                            <a:srgbClr val="000000"/>
                          </a:solidFill>
                          <a:latin typeface="+mn-lt"/>
                          <a:ea typeface="+mn-ea"/>
                          <a:cs typeface="+mn-cs"/>
                        </a:rPr>
                      </a:br>
                      <a:r>
                        <a:rPr lang="da-DK" sz="1000" b="0" kern="1200" dirty="0">
                          <a:solidFill>
                            <a:srgbClr val="000000"/>
                          </a:solidFill>
                          <a:latin typeface="+mn-lt"/>
                          <a:ea typeface="+mn-ea"/>
                          <a:cs typeface="+mn-cs"/>
                        </a:rPr>
                        <a:t>til BUVM design. </a:t>
                      </a:r>
                      <a:endParaRPr lang="da-DK"/>
                    </a:p>
                    <a:p>
                      <a:pPr marL="0" marR="0" lvl="0" indent="0" algn="l" defTabSz="914400" rtl="0" eaLnBrk="1" fontAlgn="auto" latinLnBrk="0" hangingPunct="1">
                        <a:lnSpc>
                          <a:spcPct val="100000"/>
                        </a:lnSpc>
                        <a:spcBef>
                          <a:spcPts val="0"/>
                        </a:spcBef>
                        <a:spcAft>
                          <a:spcPts val="0"/>
                        </a:spcAft>
                        <a:buClrTx/>
                        <a:buSzTx/>
                        <a:buFontTx/>
                        <a:buNone/>
                        <a:tabLst/>
                        <a:defRPr/>
                      </a:pPr>
                      <a:endParaRPr lang="da-DK" sz="1000" b="0" kern="1200" dirty="0">
                        <a:solidFill>
                          <a:srgbClr val="000000"/>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da-DK" sz="1000" b="0" kern="1200" dirty="0">
                          <a:solidFill>
                            <a:srgbClr val="000000"/>
                          </a:solidFill>
                          <a:latin typeface="+mn-lt"/>
                          <a:ea typeface="+mn-ea"/>
                          <a:cs typeface="+mn-cs"/>
                        </a:rPr>
                        <a:t>Højreklik i den nye præsentation </a:t>
                      </a:r>
                      <a:br>
                        <a:rPr lang="da-DK" sz="1000" b="0" kern="1200" dirty="0">
                          <a:solidFill>
                            <a:srgbClr val="000000"/>
                          </a:solidFill>
                          <a:latin typeface="+mn-lt"/>
                          <a:ea typeface="+mn-ea"/>
                          <a:cs typeface="+mn-cs"/>
                        </a:rPr>
                      </a:br>
                      <a:r>
                        <a:rPr lang="da-DK" sz="1000" b="0" kern="1200" dirty="0">
                          <a:solidFill>
                            <a:srgbClr val="000000"/>
                          </a:solidFill>
                          <a:latin typeface="+mn-lt"/>
                          <a:ea typeface="+mn-ea"/>
                          <a:cs typeface="+mn-cs"/>
                        </a:rPr>
                        <a:t>og vælg </a:t>
                      </a:r>
                      <a:r>
                        <a:rPr lang="da-DK" sz="1000" b="1" kern="1200" dirty="0">
                          <a:solidFill>
                            <a:srgbClr val="000000"/>
                          </a:solidFill>
                          <a:latin typeface="+mn-lt"/>
                          <a:ea typeface="+mn-ea"/>
                          <a:cs typeface="+mn-cs"/>
                        </a:rPr>
                        <a:t>Brug destinationstema (D)</a:t>
                      </a:r>
                      <a:r>
                        <a:rPr lang="da-DK" sz="1000" b="0" kern="1200" dirty="0">
                          <a:solidFill>
                            <a:srgbClr val="000000"/>
                          </a:solidFill>
                          <a:latin typeface="+mn-lt"/>
                          <a:ea typeface="+mn-ea"/>
                          <a:cs typeface="+mn-cs"/>
                        </a:rPr>
                        <a:t>. </a:t>
                      </a:r>
                      <a:endParaRPr lang="da-DK"/>
                    </a:p>
                    <a:p>
                      <a:pPr marL="0" lvl="0" indent="0" algn="l" defTabSz="914400" rtl="0" eaLnBrk="1" latinLnBrk="0" hangingPunct="1">
                        <a:lnSpc>
                          <a:spcPct val="110000"/>
                        </a:lnSpc>
                        <a:spcBef>
                          <a:spcPts val="600"/>
                        </a:spcBef>
                        <a:buClrTx/>
                        <a:buFont typeface="Segoe UI" panose="020B0502040204020203" pitchFamily="34" charset="0"/>
                        <a:buNone/>
                      </a:pPr>
                      <a:endParaRPr lang="da-DK" sz="1000" b="0" kern="1200" dirty="0">
                        <a:solidFill>
                          <a:srgbClr val="000000"/>
                        </a:solidFill>
                        <a:latin typeface="+mn-lt"/>
                        <a:ea typeface="+mn-ea"/>
                        <a:cs typeface="+mn-cs"/>
                      </a:endParaRPr>
                    </a:p>
                  </a:txBody>
                  <a:tcPr marL="0" marR="0" marT="0" marB="0">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endParaRPr lang="da-DK" dirty="0"/>
                    </a:p>
                  </a:txBody>
                  <a:tcP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30199272"/>
                  </a:ext>
                </a:extLst>
              </a:tr>
            </a:tbl>
          </a:graphicData>
        </a:graphic>
      </p:graphicFrame>
      <p:graphicFrame>
        <p:nvGraphicFramePr>
          <p:cNvPr id="18" name="Pladsholder til indhold 11">
            <a:extLst>
              <a:ext uri="{FF2B5EF4-FFF2-40B4-BE49-F238E27FC236}">
                <a16:creationId xmlns:a16="http://schemas.microsoft.com/office/drawing/2014/main" id="{85D08D22-C7A7-93BE-97D0-61546C646FD7}"/>
              </a:ext>
            </a:extLst>
          </p:cNvPr>
          <p:cNvGraphicFramePr>
            <a:graphicFrameLocks/>
          </p:cNvGraphicFramePr>
          <p:nvPr userDrawn="1">
            <p:extLst>
              <p:ext uri="{D42A27DB-BD31-4B8C-83A1-F6EECF244321}">
                <p14:modId xmlns:p14="http://schemas.microsoft.com/office/powerpoint/2010/main" val="2379175852"/>
              </p:ext>
            </p:extLst>
          </p:nvPr>
        </p:nvGraphicFramePr>
        <p:xfrm>
          <a:off x="4349750" y="2015286"/>
          <a:ext cx="3486150" cy="4604703"/>
        </p:xfrm>
        <a:graphic>
          <a:graphicData uri="http://schemas.openxmlformats.org/drawingml/2006/table">
            <a:tbl>
              <a:tblPr firstRow="1" bandRow="1">
                <a:tableStyleId>{69012ECD-51FC-41F1-AA8D-1B2483CD663E}</a:tableStyleId>
              </a:tblPr>
              <a:tblGrid>
                <a:gridCol w="2409865">
                  <a:extLst>
                    <a:ext uri="{9D8B030D-6E8A-4147-A177-3AD203B41FA5}">
                      <a16:colId xmlns:a16="http://schemas.microsoft.com/office/drawing/2014/main" val="2509865329"/>
                    </a:ext>
                  </a:extLst>
                </a:gridCol>
                <a:gridCol w="1076285">
                  <a:extLst>
                    <a:ext uri="{9D8B030D-6E8A-4147-A177-3AD203B41FA5}">
                      <a16:colId xmlns:a16="http://schemas.microsoft.com/office/drawing/2014/main" val="3807240040"/>
                    </a:ext>
                  </a:extLst>
                </a:gridCol>
              </a:tblGrid>
              <a:tr h="1581150">
                <a:tc>
                  <a:txBody>
                    <a:bodyPr/>
                    <a:lstStyle/>
                    <a:p>
                      <a:pPr marL="0" indent="0" algn="l" defTabSz="914400" rtl="0" eaLnBrk="1" latinLnBrk="0" hangingPunct="1">
                        <a:buNone/>
                      </a:pPr>
                      <a:r>
                        <a:rPr lang="da-DK" sz="1200" b="1" kern="1200" dirty="0">
                          <a:solidFill>
                            <a:srgbClr val="000000"/>
                          </a:solidFill>
                          <a:latin typeface="+mn-lt"/>
                          <a:ea typeface="+mn-ea"/>
                          <a:cs typeface="+mn-cs"/>
                        </a:rPr>
                        <a:t>BRUG FOR EN TIDLINJE,</a:t>
                      </a:r>
                      <a:br>
                        <a:rPr lang="da-DK" sz="1200" b="1" kern="1200" dirty="0">
                          <a:solidFill>
                            <a:srgbClr val="000000"/>
                          </a:solidFill>
                          <a:latin typeface="+mn-lt"/>
                          <a:ea typeface="+mn-ea"/>
                          <a:cs typeface="+mn-cs"/>
                        </a:rPr>
                      </a:br>
                      <a:r>
                        <a:rPr lang="da-DK" sz="1200" b="1" kern="1200" dirty="0">
                          <a:solidFill>
                            <a:srgbClr val="000000"/>
                          </a:solidFill>
                          <a:latin typeface="+mn-lt"/>
                          <a:ea typeface="+mn-ea"/>
                          <a:cs typeface="+mn-cs"/>
                        </a:rPr>
                        <a:t>EN DAGSORDEN ELLER LIGNENDE?</a:t>
                      </a:r>
                      <a:br>
                        <a:rPr lang="da-DK" sz="1000" b="0" kern="1200" dirty="0">
                          <a:solidFill>
                            <a:srgbClr val="000000"/>
                          </a:solidFill>
                          <a:latin typeface="+mn-lt"/>
                          <a:ea typeface="+mn-ea"/>
                          <a:cs typeface="+mn-cs"/>
                        </a:rPr>
                      </a:br>
                      <a:r>
                        <a:rPr lang="da-DK" sz="1000" b="0" kern="1200" dirty="0">
                          <a:solidFill>
                            <a:srgbClr val="000000"/>
                          </a:solidFill>
                          <a:latin typeface="+mn-lt"/>
                          <a:ea typeface="+mn-ea"/>
                          <a:cs typeface="+mn-cs"/>
                        </a:rPr>
                        <a:t>Find inspiration og benyt </a:t>
                      </a:r>
                      <a:br>
                        <a:rPr lang="da-DK" sz="1000" b="0" kern="1200" dirty="0">
                          <a:solidFill>
                            <a:srgbClr val="000000"/>
                          </a:solidFill>
                          <a:latin typeface="+mn-lt"/>
                          <a:ea typeface="+mn-ea"/>
                          <a:cs typeface="+mn-cs"/>
                        </a:rPr>
                      </a:br>
                      <a:r>
                        <a:rPr lang="da-DK" sz="1000" b="0" kern="1200" dirty="0">
                          <a:solidFill>
                            <a:srgbClr val="000000"/>
                          </a:solidFill>
                          <a:latin typeface="+mn-lt"/>
                          <a:ea typeface="+mn-ea"/>
                          <a:cs typeface="+mn-cs"/>
                        </a:rPr>
                        <a:t>færdige de slides, der er </a:t>
                      </a:r>
                      <a:br>
                        <a:rPr lang="da-DK" sz="1000" b="0" kern="1200" dirty="0">
                          <a:solidFill>
                            <a:srgbClr val="000000"/>
                          </a:solidFill>
                          <a:latin typeface="+mn-lt"/>
                          <a:ea typeface="+mn-ea"/>
                          <a:cs typeface="+mn-cs"/>
                        </a:rPr>
                      </a:br>
                      <a:r>
                        <a:rPr lang="da-DK" sz="1000" b="0" kern="1200" dirty="0">
                          <a:solidFill>
                            <a:srgbClr val="000000"/>
                          </a:solidFill>
                          <a:latin typeface="+mn-lt"/>
                          <a:ea typeface="+mn-ea"/>
                          <a:cs typeface="+mn-cs"/>
                        </a:rPr>
                        <a:t>tilpasset ministeriets design.</a:t>
                      </a:r>
                      <a:r>
                        <a:rPr lang="da-DK" sz="1000" b="0" kern="1200" baseline="0" dirty="0">
                          <a:solidFill>
                            <a:srgbClr val="000000"/>
                          </a:solidFill>
                          <a:latin typeface="+mn-lt"/>
                          <a:ea typeface="+mn-ea"/>
                          <a:cs typeface="+mn-cs"/>
                        </a:rPr>
                        <a:t> </a:t>
                      </a:r>
                      <a:br>
                        <a:rPr lang="da-DK" sz="1000" b="0" kern="1200" baseline="0" dirty="0">
                          <a:solidFill>
                            <a:srgbClr val="000000"/>
                          </a:solidFill>
                          <a:latin typeface="+mn-lt"/>
                          <a:ea typeface="+mn-ea"/>
                          <a:cs typeface="+mn-cs"/>
                        </a:rPr>
                      </a:br>
                      <a:r>
                        <a:rPr lang="da-DK" sz="1000" b="0" kern="1200" dirty="0">
                          <a:solidFill>
                            <a:srgbClr val="000000"/>
                          </a:solidFill>
                          <a:latin typeface="+mn-lt"/>
                          <a:ea typeface="+mn-ea"/>
                          <a:cs typeface="+mn-cs"/>
                        </a:rPr>
                        <a:t>Klik på </a:t>
                      </a:r>
                      <a:r>
                        <a:rPr lang="da-DK" sz="1000" b="1" kern="1200" dirty="0">
                          <a:solidFill>
                            <a:srgbClr val="000000"/>
                          </a:solidFill>
                          <a:latin typeface="+mn-lt"/>
                          <a:ea typeface="+mn-ea"/>
                          <a:cs typeface="+mn-cs"/>
                        </a:rPr>
                        <a:t>Udfyldte slides </a:t>
                      </a:r>
                      <a:r>
                        <a:rPr lang="da-DK" sz="1000" b="0" kern="1200" dirty="0">
                          <a:solidFill>
                            <a:srgbClr val="000000"/>
                          </a:solidFill>
                          <a:latin typeface="+mn-lt"/>
                          <a:ea typeface="+mn-ea"/>
                          <a:cs typeface="+mn-cs"/>
                        </a:rPr>
                        <a:t>i Templafy-vinduet til højre på skærmen.</a:t>
                      </a:r>
                      <a:endParaRPr lang="da-DK"/>
                    </a:p>
                  </a:txBody>
                  <a:tcPr marL="0" marR="0" marT="0" marB="0">
                    <a:lnL w="6350" cap="flat" cmpd="sng" algn="ctr">
                      <a:noFill/>
                      <a:prstDash val="solid"/>
                      <a:miter lim="800000"/>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solidFill>
                      <a:schemeClr val="bg1"/>
                    </a:solidFill>
                  </a:tcPr>
                </a:tc>
                <a:tc>
                  <a:txBody>
                    <a:bodyPr/>
                    <a:lstStyle/>
                    <a:p>
                      <a:endParaRPr lang="da-DK" dirty="0">
                        <a:solidFill>
                          <a:schemeClr val="tx1"/>
                        </a:solidFill>
                      </a:endParaRPr>
                    </a:p>
                  </a:txBody>
                  <a:tcPr>
                    <a:lnL>
                      <a:noFill/>
                    </a:lnL>
                    <a:lnR w="6350" cap="flat" cmpd="sng" algn="ctr">
                      <a:noFill/>
                      <a:prstDash val="solid"/>
                      <a:miter lim="800000"/>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27092240"/>
                  </a:ext>
                </a:extLst>
              </a:tr>
              <a:tr h="1581849">
                <a:tc>
                  <a:txBody>
                    <a:bodyPr/>
                    <a:lstStyle/>
                    <a:p>
                      <a:pPr marL="0" lvl="0" indent="0" algn="l" defTabSz="914400" rtl="0" eaLnBrk="1" latinLnBrk="0" hangingPunct="1">
                        <a:lnSpc>
                          <a:spcPct val="110000"/>
                        </a:lnSpc>
                        <a:spcBef>
                          <a:spcPts val="600"/>
                        </a:spcBef>
                        <a:buClrTx/>
                        <a:buFont typeface="Segoe UI" panose="020B0502040204020203" pitchFamily="34" charset="0"/>
                        <a:buNone/>
                      </a:pPr>
                      <a:r>
                        <a:rPr lang="da-DK" sz="1200" b="1" kern="1200" dirty="0">
                          <a:solidFill>
                            <a:srgbClr val="000000"/>
                          </a:solidFill>
                          <a:latin typeface="+mn-lt"/>
                          <a:ea typeface="+mn-ea"/>
                          <a:cs typeface="+mn-cs"/>
                        </a:rPr>
                        <a:t>BILLEDER </a:t>
                      </a:r>
                      <a:br>
                        <a:rPr lang="da-DK" sz="1200" b="1" kern="1200" dirty="0">
                          <a:solidFill>
                            <a:srgbClr val="000000"/>
                          </a:solidFill>
                          <a:latin typeface="+mn-lt"/>
                          <a:ea typeface="+mn-ea"/>
                          <a:cs typeface="+mn-cs"/>
                        </a:rPr>
                      </a:br>
                      <a:r>
                        <a:rPr lang="da-DK" sz="1000" b="0" kern="1200" dirty="0">
                          <a:solidFill>
                            <a:srgbClr val="000000"/>
                          </a:solidFill>
                          <a:latin typeface="+mn-lt"/>
                          <a:ea typeface="+mn-ea"/>
                          <a:cs typeface="+mn-cs"/>
                        </a:rPr>
                        <a:t>Vælg den boks på dit slide, </a:t>
                      </a:r>
                      <a:br>
                        <a:rPr lang="da-DK" sz="1000" b="0" kern="1200" dirty="0">
                          <a:solidFill>
                            <a:srgbClr val="000000"/>
                          </a:solidFill>
                          <a:latin typeface="+mn-lt"/>
                          <a:ea typeface="+mn-ea"/>
                          <a:cs typeface="+mn-cs"/>
                        </a:rPr>
                      </a:br>
                      <a:r>
                        <a:rPr lang="da-DK" sz="1000" b="0" kern="1200" dirty="0">
                          <a:solidFill>
                            <a:srgbClr val="000000"/>
                          </a:solidFill>
                          <a:latin typeface="+mn-lt"/>
                          <a:ea typeface="+mn-ea"/>
                          <a:cs typeface="+mn-cs"/>
                        </a:rPr>
                        <a:t>hvor du vil sætte et billede ind. </a:t>
                      </a:r>
                      <a:endParaRPr lang="da-DK"/>
                    </a:p>
                    <a:p>
                      <a:pPr marL="0" lvl="0" indent="0" algn="l" defTabSz="914400" rtl="0" eaLnBrk="1" latinLnBrk="0" hangingPunct="1">
                        <a:lnSpc>
                          <a:spcPct val="100000"/>
                        </a:lnSpc>
                        <a:spcBef>
                          <a:spcPts val="600"/>
                        </a:spcBef>
                        <a:buClrTx/>
                        <a:buFont typeface="Segoe UI" panose="020B0502040204020203" pitchFamily="34" charset="0"/>
                        <a:buNone/>
                      </a:pPr>
                      <a:r>
                        <a:rPr lang="da-DK" sz="1000" b="0" kern="1200" dirty="0">
                          <a:solidFill>
                            <a:srgbClr val="000000"/>
                          </a:solidFill>
                          <a:latin typeface="+mn-lt"/>
                          <a:ea typeface="+mn-ea"/>
                          <a:cs typeface="+mn-cs"/>
                        </a:rPr>
                        <a:t>Klik på </a:t>
                      </a:r>
                      <a:r>
                        <a:rPr lang="da-DK" sz="1000" b="1" kern="1200" dirty="0">
                          <a:solidFill>
                            <a:srgbClr val="000000"/>
                          </a:solidFill>
                          <a:latin typeface="+mn-lt"/>
                          <a:ea typeface="+mn-ea"/>
                          <a:cs typeface="+mn-cs"/>
                        </a:rPr>
                        <a:t>Billeder</a:t>
                      </a:r>
                      <a:r>
                        <a:rPr lang="da-DK" sz="1000" b="0" kern="1200" dirty="0">
                          <a:solidFill>
                            <a:srgbClr val="000000"/>
                          </a:solidFill>
                          <a:latin typeface="+mn-lt"/>
                          <a:ea typeface="+mn-ea"/>
                          <a:cs typeface="+mn-cs"/>
                        </a:rPr>
                        <a:t> i højre side af </a:t>
                      </a:r>
                      <a:br>
                        <a:rPr lang="da-DK" sz="1000" b="0" kern="1200" dirty="0">
                          <a:solidFill>
                            <a:srgbClr val="000000"/>
                          </a:solidFill>
                          <a:latin typeface="+mn-lt"/>
                          <a:ea typeface="+mn-ea"/>
                          <a:cs typeface="+mn-cs"/>
                        </a:rPr>
                      </a:br>
                      <a:r>
                        <a:rPr lang="da-DK" sz="1000" b="0" kern="1200" dirty="0">
                          <a:solidFill>
                            <a:srgbClr val="000000"/>
                          </a:solidFill>
                          <a:latin typeface="+mn-lt"/>
                          <a:ea typeface="+mn-ea"/>
                          <a:cs typeface="+mn-cs"/>
                        </a:rPr>
                        <a:t>skærmen, og vælg billede eller </a:t>
                      </a:r>
                      <a:br>
                        <a:rPr lang="da-DK" sz="1000" b="0" kern="1200" dirty="0">
                          <a:solidFill>
                            <a:srgbClr val="000000"/>
                          </a:solidFill>
                          <a:latin typeface="+mn-lt"/>
                          <a:ea typeface="+mn-ea"/>
                          <a:cs typeface="+mn-cs"/>
                        </a:rPr>
                      </a:br>
                      <a:r>
                        <a:rPr lang="da-DK" sz="1000" b="0" kern="1200" dirty="0">
                          <a:solidFill>
                            <a:srgbClr val="000000"/>
                          </a:solidFill>
                          <a:latin typeface="+mn-lt"/>
                          <a:ea typeface="+mn-ea"/>
                          <a:cs typeface="+mn-cs"/>
                        </a:rPr>
                        <a:t>illustration. </a:t>
                      </a:r>
                      <a:endParaRPr lang="da-DK"/>
                    </a:p>
                    <a:p>
                      <a:pPr marL="0" lvl="0" indent="0" algn="l" defTabSz="914400" rtl="0" eaLnBrk="1" latinLnBrk="0" hangingPunct="1">
                        <a:lnSpc>
                          <a:spcPct val="100000"/>
                        </a:lnSpc>
                        <a:spcBef>
                          <a:spcPts val="600"/>
                        </a:spcBef>
                        <a:buClrTx/>
                        <a:buFont typeface="Segoe UI" panose="020B0502040204020203" pitchFamily="34" charset="0"/>
                        <a:buNone/>
                      </a:pPr>
                      <a:r>
                        <a:rPr lang="da-DK" sz="1000" b="0" kern="1200" dirty="0">
                          <a:solidFill>
                            <a:srgbClr val="000000"/>
                          </a:solidFill>
                          <a:latin typeface="+mn-lt"/>
                          <a:ea typeface="+mn-ea"/>
                          <a:cs typeface="+mn-cs"/>
                        </a:rPr>
                        <a:t>Billedet tilpasser sig den boks, </a:t>
                      </a:r>
                      <a:br>
                        <a:rPr lang="da-DK" sz="1000" b="0" kern="1200" dirty="0">
                          <a:solidFill>
                            <a:srgbClr val="000000"/>
                          </a:solidFill>
                          <a:latin typeface="+mn-lt"/>
                          <a:ea typeface="+mn-ea"/>
                          <a:cs typeface="+mn-cs"/>
                        </a:rPr>
                      </a:br>
                      <a:r>
                        <a:rPr lang="da-DK" sz="1000" b="0" kern="1200" dirty="0">
                          <a:solidFill>
                            <a:srgbClr val="000000"/>
                          </a:solidFill>
                          <a:latin typeface="+mn-lt"/>
                          <a:ea typeface="+mn-ea"/>
                          <a:cs typeface="+mn-cs"/>
                        </a:rPr>
                        <a:t>du har valgt. </a:t>
                      </a:r>
                      <a:endParaRPr lang="da-DK" dirty="0"/>
                    </a:p>
                  </a:txBody>
                  <a:tcPr marL="0" marR="0" marT="0" marB="0">
                    <a:lnL w="6350" cap="flat" cmpd="sng" algn="ctr">
                      <a:noFill/>
                      <a:prstDash val="solid"/>
                      <a:miter lim="800000"/>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tc>
                  <a:txBody>
                    <a:bodyPr/>
                    <a:lstStyle/>
                    <a:p>
                      <a:endParaRPr lang="da-DK" dirty="0"/>
                    </a:p>
                  </a:txBody>
                  <a:tcPr>
                    <a:lnL>
                      <a:noFill/>
                    </a:lnL>
                    <a:lnR w="6350" cap="flat" cmpd="sng" algn="ctr">
                      <a:noFill/>
                      <a:prstDash val="solid"/>
                      <a:miter lim="800000"/>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686208432"/>
                  </a:ext>
                </a:extLst>
              </a:tr>
              <a:tr h="1385836">
                <a:tc>
                  <a:txBody>
                    <a:bodyPr/>
                    <a:lstStyle/>
                    <a:p>
                      <a:pPr marL="0" lvl="0" indent="0" algn="l" defTabSz="914400" rtl="0" eaLnBrk="1" latinLnBrk="0" hangingPunct="1">
                        <a:lnSpc>
                          <a:spcPct val="110000"/>
                        </a:lnSpc>
                        <a:spcBef>
                          <a:spcPts val="600"/>
                        </a:spcBef>
                        <a:buClrTx/>
                        <a:buFont typeface="Segoe UI" panose="020B0502040204020203" pitchFamily="34" charset="0"/>
                        <a:buNone/>
                      </a:pPr>
                      <a:r>
                        <a:rPr lang="da-DK" sz="1200" b="1" kern="1200" dirty="0">
                          <a:solidFill>
                            <a:srgbClr val="000000"/>
                          </a:solidFill>
                          <a:latin typeface="+mn-lt"/>
                          <a:ea typeface="+mn-ea"/>
                          <a:cs typeface="+mn-cs"/>
                        </a:rPr>
                        <a:t>IKONER &amp; </a:t>
                      </a:r>
                      <a:br>
                        <a:rPr lang="da-DK" sz="1200" b="1" kern="1200" dirty="0">
                          <a:solidFill>
                            <a:srgbClr val="000000"/>
                          </a:solidFill>
                          <a:latin typeface="+mn-lt"/>
                          <a:ea typeface="+mn-ea"/>
                          <a:cs typeface="+mn-cs"/>
                        </a:rPr>
                      </a:br>
                      <a:r>
                        <a:rPr lang="da-DK" sz="1200" b="1" kern="1200" dirty="0">
                          <a:solidFill>
                            <a:srgbClr val="000000"/>
                          </a:solidFill>
                          <a:latin typeface="+mn-lt"/>
                          <a:ea typeface="+mn-ea"/>
                          <a:cs typeface="+mn-cs"/>
                        </a:rPr>
                        <a:t>ILLUSTRATIONER</a:t>
                      </a:r>
                      <a:endParaRPr lang="da-DK"/>
                    </a:p>
                    <a:p>
                      <a:pPr marL="0" indent="0">
                        <a:buNone/>
                      </a:pPr>
                      <a:r>
                        <a:rPr lang="da-DK" sz="1000" b="0" kern="1200" dirty="0">
                          <a:solidFill>
                            <a:srgbClr val="000000"/>
                          </a:solidFill>
                          <a:latin typeface="+mn-lt"/>
                          <a:ea typeface="+mn-ea"/>
                          <a:cs typeface="+mn-cs"/>
                        </a:rPr>
                        <a:t>Brug gerne </a:t>
                      </a:r>
                      <a:r>
                        <a:rPr lang="da-DK" sz="1000" b="1" kern="1200" dirty="0">
                          <a:solidFill>
                            <a:srgbClr val="000000"/>
                          </a:solidFill>
                          <a:latin typeface="+mn-lt"/>
                          <a:ea typeface="+mn-ea"/>
                          <a:cs typeface="+mn-cs"/>
                        </a:rPr>
                        <a:t>Ikoner og </a:t>
                      </a:r>
                      <a:br>
                        <a:rPr lang="da-DK" sz="1000" b="1" kern="1200" dirty="0">
                          <a:solidFill>
                            <a:srgbClr val="000000"/>
                          </a:solidFill>
                          <a:latin typeface="+mn-lt"/>
                          <a:ea typeface="+mn-ea"/>
                          <a:cs typeface="+mn-cs"/>
                        </a:rPr>
                      </a:br>
                      <a:r>
                        <a:rPr lang="da-DK" sz="1000" b="1" kern="1200" dirty="0">
                          <a:solidFill>
                            <a:srgbClr val="000000"/>
                          </a:solidFill>
                          <a:latin typeface="+mn-lt"/>
                          <a:ea typeface="+mn-ea"/>
                          <a:cs typeface="+mn-cs"/>
                        </a:rPr>
                        <a:t>Illustrationer </a:t>
                      </a:r>
                      <a:r>
                        <a:rPr lang="da-DK" sz="1000" b="0" kern="1200" dirty="0">
                          <a:solidFill>
                            <a:srgbClr val="000000"/>
                          </a:solidFill>
                          <a:latin typeface="+mn-lt"/>
                          <a:ea typeface="+mn-ea"/>
                          <a:cs typeface="+mn-cs"/>
                        </a:rPr>
                        <a:t>til at styrke det</a:t>
                      </a:r>
                      <a:br>
                        <a:rPr lang="da-DK" sz="1000" b="0" kern="1200" dirty="0">
                          <a:solidFill>
                            <a:srgbClr val="000000"/>
                          </a:solidFill>
                          <a:latin typeface="+mn-lt"/>
                          <a:ea typeface="+mn-ea"/>
                          <a:cs typeface="+mn-cs"/>
                        </a:rPr>
                      </a:br>
                      <a:r>
                        <a:rPr lang="da-DK" sz="1000" b="0" kern="1200" dirty="0">
                          <a:solidFill>
                            <a:srgbClr val="000000"/>
                          </a:solidFill>
                          <a:latin typeface="+mn-lt"/>
                          <a:ea typeface="+mn-ea"/>
                          <a:cs typeface="+mn-cs"/>
                        </a:rPr>
                        <a:t>visuelle udtryk i dine slides. </a:t>
                      </a:r>
                      <a:endParaRPr lang="da-DK"/>
                    </a:p>
                    <a:p>
                      <a:pPr marL="0" indent="0">
                        <a:buNone/>
                      </a:pPr>
                      <a:r>
                        <a:rPr lang="da-DK" sz="1000" b="0" kern="1200" dirty="0">
                          <a:solidFill>
                            <a:srgbClr val="000000"/>
                          </a:solidFill>
                          <a:latin typeface="+mn-lt"/>
                          <a:ea typeface="+mn-ea"/>
                          <a:cs typeface="+mn-cs"/>
                        </a:rPr>
                        <a:t>Klik på </a:t>
                      </a:r>
                      <a:r>
                        <a:rPr lang="da-DK" sz="1000" b="1" kern="1200" dirty="0">
                          <a:solidFill>
                            <a:srgbClr val="000000"/>
                          </a:solidFill>
                          <a:latin typeface="+mn-lt"/>
                          <a:ea typeface="+mn-ea"/>
                          <a:cs typeface="+mn-cs"/>
                        </a:rPr>
                        <a:t>Ikoner og Illustrationer </a:t>
                      </a:r>
                      <a:r>
                        <a:rPr lang="da-DK" sz="1000" b="0" kern="1200" dirty="0">
                          <a:solidFill>
                            <a:srgbClr val="000000"/>
                          </a:solidFill>
                          <a:latin typeface="+mn-lt"/>
                          <a:ea typeface="+mn-ea"/>
                          <a:cs typeface="+mn-cs"/>
                        </a:rPr>
                        <a:t>i </a:t>
                      </a:r>
                      <a:br>
                        <a:rPr lang="da-DK" sz="1000" b="0" kern="1200" dirty="0">
                          <a:solidFill>
                            <a:srgbClr val="000000"/>
                          </a:solidFill>
                          <a:latin typeface="+mn-lt"/>
                          <a:ea typeface="+mn-ea"/>
                          <a:cs typeface="+mn-cs"/>
                        </a:rPr>
                      </a:br>
                      <a:r>
                        <a:rPr lang="da-DK" sz="1000" b="0" kern="1200" dirty="0">
                          <a:solidFill>
                            <a:srgbClr val="000000"/>
                          </a:solidFill>
                          <a:latin typeface="+mn-lt"/>
                          <a:ea typeface="+mn-ea"/>
                          <a:cs typeface="+mn-cs"/>
                        </a:rPr>
                        <a:t>Templafy-vinduet til højre på skærmen.</a:t>
                      </a:r>
                      <a:endParaRPr lang="da-DK"/>
                    </a:p>
                    <a:p>
                      <a:pPr marL="0" lvl="0" indent="0" algn="l" defTabSz="914400" rtl="0" eaLnBrk="1" latinLnBrk="0" hangingPunct="1">
                        <a:lnSpc>
                          <a:spcPct val="110000"/>
                        </a:lnSpc>
                        <a:spcBef>
                          <a:spcPts val="600"/>
                        </a:spcBef>
                        <a:buClrTx/>
                        <a:buFont typeface="Segoe UI" panose="020B0502040204020203" pitchFamily="34" charset="0"/>
                        <a:buNone/>
                      </a:pPr>
                      <a:endParaRPr lang="da-DK" sz="1200" b="1" kern="1200" dirty="0">
                        <a:solidFill>
                          <a:srgbClr val="000000"/>
                        </a:solidFill>
                        <a:latin typeface="+mn-lt"/>
                        <a:ea typeface="+mn-ea"/>
                        <a:cs typeface="+mn-cs"/>
                      </a:endParaRPr>
                    </a:p>
                  </a:txBody>
                  <a:tcPr marL="0" marR="0" marT="0" marB="0">
                    <a:lnL w="6350" cap="flat" cmpd="sng" algn="ctr">
                      <a:noFill/>
                      <a:prstDash val="solid"/>
                      <a:miter lim="800000"/>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tc>
                  <a:txBody>
                    <a:bodyPr/>
                    <a:lstStyle/>
                    <a:p>
                      <a:endParaRPr lang="da-DK" dirty="0"/>
                    </a:p>
                  </a:txBody>
                  <a:tcPr>
                    <a:lnL>
                      <a:noFill/>
                    </a:lnL>
                    <a:lnR w="6350" cap="flat" cmpd="sng" algn="ctr">
                      <a:noFill/>
                      <a:prstDash val="solid"/>
                      <a:miter lim="800000"/>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1964312310"/>
                  </a:ext>
                </a:extLst>
              </a:tr>
            </a:tbl>
          </a:graphicData>
        </a:graphic>
      </p:graphicFrame>
      <p:sp>
        <p:nvSpPr>
          <p:cNvPr id="3" name="Date Placeholder 2" hidden="1">
            <a:extLst>
              <a:ext uri="{FF2B5EF4-FFF2-40B4-BE49-F238E27FC236}">
                <a16:creationId xmlns:a16="http://schemas.microsoft.com/office/drawing/2014/main" id="{53530DAC-EC21-A620-2373-A7634252F40D}"/>
              </a:ext>
            </a:extLst>
          </p:cNvPr>
          <p:cNvSpPr>
            <a:spLocks noGrp="1" noRot="1" noMove="1" noResize="1" noEditPoints="1" noAdjustHandles="1" noChangeArrowheads="1" noChangeShapeType="1"/>
          </p:cNvSpPr>
          <p:nvPr>
            <p:ph type="dt" sz="half" idx="10"/>
          </p:nvPr>
        </p:nvSpPr>
        <p:spPr/>
        <p:txBody>
          <a:bodyPr/>
          <a:lstStyle/>
          <a:p>
            <a:fld id="{61B1F00C-AA81-451C-9F2E-28BAD98A005E}" type="datetime1">
              <a:rPr lang="da-DK" smtClean="0"/>
              <a:t>26-08-2025</a:t>
            </a:fld>
            <a:endParaRPr lang="da-DK" dirty="0"/>
          </a:p>
        </p:txBody>
      </p:sp>
      <p:sp>
        <p:nvSpPr>
          <p:cNvPr id="4" name="Footer Placeholder 3" hidden="1">
            <a:extLst>
              <a:ext uri="{FF2B5EF4-FFF2-40B4-BE49-F238E27FC236}">
                <a16:creationId xmlns:a16="http://schemas.microsoft.com/office/drawing/2014/main" id="{C64DBEAF-E7E6-E8F1-B93D-E604AA2CABB7}"/>
              </a:ext>
            </a:extLst>
          </p:cNvPr>
          <p:cNvSpPr>
            <a:spLocks noGrp="1" noRot="1" noMove="1" noResize="1" noEditPoints="1" noAdjustHandles="1" noChangeArrowheads="1" noChangeShapeType="1"/>
          </p:cNvSpPr>
          <p:nvPr>
            <p:ph type="ftr" sz="quarter" idx="11"/>
          </p:nvPr>
        </p:nvSpPr>
        <p:spPr/>
        <p:txBody>
          <a:bodyPr/>
          <a:lstStyle/>
          <a:p>
            <a:endParaRPr lang="da-DK" dirty="0"/>
          </a:p>
        </p:txBody>
      </p:sp>
      <p:sp>
        <p:nvSpPr>
          <p:cNvPr id="5" name="Slide Number Placeholder 4">
            <a:extLst>
              <a:ext uri="{FF2B5EF4-FFF2-40B4-BE49-F238E27FC236}">
                <a16:creationId xmlns:a16="http://schemas.microsoft.com/office/drawing/2014/main" id="{C031FC33-FAA8-FE4A-7921-02DCD055E5C2}"/>
              </a:ext>
            </a:extLst>
          </p:cNvPr>
          <p:cNvSpPr>
            <a:spLocks noGrp="1" noRot="1" noMove="1" noResize="1" noEditPoints="1" noAdjustHandles="1" noChangeArrowheads="1" noChangeShapeType="1"/>
          </p:cNvSpPr>
          <p:nvPr>
            <p:ph type="sldNum" sz="quarter" idx="12"/>
          </p:nvPr>
        </p:nvSpPr>
        <p:spPr/>
        <p:txBody>
          <a:bodyPr/>
          <a:lstStyle/>
          <a:p>
            <a:fld id="{24C8C45C-947F-4981-8B3F-4F32E973C901}" type="slidenum">
              <a:rPr lang="da-DK" smtClean="0"/>
              <a:pPr/>
              <a:t>‹nr.›</a:t>
            </a:fld>
            <a:endParaRPr lang="da-DK" dirty="0"/>
          </a:p>
        </p:txBody>
      </p:sp>
      <p:sp>
        <p:nvSpPr>
          <p:cNvPr id="6" name="Titel 1">
            <a:extLst>
              <a:ext uri="{FF2B5EF4-FFF2-40B4-BE49-F238E27FC236}">
                <a16:creationId xmlns:a16="http://schemas.microsoft.com/office/drawing/2014/main" id="{65120B53-42B3-11BB-3115-AD8DABE76AF9}"/>
              </a:ext>
            </a:extLst>
          </p:cNvPr>
          <p:cNvSpPr txBox="1">
            <a:spLocks/>
          </p:cNvSpPr>
          <p:nvPr userDrawn="1"/>
        </p:nvSpPr>
        <p:spPr>
          <a:xfrm>
            <a:off x="719138" y="719138"/>
            <a:ext cx="10748962" cy="1344881"/>
          </a:xfrm>
          <a:prstGeom prst="rect">
            <a:avLst/>
          </a:prstGeom>
        </p:spPr>
        <p:txBody>
          <a:bodyPr lIns="0" tIns="0" rIns="0" bIns="0"/>
          <a:lstStyle>
            <a:lvl1pPr algn="l" defTabSz="914400" rtl="0" eaLnBrk="1" latinLnBrk="0" hangingPunct="1">
              <a:lnSpc>
                <a:spcPct val="93000"/>
              </a:lnSpc>
              <a:spcBef>
                <a:spcPct val="0"/>
              </a:spcBef>
              <a:buNone/>
              <a:defRPr sz="4000" b="1" kern="1200">
                <a:solidFill>
                  <a:schemeClr val="tx1"/>
                </a:solidFill>
                <a:latin typeface="+mj-lt"/>
                <a:ea typeface="+mj-ea"/>
                <a:cs typeface="+mj-cs"/>
              </a:defRPr>
            </a:lvl1pPr>
          </a:lstStyle>
          <a:p>
            <a:r>
              <a:rPr lang="da-DK" dirty="0"/>
              <a:t>Guide – slet dette og det efterfølgende slide før du holder dit oplæg</a:t>
            </a:r>
            <a:endParaRPr lang="da-DK"/>
          </a:p>
        </p:txBody>
      </p:sp>
      <p:pic>
        <p:nvPicPr>
          <p:cNvPr id="7" name="Billede 7">
            <a:extLst>
              <a:ext uri="{FF2B5EF4-FFF2-40B4-BE49-F238E27FC236}">
                <a16:creationId xmlns:a16="http://schemas.microsoft.com/office/drawing/2014/main" id="{1EB3AB4F-E5F0-8124-B086-45B390D38FA0}"/>
              </a:ext>
            </a:extLst>
          </p:cNvPr>
          <p:cNvPicPr>
            <a:picLocks noChangeAspect="1"/>
          </p:cNvPicPr>
          <p:nvPr userDrawn="1"/>
        </p:nvPicPr>
        <p:blipFill>
          <a:blip r:embed="rId2"/>
          <a:stretch>
            <a:fillRect/>
          </a:stretch>
        </p:blipFill>
        <p:spPr>
          <a:xfrm>
            <a:off x="3696333" y="2111434"/>
            <a:ext cx="499382" cy="821899"/>
          </a:xfrm>
          <a:prstGeom prst="rect">
            <a:avLst/>
          </a:prstGeom>
        </p:spPr>
      </p:pic>
      <p:pic>
        <p:nvPicPr>
          <p:cNvPr id="8" name="Billede 8">
            <a:extLst>
              <a:ext uri="{FF2B5EF4-FFF2-40B4-BE49-F238E27FC236}">
                <a16:creationId xmlns:a16="http://schemas.microsoft.com/office/drawing/2014/main" id="{868C10B4-D20E-D31C-1B59-1E5EBD32554D}"/>
              </a:ext>
            </a:extLst>
          </p:cNvPr>
          <p:cNvPicPr>
            <a:picLocks noChangeAspect="1"/>
          </p:cNvPicPr>
          <p:nvPr userDrawn="1"/>
        </p:nvPicPr>
        <p:blipFill>
          <a:blip r:embed="rId3"/>
          <a:stretch>
            <a:fillRect/>
          </a:stretch>
        </p:blipFill>
        <p:spPr>
          <a:xfrm>
            <a:off x="2986994" y="3675456"/>
            <a:ext cx="991376" cy="938438"/>
          </a:xfrm>
          <a:prstGeom prst="rect">
            <a:avLst/>
          </a:prstGeom>
        </p:spPr>
      </p:pic>
      <p:pic>
        <p:nvPicPr>
          <p:cNvPr id="9" name="Billede 12">
            <a:extLst>
              <a:ext uri="{FF2B5EF4-FFF2-40B4-BE49-F238E27FC236}">
                <a16:creationId xmlns:a16="http://schemas.microsoft.com/office/drawing/2014/main" id="{6CB12D9D-CDD4-FCF6-16CE-56DA5B4B9B9E}"/>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6224337" y="2065630"/>
            <a:ext cx="1611563" cy="838670"/>
          </a:xfrm>
          <a:prstGeom prst="rect">
            <a:avLst/>
          </a:prstGeom>
        </p:spPr>
      </p:pic>
      <p:graphicFrame>
        <p:nvGraphicFramePr>
          <p:cNvPr id="10" name="Tabel 14">
            <a:extLst>
              <a:ext uri="{FF2B5EF4-FFF2-40B4-BE49-F238E27FC236}">
                <a16:creationId xmlns:a16="http://schemas.microsoft.com/office/drawing/2014/main" id="{D31F480A-7821-C5EC-351F-6A673786C9AC}"/>
              </a:ext>
            </a:extLst>
          </p:cNvPr>
          <p:cNvGraphicFramePr>
            <a:graphicFrameLocks/>
          </p:cNvGraphicFramePr>
          <p:nvPr userDrawn="1">
            <p:extLst>
              <p:ext uri="{D42A27DB-BD31-4B8C-83A1-F6EECF244321}">
                <p14:modId xmlns:p14="http://schemas.microsoft.com/office/powerpoint/2010/main" val="2450802493"/>
              </p:ext>
            </p:extLst>
          </p:nvPr>
        </p:nvGraphicFramePr>
        <p:xfrm>
          <a:off x="8067292" y="2015286"/>
          <a:ext cx="3843420" cy="4641719"/>
        </p:xfrm>
        <a:graphic>
          <a:graphicData uri="http://schemas.openxmlformats.org/drawingml/2006/table">
            <a:tbl>
              <a:tblPr firstRow="1" bandRow="1">
                <a:tableStyleId>{69012ECD-51FC-41F1-AA8D-1B2483CD663E}</a:tableStyleId>
              </a:tblPr>
              <a:tblGrid>
                <a:gridCol w="2815675">
                  <a:extLst>
                    <a:ext uri="{9D8B030D-6E8A-4147-A177-3AD203B41FA5}">
                      <a16:colId xmlns:a16="http://schemas.microsoft.com/office/drawing/2014/main" val="1363578023"/>
                    </a:ext>
                  </a:extLst>
                </a:gridCol>
                <a:gridCol w="1027745">
                  <a:extLst>
                    <a:ext uri="{9D8B030D-6E8A-4147-A177-3AD203B41FA5}">
                      <a16:colId xmlns:a16="http://schemas.microsoft.com/office/drawing/2014/main" val="149929034"/>
                    </a:ext>
                  </a:extLst>
                </a:gridCol>
              </a:tblGrid>
              <a:tr h="163122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a-DK" sz="1200" b="1" kern="1200" dirty="0">
                          <a:solidFill>
                            <a:srgbClr val="000000"/>
                          </a:solidFill>
                          <a:latin typeface="+mn-lt"/>
                          <a:ea typeface="+mn-ea"/>
                          <a:cs typeface="+mn-cs"/>
                        </a:rPr>
                        <a:t>TABELLER &amp; DIAGRAMMER</a:t>
                      </a:r>
                      <a:br>
                        <a:rPr lang="da-DK" sz="1000" b="0" kern="1200" dirty="0">
                          <a:solidFill>
                            <a:srgbClr val="000000"/>
                          </a:solidFill>
                          <a:latin typeface="+mn-lt"/>
                          <a:ea typeface="+mn-ea"/>
                          <a:cs typeface="+mn-cs"/>
                        </a:rPr>
                      </a:br>
                      <a:r>
                        <a:rPr lang="da-DK" sz="1000" b="0" kern="1200" dirty="0">
                          <a:solidFill>
                            <a:srgbClr val="000000"/>
                          </a:solidFill>
                          <a:latin typeface="+mn-lt"/>
                          <a:ea typeface="+mn-ea"/>
                          <a:cs typeface="+mn-cs"/>
                        </a:rPr>
                        <a:t>Indsæt eller tilpas design på dit diagram </a:t>
                      </a:r>
                      <a:br>
                        <a:rPr lang="da-DK" sz="1000" b="0" kern="1200" dirty="0">
                          <a:solidFill>
                            <a:srgbClr val="000000"/>
                          </a:solidFill>
                          <a:latin typeface="+mn-lt"/>
                          <a:ea typeface="+mn-ea"/>
                          <a:cs typeface="+mn-cs"/>
                        </a:rPr>
                      </a:br>
                      <a:r>
                        <a:rPr lang="da-DK" sz="1000" b="0" kern="1200" dirty="0">
                          <a:solidFill>
                            <a:srgbClr val="000000"/>
                          </a:solidFill>
                          <a:latin typeface="+mn-lt"/>
                          <a:ea typeface="+mn-ea"/>
                          <a:cs typeface="+mn-cs"/>
                        </a:rPr>
                        <a:t>og tabel fra fanebladet BUVM.</a:t>
                      </a:r>
                      <a:endParaRPr lang="da-DK"/>
                    </a:p>
                    <a:p>
                      <a:pPr marL="0" lvl="0" indent="0">
                        <a:buNone/>
                      </a:pPr>
                      <a:endParaRPr lang="da-DK" sz="1000" b="0" kern="1200" dirty="0">
                        <a:solidFill>
                          <a:srgbClr val="000000"/>
                        </a:solidFill>
                        <a:latin typeface="+mn-lt"/>
                        <a:ea typeface="+mn-ea"/>
                        <a:cs typeface="+mn-cs"/>
                      </a:endParaRPr>
                    </a:p>
                  </a:txBody>
                  <a:tcPr marL="0" marR="0" marT="0" marB="0">
                    <a:lnL w="6350" cap="flat" cmpd="sng" algn="ctr">
                      <a:noFill/>
                      <a:prstDash val="solid"/>
                      <a:miter lim="800000"/>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solidFill>
                      <a:schemeClr val="bg1"/>
                    </a:solidFill>
                  </a:tcPr>
                </a:tc>
                <a:tc>
                  <a:txBody>
                    <a:bodyPr/>
                    <a:lstStyle/>
                    <a:p>
                      <a:endParaRPr lang="da-DK" sz="1800" dirty="0">
                        <a:solidFill>
                          <a:schemeClr val="tx1"/>
                        </a:solidFill>
                      </a:endParaRPr>
                    </a:p>
                  </a:txBody>
                  <a:tcPr marL="92705" marR="92705" marT="46352" marB="46352">
                    <a:lnL>
                      <a:noFill/>
                    </a:lnL>
                    <a:lnR w="6350" cap="flat" cmpd="sng" algn="ctr">
                      <a:noFill/>
                      <a:prstDash val="solid"/>
                      <a:miter lim="800000"/>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3003524"/>
                  </a:ext>
                </a:extLst>
              </a:tr>
              <a:tr h="1446296">
                <a:tc>
                  <a:txBody>
                    <a:bodyPr/>
                    <a:lstStyle/>
                    <a:p>
                      <a:pPr marL="0" lvl="0" indent="0" algn="l" defTabSz="914400" rtl="0" eaLnBrk="1" latinLnBrk="0" hangingPunct="1">
                        <a:lnSpc>
                          <a:spcPct val="100000"/>
                        </a:lnSpc>
                        <a:spcBef>
                          <a:spcPts val="600"/>
                        </a:spcBef>
                        <a:buClrTx/>
                        <a:buFont typeface="Segoe UI" panose="020B0502040204020203" pitchFamily="34" charset="0"/>
                        <a:buNone/>
                      </a:pPr>
                      <a:r>
                        <a:rPr lang="da-DK" sz="1200" b="1" kern="1200" dirty="0">
                          <a:solidFill>
                            <a:srgbClr val="000000"/>
                          </a:solidFill>
                          <a:latin typeface="+mn-lt"/>
                          <a:ea typeface="+mn-ea"/>
                          <a:cs typeface="+mn-cs"/>
                        </a:rPr>
                        <a:t>TYPOGRAFI</a:t>
                      </a:r>
                      <a:br>
                        <a:rPr lang="da-DK" sz="5400" b="1" dirty="0">
                          <a:solidFill>
                            <a:srgbClr val="000000"/>
                          </a:solidFill>
                        </a:rPr>
                      </a:br>
                      <a:r>
                        <a:rPr lang="da-DK" sz="1000" b="0" kern="1200" dirty="0">
                          <a:solidFill>
                            <a:srgbClr val="000000"/>
                          </a:solidFill>
                          <a:latin typeface="+mn-lt"/>
                          <a:ea typeface="+mn-ea"/>
                          <a:cs typeface="+mn-cs"/>
                        </a:rPr>
                        <a:t>Brug typografien Segoe UI i dine slides. </a:t>
                      </a:r>
                      <a:endParaRPr lang="da-DK"/>
                    </a:p>
                    <a:p>
                      <a:pPr marL="0" lvl="0" indent="0" algn="l" defTabSz="914400" rtl="0" eaLnBrk="1" latinLnBrk="0" hangingPunct="1">
                        <a:lnSpc>
                          <a:spcPct val="100000"/>
                        </a:lnSpc>
                        <a:spcBef>
                          <a:spcPts val="600"/>
                        </a:spcBef>
                        <a:buClrTx/>
                        <a:buFont typeface="Segoe UI" panose="020B0502040204020203" pitchFamily="34" charset="0"/>
                        <a:buNone/>
                      </a:pPr>
                      <a:r>
                        <a:rPr lang="da-DK" sz="1000" b="0" kern="1200" dirty="0">
                          <a:solidFill>
                            <a:srgbClr val="000000"/>
                          </a:solidFill>
                          <a:latin typeface="+mn-lt"/>
                          <a:ea typeface="+mn-ea"/>
                          <a:cs typeface="+mn-cs"/>
                        </a:rPr>
                        <a:t>Brug </a:t>
                      </a:r>
                      <a:r>
                        <a:rPr lang="da-DK" sz="1000" b="1" kern="1200" dirty="0">
                          <a:solidFill>
                            <a:srgbClr val="000000"/>
                          </a:solidFill>
                          <a:latin typeface="+mn-lt"/>
                          <a:ea typeface="+mn-ea"/>
                          <a:cs typeface="+mn-cs"/>
                        </a:rPr>
                        <a:t>TAB</a:t>
                      </a:r>
                      <a:r>
                        <a:rPr lang="da-DK" sz="1000" b="0" kern="1200" dirty="0">
                          <a:solidFill>
                            <a:srgbClr val="000000"/>
                          </a:solidFill>
                          <a:latin typeface="+mn-lt"/>
                          <a:ea typeface="+mn-ea"/>
                          <a:cs typeface="+mn-cs"/>
                        </a:rPr>
                        <a:t> for at gå frem i tekst-niveau. </a:t>
                      </a:r>
                      <a:br>
                        <a:rPr lang="da-DK" sz="1000" b="0" kern="1200" dirty="0">
                          <a:solidFill>
                            <a:srgbClr val="000000"/>
                          </a:solidFill>
                          <a:latin typeface="+mn-lt"/>
                          <a:ea typeface="+mn-ea"/>
                          <a:cs typeface="+mn-cs"/>
                        </a:rPr>
                      </a:br>
                      <a:r>
                        <a:rPr lang="da-DK" sz="1000" b="0" kern="1200" dirty="0">
                          <a:solidFill>
                            <a:srgbClr val="000000"/>
                          </a:solidFill>
                          <a:latin typeface="+mn-lt"/>
                          <a:ea typeface="+mn-ea"/>
                          <a:cs typeface="+mn-cs"/>
                        </a:rPr>
                        <a:t>Brug </a:t>
                      </a:r>
                      <a:r>
                        <a:rPr lang="da-DK" sz="1000" b="1" kern="1200" dirty="0">
                          <a:solidFill>
                            <a:srgbClr val="000000"/>
                          </a:solidFill>
                          <a:latin typeface="+mn-lt"/>
                          <a:ea typeface="+mn-ea"/>
                          <a:cs typeface="+mn-cs"/>
                        </a:rPr>
                        <a:t>SHIFT+TAB </a:t>
                      </a:r>
                      <a:r>
                        <a:rPr lang="da-DK" sz="1000" b="0" kern="1200" dirty="0">
                          <a:solidFill>
                            <a:srgbClr val="000000"/>
                          </a:solidFill>
                          <a:latin typeface="+mn-lt"/>
                          <a:ea typeface="+mn-ea"/>
                          <a:cs typeface="+mn-cs"/>
                        </a:rPr>
                        <a:t>for at gå tilbage i </a:t>
                      </a:r>
                      <a:br>
                        <a:rPr lang="da-DK" sz="1000" b="0" kern="1200" dirty="0">
                          <a:solidFill>
                            <a:srgbClr val="000000"/>
                          </a:solidFill>
                          <a:latin typeface="+mn-lt"/>
                          <a:ea typeface="+mn-ea"/>
                          <a:cs typeface="+mn-cs"/>
                        </a:rPr>
                      </a:br>
                      <a:r>
                        <a:rPr lang="da-DK" sz="1000" b="0" kern="1200" dirty="0">
                          <a:solidFill>
                            <a:srgbClr val="000000"/>
                          </a:solidFill>
                          <a:latin typeface="+mn-lt"/>
                          <a:ea typeface="+mn-ea"/>
                          <a:cs typeface="+mn-cs"/>
                        </a:rPr>
                        <a:t>tekst-niveau.</a:t>
                      </a:r>
                      <a:endParaRPr lang="da-DK"/>
                    </a:p>
                    <a:p>
                      <a:pPr marL="0" lvl="0" indent="0" algn="l" defTabSz="914400" rtl="0" eaLnBrk="1" latinLnBrk="0" hangingPunct="1">
                        <a:lnSpc>
                          <a:spcPct val="100000"/>
                        </a:lnSpc>
                        <a:spcBef>
                          <a:spcPts val="600"/>
                        </a:spcBef>
                        <a:buClrTx/>
                        <a:buFont typeface="Segoe UI" panose="020B0502040204020203" pitchFamily="34" charset="0"/>
                        <a:buNone/>
                      </a:pPr>
                      <a:r>
                        <a:rPr lang="da-DK" sz="1000" b="0" kern="1200" dirty="0">
                          <a:solidFill>
                            <a:srgbClr val="000000"/>
                          </a:solidFill>
                          <a:latin typeface="+mn-lt"/>
                          <a:ea typeface="+mn-ea"/>
                          <a:cs typeface="+mn-cs"/>
                        </a:rPr>
                        <a:t>Alternativt kan </a:t>
                      </a:r>
                      <a:r>
                        <a:rPr lang="da-DK" sz="1000" b="1" kern="1200" dirty="0">
                          <a:solidFill>
                            <a:srgbClr val="000000"/>
                          </a:solidFill>
                          <a:latin typeface="+mn-lt"/>
                          <a:ea typeface="+mn-ea"/>
                          <a:cs typeface="+mn-cs"/>
                        </a:rPr>
                        <a:t>Forøg og Formindsk </a:t>
                      </a:r>
                      <a:br>
                        <a:rPr lang="da-DK" sz="1000" b="0" kern="1200" dirty="0">
                          <a:solidFill>
                            <a:srgbClr val="000000"/>
                          </a:solidFill>
                          <a:latin typeface="+mn-lt"/>
                          <a:ea typeface="+mn-ea"/>
                          <a:cs typeface="+mn-cs"/>
                        </a:rPr>
                      </a:br>
                      <a:r>
                        <a:rPr lang="da-DK" sz="1000" b="0" kern="1200" dirty="0">
                          <a:solidFill>
                            <a:srgbClr val="000000"/>
                          </a:solidFill>
                          <a:latin typeface="+mn-lt"/>
                          <a:ea typeface="+mn-ea"/>
                          <a:cs typeface="+mn-cs"/>
                        </a:rPr>
                        <a:t>listeniveau bruges.</a:t>
                      </a:r>
                      <a:endParaRPr lang="da-DK"/>
                    </a:p>
                    <a:p>
                      <a:endParaRPr lang="da-DK" sz="1000" b="0" kern="1200" dirty="0">
                        <a:solidFill>
                          <a:srgbClr val="000000"/>
                        </a:solidFill>
                        <a:latin typeface="+mn-lt"/>
                        <a:ea typeface="+mn-ea"/>
                        <a:cs typeface="+mn-cs"/>
                      </a:endParaRPr>
                    </a:p>
                  </a:txBody>
                  <a:tcPr marL="0" marR="0" marT="0" marB="0">
                    <a:lnL w="6350" cap="flat" cmpd="sng" algn="ctr">
                      <a:noFill/>
                      <a:prstDash val="solid"/>
                      <a:miter lim="800000"/>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tc>
                  <a:txBody>
                    <a:bodyPr/>
                    <a:lstStyle/>
                    <a:p>
                      <a:endParaRPr lang="da-DK" sz="1800" dirty="0"/>
                    </a:p>
                  </a:txBody>
                  <a:tcPr marL="92705" marR="92705" marT="46352" marB="46352">
                    <a:lnL>
                      <a:noFill/>
                    </a:lnL>
                    <a:lnR w="6350" cap="flat" cmpd="sng" algn="ctr">
                      <a:noFill/>
                      <a:prstDash val="solid"/>
                      <a:miter lim="800000"/>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2276896904"/>
                  </a:ext>
                </a:extLst>
              </a:tr>
              <a:tr h="1564195">
                <a:tc>
                  <a:txBody>
                    <a:bodyPr/>
                    <a:lstStyle/>
                    <a:p>
                      <a:endParaRPr lang="da-DK" sz="1000" b="0" kern="1200" dirty="0">
                        <a:solidFill>
                          <a:srgbClr val="000000"/>
                        </a:solidFill>
                        <a:latin typeface="+mn-lt"/>
                        <a:ea typeface="+mn-ea"/>
                        <a:cs typeface="+mn-cs"/>
                      </a:endParaRPr>
                    </a:p>
                    <a:p>
                      <a:endParaRPr lang="da-DK" sz="1000" b="0" kern="1200" dirty="0">
                        <a:solidFill>
                          <a:srgbClr val="000000"/>
                        </a:solidFill>
                        <a:latin typeface="+mn-lt"/>
                        <a:ea typeface="+mn-ea"/>
                        <a:cs typeface="+mn-cs"/>
                      </a:endParaRPr>
                    </a:p>
                    <a:p>
                      <a:endParaRPr lang="da-DK" sz="1000" b="0" kern="1200" dirty="0">
                        <a:solidFill>
                          <a:srgbClr val="000000"/>
                        </a:solidFill>
                        <a:latin typeface="+mn-lt"/>
                        <a:ea typeface="+mn-ea"/>
                        <a:cs typeface="+mn-cs"/>
                      </a:endParaRPr>
                    </a:p>
                    <a:p>
                      <a:endParaRPr lang="da-DK" sz="1000" b="0" kern="1200" dirty="0">
                        <a:solidFill>
                          <a:srgbClr val="000000"/>
                        </a:solidFill>
                        <a:latin typeface="+mn-lt"/>
                        <a:ea typeface="+mn-ea"/>
                        <a:cs typeface="+mn-cs"/>
                      </a:endParaRPr>
                    </a:p>
                    <a:p>
                      <a:endParaRPr lang="da-DK" sz="1000" b="0" kern="1200" dirty="0">
                        <a:solidFill>
                          <a:srgbClr val="000000"/>
                        </a:solidFill>
                        <a:latin typeface="+mn-lt"/>
                        <a:ea typeface="+mn-ea"/>
                        <a:cs typeface="+mn-cs"/>
                      </a:endParaRPr>
                    </a:p>
                    <a:p>
                      <a:endParaRPr lang="da-DK" sz="1000" b="0" kern="1200" dirty="0">
                        <a:solidFill>
                          <a:srgbClr val="000000"/>
                        </a:solidFill>
                        <a:latin typeface="+mn-lt"/>
                        <a:ea typeface="+mn-ea"/>
                        <a:cs typeface="+mn-cs"/>
                      </a:endParaRPr>
                    </a:p>
                    <a:p>
                      <a:endParaRPr lang="da-DK" sz="1000" b="0" kern="1200" dirty="0">
                        <a:solidFill>
                          <a:srgbClr val="000000"/>
                        </a:solidFill>
                        <a:latin typeface="+mn-lt"/>
                        <a:ea typeface="+mn-ea"/>
                        <a:cs typeface="+mn-cs"/>
                      </a:endParaRPr>
                    </a:p>
                  </a:txBody>
                  <a:tcPr marL="92705" marR="92705" marT="46352" marB="46352">
                    <a:lnL w="6350" cap="flat" cmpd="sng" algn="ctr">
                      <a:noFill/>
                      <a:prstDash val="solid"/>
                      <a:miter lim="800000"/>
                    </a:lnL>
                    <a:lnR>
                      <a:noFill/>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tc>
                  <a:txBody>
                    <a:bodyPr/>
                    <a:lstStyle/>
                    <a:p>
                      <a:endParaRPr lang="da-DK" sz="1800" dirty="0"/>
                    </a:p>
                  </a:txBody>
                  <a:tcPr marL="92705" marR="92705" marT="46352" marB="46352">
                    <a:lnL>
                      <a:noFill/>
                    </a:lnL>
                    <a:lnR w="6350" cap="flat" cmpd="sng" algn="ctr">
                      <a:noFill/>
                      <a:prstDash val="solid"/>
                      <a:miter lim="800000"/>
                    </a:lnR>
                    <a:lnT w="6350" cap="flat" cmpd="sng" algn="ctr">
                      <a:noFill/>
                      <a:prstDash val="solid"/>
                      <a:miter lim="800000"/>
                    </a:lnT>
                    <a:lnB w="6350" cap="flat" cmpd="sng" algn="ctr">
                      <a:noFill/>
                      <a:prstDash val="solid"/>
                      <a:miter lim="800000"/>
                    </a:lnB>
                    <a:lnTlToBr w="12700" cmpd="sng">
                      <a:noFill/>
                      <a:prstDash val="solid"/>
                    </a:lnTlToBr>
                    <a:lnBlToTr w="12700" cmpd="sng">
                      <a:noFill/>
                      <a:prstDash val="solid"/>
                    </a:lnBlToTr>
                  </a:tcPr>
                </a:tc>
                <a:extLst>
                  <a:ext uri="{0D108BD9-81ED-4DB2-BD59-A6C34878D82A}">
                    <a16:rowId xmlns:a16="http://schemas.microsoft.com/office/drawing/2014/main" val="2953834166"/>
                  </a:ext>
                </a:extLst>
              </a:tr>
            </a:tbl>
          </a:graphicData>
        </a:graphic>
      </p:graphicFrame>
      <p:pic>
        <p:nvPicPr>
          <p:cNvPr id="11" name="Billede 16">
            <a:extLst>
              <a:ext uri="{FF2B5EF4-FFF2-40B4-BE49-F238E27FC236}">
                <a16:creationId xmlns:a16="http://schemas.microsoft.com/office/drawing/2014/main" id="{8B9894E7-6236-6D2A-9EF9-383245042D1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p:blipFill>
        <p:spPr>
          <a:xfrm>
            <a:off x="6224338" y="3675456"/>
            <a:ext cx="1583138" cy="823877"/>
          </a:xfrm>
          <a:prstGeom prst="rect">
            <a:avLst/>
          </a:prstGeom>
        </p:spPr>
      </p:pic>
      <p:pic>
        <p:nvPicPr>
          <p:cNvPr id="12" name="Billede 17">
            <a:extLst>
              <a:ext uri="{FF2B5EF4-FFF2-40B4-BE49-F238E27FC236}">
                <a16:creationId xmlns:a16="http://schemas.microsoft.com/office/drawing/2014/main" id="{120005AE-EF75-DAD6-4225-A3D6B011A0D2}"/>
              </a:ext>
            </a:extLst>
          </p:cNvPr>
          <p:cNvPicPr>
            <a:picLocks noChangeAspect="1"/>
          </p:cNvPicPr>
          <p:nvPr userDrawn="1"/>
        </p:nvPicPr>
        <p:blipFill>
          <a:blip r:embed="rId6">
            <a:extLst>
              <a:ext uri="{28A0092B-C50C-407E-A947-70E740481C1C}">
                <a14:useLocalDpi xmlns:a14="http://schemas.microsoft.com/office/drawing/2010/main" val="0"/>
              </a:ext>
            </a:extLst>
          </a:blip>
          <a:srcRect/>
          <a:stretch/>
        </p:blipFill>
        <p:spPr>
          <a:xfrm>
            <a:off x="6224337" y="5178821"/>
            <a:ext cx="1583138" cy="823877"/>
          </a:xfrm>
          <a:prstGeom prst="rect">
            <a:avLst/>
          </a:prstGeom>
        </p:spPr>
      </p:pic>
      <p:pic>
        <p:nvPicPr>
          <p:cNvPr id="13" name="Billede 21">
            <a:extLst>
              <a:ext uri="{FF2B5EF4-FFF2-40B4-BE49-F238E27FC236}">
                <a16:creationId xmlns:a16="http://schemas.microsoft.com/office/drawing/2014/main" id="{02A7FC7B-BCB1-BC96-9737-F474F188B5CF}"/>
              </a:ext>
            </a:extLst>
          </p:cNvPr>
          <p:cNvPicPr>
            <a:picLocks noChangeAspect="1"/>
          </p:cNvPicPr>
          <p:nvPr userDrawn="1"/>
        </p:nvPicPr>
        <p:blipFill>
          <a:blip r:embed="rId7"/>
          <a:stretch>
            <a:fillRect/>
          </a:stretch>
        </p:blipFill>
        <p:spPr>
          <a:xfrm>
            <a:off x="10570193" y="4470846"/>
            <a:ext cx="572192" cy="286096"/>
          </a:xfrm>
          <a:prstGeom prst="rect">
            <a:avLst/>
          </a:prstGeom>
        </p:spPr>
      </p:pic>
      <p:pic>
        <p:nvPicPr>
          <p:cNvPr id="14" name="Billede 18">
            <a:extLst>
              <a:ext uri="{FF2B5EF4-FFF2-40B4-BE49-F238E27FC236}">
                <a16:creationId xmlns:a16="http://schemas.microsoft.com/office/drawing/2014/main" id="{7D8917B7-809D-A707-1318-614EF78AF48F}"/>
              </a:ext>
            </a:extLst>
          </p:cNvPr>
          <p:cNvPicPr>
            <a:picLocks noChangeAspect="1"/>
          </p:cNvPicPr>
          <p:nvPr userDrawn="1"/>
        </p:nvPicPr>
        <p:blipFill>
          <a:blip r:embed="rId8"/>
          <a:stretch>
            <a:fillRect/>
          </a:stretch>
        </p:blipFill>
        <p:spPr>
          <a:xfrm>
            <a:off x="2986994" y="5475219"/>
            <a:ext cx="1194920" cy="786452"/>
          </a:xfrm>
          <a:prstGeom prst="rect">
            <a:avLst/>
          </a:prstGeom>
        </p:spPr>
      </p:pic>
      <p:pic>
        <p:nvPicPr>
          <p:cNvPr id="15" name="Billede 19">
            <a:extLst>
              <a:ext uri="{FF2B5EF4-FFF2-40B4-BE49-F238E27FC236}">
                <a16:creationId xmlns:a16="http://schemas.microsoft.com/office/drawing/2014/main" id="{F51FD660-31CB-F26A-73D6-CC3ACA09F7C8}"/>
              </a:ext>
            </a:extLst>
          </p:cNvPr>
          <p:cNvPicPr>
            <a:picLocks noChangeAspect="1"/>
          </p:cNvPicPr>
          <p:nvPr userDrawn="1"/>
        </p:nvPicPr>
        <p:blipFill rotWithShape="1">
          <a:blip r:embed="rId9"/>
          <a:srcRect l="3703" t="3065" r="9234" b="2422"/>
          <a:stretch/>
        </p:blipFill>
        <p:spPr>
          <a:xfrm>
            <a:off x="10570193" y="2055042"/>
            <a:ext cx="912159" cy="1464982"/>
          </a:xfrm>
          <a:prstGeom prst="rect">
            <a:avLst/>
          </a:prstGeom>
        </p:spPr>
      </p:pic>
      <p:pic>
        <p:nvPicPr>
          <p:cNvPr id="16" name="Billede 20">
            <a:extLst>
              <a:ext uri="{FF2B5EF4-FFF2-40B4-BE49-F238E27FC236}">
                <a16:creationId xmlns:a16="http://schemas.microsoft.com/office/drawing/2014/main" id="{97634FFE-4782-7D01-EF9E-6F7E54B2924C}"/>
              </a:ext>
            </a:extLst>
          </p:cNvPr>
          <p:cNvPicPr>
            <a:picLocks noChangeAspect="1"/>
          </p:cNvPicPr>
          <p:nvPr userDrawn="1"/>
        </p:nvPicPr>
        <p:blipFill rotWithShape="1">
          <a:blip r:embed="rId10"/>
          <a:srcRect l="8634" b="2502"/>
          <a:stretch/>
        </p:blipFill>
        <p:spPr>
          <a:xfrm>
            <a:off x="8107048" y="2610269"/>
            <a:ext cx="701686" cy="646127"/>
          </a:xfrm>
          <a:prstGeom prst="rect">
            <a:avLst/>
          </a:prstGeom>
        </p:spPr>
      </p:pic>
      <p:pic>
        <p:nvPicPr>
          <p:cNvPr id="19" name="Billede 12">
            <a:extLst>
              <a:ext uri="{FF2B5EF4-FFF2-40B4-BE49-F238E27FC236}">
                <a16:creationId xmlns:a16="http://schemas.microsoft.com/office/drawing/2014/main" id="{E4D1A555-FAA5-BEF4-4FF3-327209281E33}"/>
              </a:ext>
            </a:extLst>
          </p:cNvPr>
          <p:cNvPicPr>
            <a:picLocks noChangeAspect="1"/>
          </p:cNvPicPr>
          <p:nvPr userDrawn="1"/>
        </p:nvPicPr>
        <p:blipFill>
          <a:blip r:embed="rId4">
            <a:extLst>
              <a:ext uri="{28A0092B-C50C-407E-A947-70E740481C1C}">
                <a14:useLocalDpi xmlns:a14="http://schemas.microsoft.com/office/drawing/2010/main" val="0"/>
              </a:ext>
            </a:extLst>
          </a:blip>
          <a:srcRect/>
          <a:stretch/>
        </p:blipFill>
        <p:spPr>
          <a:xfrm>
            <a:off x="6195912" y="2055042"/>
            <a:ext cx="1611563" cy="838670"/>
          </a:xfrm>
          <a:prstGeom prst="rect">
            <a:avLst/>
          </a:prstGeom>
        </p:spPr>
      </p:pic>
    </p:spTree>
    <p:extLst>
      <p:ext uri="{BB962C8B-B14F-4D97-AF65-F5344CB8AC3E}">
        <p14:creationId xmlns:p14="http://schemas.microsoft.com/office/powerpoint/2010/main" val="272477163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Eksempel på forsider">
    <p:spTree>
      <p:nvGrpSpPr>
        <p:cNvPr id="1" name=""/>
        <p:cNvGrpSpPr/>
        <p:nvPr/>
      </p:nvGrpSpPr>
      <p:grpSpPr>
        <a:xfrm>
          <a:off x="0" y="0"/>
          <a:ext cx="0" cy="0"/>
          <a:chOff x="0" y="0"/>
          <a:chExt cx="0" cy="0"/>
        </a:xfrm>
      </p:grpSpPr>
      <p:sp>
        <p:nvSpPr>
          <p:cNvPr id="4" name="Pladsholder til dato 3" hidden="1">
            <a:extLst>
              <a:ext uri="{FF2B5EF4-FFF2-40B4-BE49-F238E27FC236}">
                <a16:creationId xmlns:a16="http://schemas.microsoft.com/office/drawing/2014/main" id="{3E5E3357-21D6-9C08-E603-AA233BD29A3F}"/>
              </a:ext>
            </a:extLst>
          </p:cNvPr>
          <p:cNvSpPr>
            <a:spLocks noGrp="1" noRot="1" noMove="1" noResize="1" noEditPoints="1" noAdjustHandles="1" noChangeArrowheads="1" noChangeShapeType="1"/>
          </p:cNvSpPr>
          <p:nvPr>
            <p:ph type="dt" sz="half" idx="14"/>
          </p:nvPr>
        </p:nvSpPr>
        <p:spPr/>
        <p:txBody>
          <a:bodyPr/>
          <a:lstStyle/>
          <a:p>
            <a:fld id="{61B1F00C-AA81-451C-9F2E-28BAD98A005E}" type="datetime1">
              <a:rPr lang="da-DK" smtClean="0"/>
              <a:t>26-08-2025</a:t>
            </a:fld>
            <a:endParaRPr lang="da-DK" dirty="0"/>
          </a:p>
        </p:txBody>
      </p:sp>
      <p:sp>
        <p:nvSpPr>
          <p:cNvPr id="5" name="Pladsholder til sidefod 4" hidden="1">
            <a:extLst>
              <a:ext uri="{FF2B5EF4-FFF2-40B4-BE49-F238E27FC236}">
                <a16:creationId xmlns:a16="http://schemas.microsoft.com/office/drawing/2014/main" id="{C21BA71A-F069-B212-232F-4ABB6775A812}"/>
              </a:ext>
            </a:extLst>
          </p:cNvPr>
          <p:cNvSpPr>
            <a:spLocks noGrp="1" noRot="1" noMove="1" noResize="1" noEditPoints="1" noAdjustHandles="1" noChangeArrowheads="1" noChangeShapeType="1"/>
          </p:cNvSpPr>
          <p:nvPr>
            <p:ph type="ftr" sz="quarter" idx="15"/>
          </p:nvPr>
        </p:nvSpPr>
        <p:spPr/>
        <p:txBody>
          <a:bodyPr/>
          <a:lstStyle/>
          <a:p>
            <a:endParaRPr lang="da-DK" dirty="0"/>
          </a:p>
        </p:txBody>
      </p:sp>
      <p:sp>
        <p:nvSpPr>
          <p:cNvPr id="6" name="Pladsholder til slidenummer 5">
            <a:extLst>
              <a:ext uri="{FF2B5EF4-FFF2-40B4-BE49-F238E27FC236}">
                <a16:creationId xmlns:a16="http://schemas.microsoft.com/office/drawing/2014/main" id="{9A7F9CF9-1022-CF80-659B-1EACC5D850FF}"/>
              </a:ext>
            </a:extLst>
          </p:cNvPr>
          <p:cNvSpPr>
            <a:spLocks noGrp="1" noRot="1" noMove="1" noResize="1" noEditPoints="1" noAdjustHandles="1" noChangeArrowheads="1" noChangeShapeType="1"/>
          </p:cNvSpPr>
          <p:nvPr>
            <p:ph type="sldNum" sz="quarter" idx="16"/>
          </p:nvPr>
        </p:nvSpPr>
        <p:spPr/>
        <p:txBody>
          <a:bodyPr/>
          <a:lstStyle/>
          <a:p>
            <a:fld id="{24C8C45C-947F-4981-8B3F-4F32E973C901}" type="slidenum">
              <a:rPr lang="da-DK" smtClean="0"/>
              <a:pPr/>
              <a:t>‹nr.›</a:t>
            </a:fld>
            <a:endParaRPr lang="da-DK" dirty="0"/>
          </a:p>
        </p:txBody>
      </p:sp>
      <p:sp>
        <p:nvSpPr>
          <p:cNvPr id="8" name="Titel 1">
            <a:extLst>
              <a:ext uri="{FF2B5EF4-FFF2-40B4-BE49-F238E27FC236}">
                <a16:creationId xmlns:a16="http://schemas.microsoft.com/office/drawing/2014/main" id="{1716821E-E4A4-FBD8-1516-5088ADAA1D90}"/>
              </a:ext>
            </a:extLst>
          </p:cNvPr>
          <p:cNvSpPr txBox="1">
            <a:spLocks/>
          </p:cNvSpPr>
          <p:nvPr userDrawn="1"/>
        </p:nvSpPr>
        <p:spPr>
          <a:xfrm>
            <a:off x="719138" y="719138"/>
            <a:ext cx="10748962" cy="1107292"/>
          </a:xfrm>
          <a:prstGeom prst="rect">
            <a:avLst/>
          </a:prstGeom>
        </p:spPr>
        <p:txBody>
          <a:bodyPr lIns="0" tIns="0" rIns="0" bIns="0"/>
          <a:lstStyle>
            <a:lvl1pPr algn="l" defTabSz="914400" rtl="0" eaLnBrk="1" latinLnBrk="0" hangingPunct="1">
              <a:lnSpc>
                <a:spcPct val="93000"/>
              </a:lnSpc>
              <a:spcBef>
                <a:spcPct val="0"/>
              </a:spcBef>
              <a:buNone/>
              <a:defRPr sz="4000" b="1" kern="1200">
                <a:solidFill>
                  <a:schemeClr val="tx1"/>
                </a:solidFill>
                <a:latin typeface="+mj-lt"/>
                <a:ea typeface="+mj-ea"/>
                <a:cs typeface="+mj-cs"/>
              </a:defRPr>
            </a:lvl1pPr>
          </a:lstStyle>
          <a:p>
            <a:r>
              <a:rPr lang="da-DK" dirty="0"/>
              <a:t>Eksempler på forsider</a:t>
            </a:r>
            <a:endParaRPr lang="da-DK"/>
          </a:p>
        </p:txBody>
      </p:sp>
      <p:pic>
        <p:nvPicPr>
          <p:cNvPr id="10" name="Billede 9">
            <a:extLst>
              <a:ext uri="{FF2B5EF4-FFF2-40B4-BE49-F238E27FC236}">
                <a16:creationId xmlns:a16="http://schemas.microsoft.com/office/drawing/2014/main" id="{D54A727E-8752-4196-4817-44EC1E933534}"/>
              </a:ext>
            </a:extLst>
          </p:cNvPr>
          <p:cNvPicPr>
            <a:picLocks noGrp="1" noRot="1" noChangeAspect="1" noMove="1" noResize="1" noEditPoints="1" noAdjustHandles="1" noChangeArrowheads="1" noChangeShapeType="1" noCrop="1"/>
          </p:cNvPicPr>
          <p:nvPr userDrawn="1"/>
        </p:nvPicPr>
        <p:blipFill>
          <a:blip r:embed="rId2">
            <a:extLst>
              <a:ext uri="{28A0092B-C50C-407E-A947-70E740481C1C}">
                <a14:useLocalDpi xmlns:a14="http://schemas.microsoft.com/office/drawing/2010/main" val="0"/>
              </a:ext>
            </a:extLst>
          </a:blip>
          <a:stretch>
            <a:fillRect/>
          </a:stretch>
        </p:blipFill>
        <p:spPr>
          <a:xfrm>
            <a:off x="720000" y="2015160"/>
            <a:ext cx="3426920" cy="4177406"/>
          </a:xfrm>
          <a:prstGeom prst="rect">
            <a:avLst/>
          </a:prstGeom>
        </p:spPr>
      </p:pic>
      <p:pic>
        <p:nvPicPr>
          <p:cNvPr id="11" name="Billede 10">
            <a:extLst>
              <a:ext uri="{FF2B5EF4-FFF2-40B4-BE49-F238E27FC236}">
                <a16:creationId xmlns:a16="http://schemas.microsoft.com/office/drawing/2014/main" id="{53008C22-04FE-5DA4-3D9E-2AB647365997}"/>
              </a:ext>
            </a:extLst>
          </p:cNvPr>
          <p:cNvPicPr>
            <a:picLocks noGrp="1" noRot="1" noChangeAspect="1" noMove="1" noResize="1" noEditPoints="1" noAdjustHandles="1" noChangeArrowheads="1" noChangeShapeType="1" noCrop="1"/>
          </p:cNvPicPr>
          <p:nvPr userDrawn="1"/>
        </p:nvPicPr>
        <p:blipFill>
          <a:blip r:embed="rId3">
            <a:extLst>
              <a:ext uri="{28A0092B-C50C-407E-A947-70E740481C1C}">
                <a14:useLocalDpi xmlns:a14="http://schemas.microsoft.com/office/drawing/2010/main" val="0"/>
              </a:ext>
            </a:extLst>
          </a:blip>
          <a:stretch>
            <a:fillRect/>
          </a:stretch>
        </p:blipFill>
        <p:spPr>
          <a:xfrm>
            <a:off x="7981200" y="2015160"/>
            <a:ext cx="3427200" cy="4177747"/>
          </a:xfrm>
          <a:prstGeom prst="rect">
            <a:avLst/>
          </a:prstGeom>
        </p:spPr>
      </p:pic>
      <p:pic>
        <p:nvPicPr>
          <p:cNvPr id="12" name="Billede 13">
            <a:extLst>
              <a:ext uri="{FF2B5EF4-FFF2-40B4-BE49-F238E27FC236}">
                <a16:creationId xmlns:a16="http://schemas.microsoft.com/office/drawing/2014/main" id="{0B992C14-CD22-51F5-C57D-C2CD475D91E4}"/>
              </a:ext>
            </a:extLst>
          </p:cNvPr>
          <p:cNvPicPr>
            <a:picLocks noGrp="1" noRot="1" noChangeAspect="1" noMove="1" noResize="1" noEditPoints="1" noAdjustHandles="1" noChangeArrowheads="1" noChangeShapeType="1" noCrop="1"/>
          </p:cNvPicPr>
          <p:nvPr userDrawn="1"/>
        </p:nvPicPr>
        <p:blipFill>
          <a:blip r:embed="rId4">
            <a:extLst>
              <a:ext uri="{28A0092B-C50C-407E-A947-70E740481C1C}">
                <a14:useLocalDpi xmlns:a14="http://schemas.microsoft.com/office/drawing/2010/main" val="0"/>
              </a:ext>
            </a:extLst>
          </a:blip>
          <a:stretch>
            <a:fillRect/>
          </a:stretch>
        </p:blipFill>
        <p:spPr>
          <a:xfrm>
            <a:off x="4349751" y="2015161"/>
            <a:ext cx="3426919" cy="4177406"/>
          </a:xfrm>
          <a:prstGeom prst="rect">
            <a:avLst/>
          </a:prstGeom>
        </p:spPr>
      </p:pic>
      <p:graphicFrame>
        <p:nvGraphicFramePr>
          <p:cNvPr id="13" name="Tabel 15">
            <a:extLst>
              <a:ext uri="{FF2B5EF4-FFF2-40B4-BE49-F238E27FC236}">
                <a16:creationId xmlns:a16="http://schemas.microsoft.com/office/drawing/2014/main" id="{7E5BBFBD-4049-40C0-CF07-B18E57E6D042}"/>
              </a:ext>
            </a:extLst>
          </p:cNvPr>
          <p:cNvGraphicFramePr>
            <a:graphicFrameLocks noGrp="1" noDrilldown="1" noMove="1" noResize="1"/>
          </p:cNvGraphicFramePr>
          <p:nvPr userDrawn="1">
            <p:extLst>
              <p:ext uri="{D42A27DB-BD31-4B8C-83A1-F6EECF244321}">
                <p14:modId xmlns:p14="http://schemas.microsoft.com/office/powerpoint/2010/main" val="3394728161"/>
              </p:ext>
            </p:extLst>
          </p:nvPr>
        </p:nvGraphicFramePr>
        <p:xfrm>
          <a:off x="7981949" y="1418408"/>
          <a:ext cx="3489325" cy="1005840"/>
        </p:xfrm>
        <a:graphic>
          <a:graphicData uri="http://schemas.openxmlformats.org/drawingml/2006/table">
            <a:tbl>
              <a:tblPr/>
              <a:tblGrid>
                <a:gridCol w="3489325">
                  <a:extLst>
                    <a:ext uri="{9D8B030D-6E8A-4147-A177-3AD203B41FA5}">
                      <a16:colId xmlns:a16="http://schemas.microsoft.com/office/drawing/2014/main" val="215304301"/>
                    </a:ext>
                  </a:extLst>
                </a:gridCol>
              </a:tblGrid>
              <a:tr h="6511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a-DK" sz="1900" b="1" kern="1200" dirty="0">
                          <a:solidFill>
                            <a:srgbClr val="000000"/>
                          </a:solidFill>
                          <a:latin typeface="+mn-lt"/>
                          <a:ea typeface="+mn-ea"/>
                          <a:cs typeface="+mn-cs"/>
                        </a:rPr>
                        <a:t>Forsider STUK </a:t>
                      </a:r>
                      <a:br>
                        <a:rPr lang="da-DK" sz="1900" b="1" kern="1200" dirty="0">
                          <a:solidFill>
                            <a:srgbClr val="000000"/>
                          </a:solidFill>
                          <a:latin typeface="+mn-lt"/>
                          <a:ea typeface="+mn-ea"/>
                          <a:cs typeface="+mn-cs"/>
                        </a:rPr>
                      </a:br>
                      <a:r>
                        <a:rPr lang="da-DK" sz="1000" b="1" kern="1200" dirty="0">
                          <a:solidFill>
                            <a:srgbClr val="000000"/>
                          </a:solidFill>
                          <a:latin typeface="+mn-lt"/>
                          <a:ea typeface="+mn-ea"/>
                          <a:cs typeface="+mn-cs"/>
                        </a:rPr>
                        <a:t>Grønne farver, STUK-logo og valgfri rød streg</a:t>
                      </a:r>
                      <a:endParaRPr lang="da-DK"/>
                    </a:p>
                    <a:p>
                      <a:pPr marL="0" marR="0" lvl="0" indent="0" algn="l" defTabSz="914400" rtl="0" eaLnBrk="1" fontAlgn="auto" latinLnBrk="0" hangingPunct="1">
                        <a:lnSpc>
                          <a:spcPct val="100000"/>
                        </a:lnSpc>
                        <a:spcBef>
                          <a:spcPts val="0"/>
                        </a:spcBef>
                        <a:spcAft>
                          <a:spcPts val="0"/>
                        </a:spcAft>
                        <a:buClrTx/>
                        <a:buSzTx/>
                        <a:buFontTx/>
                        <a:buNone/>
                        <a:tabLst/>
                        <a:defRPr/>
                      </a:pPr>
                      <a:endParaRPr lang="da-DK" sz="1900" b="1" kern="1200" dirty="0">
                        <a:solidFill>
                          <a:srgbClr val="000000"/>
                        </a:solidFill>
                        <a:latin typeface="+mn-lt"/>
                        <a:ea typeface="+mn-ea"/>
                        <a:cs typeface="+mn-cs"/>
                      </a:endParaRPr>
                    </a:p>
                    <a:p>
                      <a:endParaRPr lang="da-DK" dirty="0"/>
                    </a:p>
                  </a:txBody>
                  <a:tcPr marL="0" marR="0" marT="0" marB="0">
                    <a:lnL>
                      <a:noFill/>
                    </a:lnL>
                    <a:lnR>
                      <a:noFill/>
                    </a:lnR>
                    <a:lnT>
                      <a:noFill/>
                    </a:lnT>
                    <a:lnB>
                      <a:noFill/>
                    </a:lnB>
                  </a:tcPr>
                </a:tc>
                <a:extLst>
                  <a:ext uri="{0D108BD9-81ED-4DB2-BD59-A6C34878D82A}">
                    <a16:rowId xmlns:a16="http://schemas.microsoft.com/office/drawing/2014/main" val="3894350337"/>
                  </a:ext>
                </a:extLst>
              </a:tr>
            </a:tbl>
          </a:graphicData>
        </a:graphic>
      </p:graphicFrame>
      <p:sp>
        <p:nvSpPr>
          <p:cNvPr id="14" name="Rektangel 28">
            <a:extLst>
              <a:ext uri="{FF2B5EF4-FFF2-40B4-BE49-F238E27FC236}">
                <a16:creationId xmlns:a16="http://schemas.microsoft.com/office/drawing/2014/main" id="{54CC87D4-DB1F-5D38-FE35-1A057BE1A1A1}"/>
              </a:ext>
            </a:extLst>
          </p:cNvPr>
          <p:cNvSpPr>
            <a:spLocks noGrp="1" noRot="1" noMove="1" noResize="1" noEditPoints="1" noAdjustHandles="1" noChangeArrowheads="1" noChangeShapeType="1"/>
          </p:cNvSpPr>
          <p:nvPr userDrawn="1"/>
        </p:nvSpPr>
        <p:spPr>
          <a:xfrm>
            <a:off x="4349750" y="1418408"/>
            <a:ext cx="3487738" cy="707886"/>
          </a:xfrm>
          <a:prstGeom prst="rect">
            <a:avLst/>
          </a:prstGeom>
        </p:spPr>
        <p:txBody>
          <a:bodyPr wrap="square" lIns="0" tIns="0" rIns="0" bIns="0">
            <a:spAutoFit/>
          </a:bodyPr>
          <a:lstStyle/>
          <a:p>
            <a:pPr lvl="0">
              <a:defRPr/>
            </a:pPr>
            <a:r>
              <a:rPr lang="da-DK" b="1" dirty="0">
                <a:solidFill>
                  <a:srgbClr val="000000"/>
                </a:solidFill>
              </a:rPr>
              <a:t>Forsider STIL</a:t>
            </a:r>
            <a:endParaRPr lang="da-DK"/>
          </a:p>
          <a:p>
            <a:r>
              <a:rPr lang="da-DK" sz="1000" b="1" dirty="0">
                <a:solidFill>
                  <a:srgbClr val="000000"/>
                </a:solidFill>
              </a:rPr>
              <a:t>Grønne farver, STIL-logo og valgfri blå streg</a:t>
            </a:r>
            <a:endParaRPr lang="da-DK"/>
          </a:p>
          <a:p>
            <a:endParaRPr lang="da-DK" dirty="0"/>
          </a:p>
        </p:txBody>
      </p:sp>
      <p:graphicFrame>
        <p:nvGraphicFramePr>
          <p:cNvPr id="15" name="Tabel 29">
            <a:extLst>
              <a:ext uri="{FF2B5EF4-FFF2-40B4-BE49-F238E27FC236}">
                <a16:creationId xmlns:a16="http://schemas.microsoft.com/office/drawing/2014/main" id="{4F7BB8FB-72E0-1857-68B0-74A7242302BA}"/>
              </a:ext>
            </a:extLst>
          </p:cNvPr>
          <p:cNvGraphicFramePr>
            <a:graphicFrameLocks noGrp="1" noDrilldown="1" noMove="1" noResize="1"/>
          </p:cNvGraphicFramePr>
          <p:nvPr userDrawn="1">
            <p:extLst>
              <p:ext uri="{D42A27DB-BD31-4B8C-83A1-F6EECF244321}">
                <p14:modId xmlns:p14="http://schemas.microsoft.com/office/powerpoint/2010/main" val="2158444187"/>
              </p:ext>
            </p:extLst>
          </p:nvPr>
        </p:nvGraphicFramePr>
        <p:xfrm>
          <a:off x="719138" y="1418408"/>
          <a:ext cx="3498497" cy="716280"/>
        </p:xfrm>
        <a:graphic>
          <a:graphicData uri="http://schemas.openxmlformats.org/drawingml/2006/table">
            <a:tbl>
              <a:tblPr/>
              <a:tblGrid>
                <a:gridCol w="3498497">
                  <a:extLst>
                    <a:ext uri="{9D8B030D-6E8A-4147-A177-3AD203B41FA5}">
                      <a16:colId xmlns:a16="http://schemas.microsoft.com/office/drawing/2014/main" val="215304301"/>
                    </a:ext>
                  </a:extLst>
                </a:gridCol>
              </a:tblGrid>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a-DK" sz="1900" b="1" kern="1200" dirty="0">
                          <a:solidFill>
                            <a:srgbClr val="000000"/>
                          </a:solidFill>
                          <a:latin typeface="+mn-lt"/>
                          <a:ea typeface="+mn-ea"/>
                          <a:cs typeface="+mn-cs"/>
                        </a:rPr>
                        <a:t>Forsider DEPT</a:t>
                      </a:r>
                      <a:br>
                        <a:rPr lang="da-DK" sz="1900" b="1" kern="1200" dirty="0">
                          <a:solidFill>
                            <a:srgbClr val="000000"/>
                          </a:solidFill>
                          <a:latin typeface="+mn-lt"/>
                          <a:ea typeface="+mn-ea"/>
                          <a:cs typeface="+mn-cs"/>
                        </a:rPr>
                      </a:br>
                      <a:r>
                        <a:rPr lang="da-DK" sz="1000" b="1" kern="1200" dirty="0">
                          <a:solidFill>
                            <a:srgbClr val="000000"/>
                          </a:solidFill>
                          <a:latin typeface="+mn-lt"/>
                          <a:ea typeface="+mn-ea"/>
                          <a:cs typeface="+mn-cs"/>
                        </a:rPr>
                        <a:t>Grønne</a:t>
                      </a:r>
                      <a:r>
                        <a:rPr lang="da-DK" sz="1000" b="1" kern="1200" baseline="0" dirty="0">
                          <a:solidFill>
                            <a:srgbClr val="000000"/>
                          </a:solidFill>
                          <a:latin typeface="+mn-lt"/>
                          <a:ea typeface="+mn-ea"/>
                          <a:cs typeface="+mn-cs"/>
                        </a:rPr>
                        <a:t> farver og DEPT-logo </a:t>
                      </a:r>
                      <a:endParaRPr lang="da-DK" sz="1000" b="1" kern="1200" dirty="0">
                        <a:solidFill>
                          <a:srgbClr val="000000"/>
                        </a:solidFill>
                        <a:latin typeface="+mn-lt"/>
                        <a:ea typeface="+mn-ea"/>
                        <a:cs typeface="+mn-cs"/>
                      </a:endParaRPr>
                    </a:p>
                    <a:p>
                      <a:endParaRPr lang="da-DK" dirty="0"/>
                    </a:p>
                  </a:txBody>
                  <a:tcPr marL="0" marR="0" marT="0" marB="0">
                    <a:lnL>
                      <a:noFill/>
                    </a:lnL>
                    <a:lnR>
                      <a:noFill/>
                    </a:lnR>
                    <a:lnT>
                      <a:noFill/>
                    </a:lnT>
                    <a:lnB>
                      <a:noFill/>
                    </a:lnB>
                  </a:tcPr>
                </a:tc>
                <a:extLst>
                  <a:ext uri="{0D108BD9-81ED-4DB2-BD59-A6C34878D82A}">
                    <a16:rowId xmlns:a16="http://schemas.microsoft.com/office/drawing/2014/main" val="3894350337"/>
                  </a:ext>
                </a:extLst>
              </a:tr>
            </a:tbl>
          </a:graphicData>
        </a:graphic>
      </p:graphicFrame>
    </p:spTree>
    <p:extLst>
      <p:ext uri="{BB962C8B-B14F-4D97-AF65-F5344CB8AC3E}">
        <p14:creationId xmlns:p14="http://schemas.microsoft.com/office/powerpoint/2010/main" val="438824604"/>
      </p:ext>
    </p:extLst>
  </p:cSld>
  <p:clrMapOvr>
    <a:masterClrMapping/>
  </p:clrMapOvr>
  <p:extLst>
    <p:ext uri="{DCECCB84-F9BA-43D5-87BE-67443E8EF086}">
      <p15:sldGuideLst xmlns:p15="http://schemas.microsoft.com/office/powerpoint/2012/main">
        <p15:guide id="4" pos="2650" userDrawn="1">
          <p15:clr>
            <a:srgbClr val="A4A3A4"/>
          </p15:clr>
        </p15:guide>
        <p15:guide id="5" pos="2740" userDrawn="1">
          <p15:clr>
            <a:srgbClr val="A4A3A4"/>
          </p15:clr>
        </p15:guide>
        <p15:guide id="6" pos="4937" userDrawn="1">
          <p15:clr>
            <a:srgbClr val="A4A3A4"/>
          </p15:clr>
        </p15:guide>
        <p15:guide id="7" pos="5028" userDrawn="1">
          <p15:clr>
            <a:srgbClr val="A4A3A4"/>
          </p15:clr>
        </p15:guide>
        <p15:guide id="8" orient="horz" pos="1265" userDrawn="1">
          <p15:clr>
            <a:srgbClr val="A4A3A4"/>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Forside D">
    <p:bg>
      <p:bgRef idx="1001">
        <a:schemeClr val="bg1"/>
      </p:bgRef>
    </p:bg>
    <p:spTree>
      <p:nvGrpSpPr>
        <p:cNvPr id="1" name=""/>
        <p:cNvGrpSpPr/>
        <p:nvPr/>
      </p:nvGrpSpPr>
      <p:grpSpPr>
        <a:xfrm>
          <a:off x="0" y="0"/>
          <a:ext cx="0" cy="0"/>
          <a:chOff x="0" y="0"/>
          <a:chExt cx="0" cy="0"/>
        </a:xfrm>
      </p:grpSpPr>
      <p:sp>
        <p:nvSpPr>
          <p:cNvPr id="18" name="Baggrund">
            <a:extLst>
              <a:ext uri="{FF2B5EF4-FFF2-40B4-BE49-F238E27FC236}">
                <a16:creationId xmlns:a16="http://schemas.microsoft.com/office/drawing/2014/main" id="{A203E482-3CDF-036F-0708-4D0C3DF71AE9}"/>
              </a:ext>
            </a:extLst>
          </p:cNvPr>
          <p:cNvSpPr/>
          <p:nvPr userDrawn="1"/>
        </p:nvSpPr>
        <p:spPr>
          <a:xfrm>
            <a:off x="-1" y="0"/>
            <a:ext cx="7110580" cy="6861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14" name="Element">
            <a:extLst>
              <a:ext uri="{FF2B5EF4-FFF2-40B4-BE49-F238E27FC236}">
                <a16:creationId xmlns:a16="http://schemas.microsoft.com/office/drawing/2014/main" id="{A3EBDC23-28DE-DCE6-C444-B9DBC477A2BF}"/>
              </a:ext>
            </a:extLst>
          </p:cNvPr>
          <p:cNvSpPr/>
          <p:nvPr userDrawn="1"/>
        </p:nvSpPr>
        <p:spPr>
          <a:xfrm>
            <a:off x="7113600" y="0"/>
            <a:ext cx="144000" cy="686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6" name="Title 1">
            <a:extLst>
              <a:ext uri="{FF2B5EF4-FFF2-40B4-BE49-F238E27FC236}">
                <a16:creationId xmlns:a16="http://schemas.microsoft.com/office/drawing/2014/main" id="{95363446-EB64-4DBB-D623-B4B83D729E51}"/>
              </a:ext>
            </a:extLst>
          </p:cNvPr>
          <p:cNvSpPr>
            <a:spLocks noGrp="1"/>
          </p:cNvSpPr>
          <p:nvPr>
            <p:ph type="title" hasCustomPrompt="1"/>
          </p:nvPr>
        </p:nvSpPr>
        <p:spPr>
          <a:xfrm>
            <a:off x="719138" y="2235969"/>
            <a:ext cx="5673725" cy="1290274"/>
          </a:xfrm>
        </p:spPr>
        <p:txBody>
          <a:bodyPr anchor="b" anchorCtr="0"/>
          <a:lstStyle>
            <a:lvl1pPr>
              <a:lnSpc>
                <a:spcPct val="93000"/>
              </a:lnSpc>
              <a:defRPr sz="4000"/>
            </a:lvl1pPr>
          </a:lstStyle>
          <a:p>
            <a:r>
              <a:rPr lang="da-DK" dirty="0"/>
              <a:t>Klik for at tilføje overskrift</a:t>
            </a:r>
            <a:endParaRPr lang="da-DK"/>
          </a:p>
        </p:txBody>
      </p:sp>
      <p:sp>
        <p:nvSpPr>
          <p:cNvPr id="15" name="Undertitel 2">
            <a:extLst>
              <a:ext uri="{FF2B5EF4-FFF2-40B4-BE49-F238E27FC236}">
                <a16:creationId xmlns:a16="http://schemas.microsoft.com/office/drawing/2014/main" id="{A2C4460D-8385-F0CA-52D1-477ED42750BA}"/>
              </a:ext>
            </a:extLst>
          </p:cNvPr>
          <p:cNvSpPr>
            <a:spLocks noGrp="1"/>
          </p:cNvSpPr>
          <p:nvPr>
            <p:ph type="subTitle" idx="1" hasCustomPrompt="1"/>
          </p:nvPr>
        </p:nvSpPr>
        <p:spPr>
          <a:xfrm>
            <a:off x="719999" y="3723361"/>
            <a:ext cx="5672863" cy="1891241"/>
          </a:xfrm>
        </p:spPr>
        <p:txBody>
          <a:bodyPr/>
          <a:lstStyle>
            <a:lvl1pPr marL="0" indent="0" algn="l">
              <a:spcBef>
                <a:spcPts val="0"/>
              </a:spcBef>
              <a:buNone/>
              <a:defRPr sz="15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Klik for at tilføje underoverskrift</a:t>
            </a:r>
            <a:endParaRPr lang="da-DK"/>
          </a:p>
        </p:txBody>
      </p:sp>
      <p:sp>
        <p:nvSpPr>
          <p:cNvPr id="17" name="Date" descr="{&quot;templafy&quot;:{&quot;id&quot;:&quot;589b0721-7456-4818-8778-a1d43c7fdbb8&quot;}}">
            <a:extLst>
              <a:ext uri="{FF2B5EF4-FFF2-40B4-BE49-F238E27FC236}">
                <a16:creationId xmlns:a16="http://schemas.microsoft.com/office/drawing/2014/main" id="{F8A29FD4-5861-BFB7-CFEF-AA583885432E}"/>
              </a:ext>
            </a:extLst>
          </p:cNvPr>
          <p:cNvSpPr txBox="1">
            <a:spLocks/>
          </p:cNvSpPr>
          <p:nvPr userDrawn="1"/>
        </p:nvSpPr>
        <p:spPr>
          <a:xfrm>
            <a:off x="4991100" y="6400801"/>
            <a:ext cx="1394100" cy="456769"/>
          </a:xfrm>
          <a:prstGeom prst="rect">
            <a:avLst/>
          </a:prstGeom>
        </p:spPr>
        <p:txBody>
          <a:bodyPr lIns="0" tIns="0" rIns="0" bIns="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endParaRPr lang="da-DK" sz="800" dirty="0">
              <a:solidFill>
                <a:schemeClr val="tx1"/>
              </a:solidFill>
            </a:endParaRPr>
          </a:p>
        </p:txBody>
      </p:sp>
      <p:sp>
        <p:nvSpPr>
          <p:cNvPr id="19" name="Pladsholder til dato 18">
            <a:extLst>
              <a:ext uri="{FF2B5EF4-FFF2-40B4-BE49-F238E27FC236}">
                <a16:creationId xmlns:a16="http://schemas.microsoft.com/office/drawing/2014/main" id="{E1C7A997-9C61-52E8-AF73-2D101C9C4F04}"/>
              </a:ext>
            </a:extLst>
          </p:cNvPr>
          <p:cNvSpPr>
            <a:spLocks noGrp="1"/>
          </p:cNvSpPr>
          <p:nvPr>
            <p:ph type="dt" sz="half" idx="10"/>
          </p:nvPr>
        </p:nvSpPr>
        <p:spPr/>
        <p:txBody>
          <a:bodyPr/>
          <a:lstStyle/>
          <a:p>
            <a:fld id="{269F2E09-5C29-4885-BDD5-BB12CC9148DE}" type="datetime1">
              <a:rPr lang="da-DK" smtClean="0"/>
              <a:t>26-08-2025</a:t>
            </a:fld>
            <a:endParaRPr lang="da-DK" dirty="0"/>
          </a:p>
        </p:txBody>
      </p:sp>
      <p:sp>
        <p:nvSpPr>
          <p:cNvPr id="20" name="Pladsholder til sidefod 19">
            <a:extLst>
              <a:ext uri="{FF2B5EF4-FFF2-40B4-BE49-F238E27FC236}">
                <a16:creationId xmlns:a16="http://schemas.microsoft.com/office/drawing/2014/main" id="{B29DFCC8-1FAD-4EF3-6CE5-8FC78C987575}"/>
              </a:ext>
            </a:extLst>
          </p:cNvPr>
          <p:cNvSpPr>
            <a:spLocks noGrp="1"/>
          </p:cNvSpPr>
          <p:nvPr>
            <p:ph type="ftr" sz="quarter" idx="11"/>
          </p:nvPr>
        </p:nvSpPr>
        <p:spPr/>
        <p:txBody>
          <a:bodyPr/>
          <a:lstStyle/>
          <a:p>
            <a:endParaRPr lang="da-DK" dirty="0"/>
          </a:p>
        </p:txBody>
      </p:sp>
      <p:sp>
        <p:nvSpPr>
          <p:cNvPr id="21" name="Pladsholder til slidenummer 20">
            <a:extLst>
              <a:ext uri="{FF2B5EF4-FFF2-40B4-BE49-F238E27FC236}">
                <a16:creationId xmlns:a16="http://schemas.microsoft.com/office/drawing/2014/main" id="{DC846313-DA26-0FA1-DF3C-B4A7331D6F34}"/>
              </a:ext>
            </a:extLst>
          </p:cNvPr>
          <p:cNvSpPr>
            <a:spLocks noGrp="1"/>
          </p:cNvSpPr>
          <p:nvPr>
            <p:ph type="sldNum" sz="quarter" idx="12"/>
          </p:nvPr>
        </p:nvSpPr>
        <p:spPr>
          <a:xfrm>
            <a:off x="0" y="6858000"/>
            <a:ext cx="0" cy="0"/>
          </a:xfrm>
        </p:spPr>
        <p:txBody>
          <a:bodyPr/>
          <a:lstStyle>
            <a:lvl1pPr>
              <a:defRPr>
                <a:noFill/>
              </a:defRPr>
            </a:lvl1pPr>
          </a:lstStyle>
          <a:p>
            <a:r>
              <a:rPr lang="da-DK" dirty="0"/>
              <a:t>Side </a:t>
            </a:r>
            <a:fld id="{24C8C45C-947F-4981-8B3F-4F32E973C901}" type="slidenum">
              <a:rPr lang="da-DK" smtClean="0"/>
              <a:pPr/>
              <a:t>‹nr.›</a:t>
            </a:fld>
            <a:endParaRPr lang="da-DK" dirty="0"/>
          </a:p>
        </p:txBody>
      </p:sp>
      <p:sp>
        <p:nvSpPr>
          <p:cNvPr id="5" name="Picture Placeholder 7">
            <a:extLst>
              <a:ext uri="{FF2B5EF4-FFF2-40B4-BE49-F238E27FC236}">
                <a16:creationId xmlns:a16="http://schemas.microsoft.com/office/drawing/2014/main" id="{3A5C9677-C5D8-E8C9-7DD9-FFA843C7633D}"/>
              </a:ext>
            </a:extLst>
          </p:cNvPr>
          <p:cNvSpPr>
            <a:spLocks noGrp="1"/>
          </p:cNvSpPr>
          <p:nvPr>
            <p:ph type="pic" sz="quarter" idx="14" hasCustomPrompt="1"/>
          </p:nvPr>
        </p:nvSpPr>
        <p:spPr>
          <a:xfrm>
            <a:off x="7257600" y="0"/>
            <a:ext cx="4939200" cy="6861600"/>
          </a:xfrm>
          <a:solidFill>
            <a:schemeClr val="bg1">
              <a:lumMod val="95000"/>
            </a:schemeClr>
          </a:solidFill>
        </p:spPr>
        <p:txBody>
          <a:bodyPr tIns="72000"/>
          <a:lstStyle>
            <a:lvl1pPr marL="0" indent="0" algn="ctr">
              <a:buNone/>
              <a:defRPr sz="1600">
                <a:solidFill>
                  <a:schemeClr val="tx1"/>
                </a:solidFill>
              </a:defRPr>
            </a:lvl1pPr>
          </a:lstStyle>
          <a:p>
            <a:r>
              <a:rPr lang="da-DK" dirty="0"/>
              <a:t>Klik på rammen og indsæt billede via Templafy Images /Billeder</a:t>
            </a:r>
            <a:endParaRPr lang="da-DK"/>
          </a:p>
        </p:txBody>
      </p:sp>
      <p:pic>
        <p:nvPicPr>
          <p:cNvPr id="1315865144" name="logo" descr="{&quot;templafy&quot;:{&quot;id&quot;:&quot;0df7dc6a-0b47-459e-999a-57ff5e74974c&quot;}}"/>
          <p:cNvPicPr>
            <a:picLocks noChangeAspect="1"/>
          </p:cNvPicPr>
          <p:nvPr/>
        </p:nvPicPr>
        <p:blipFill>
          <a:blip r:embed="rId2"/>
          <a:stretch>
            <a:fillRect/>
          </a:stretch>
        </p:blipFill>
        <p:spPr>
          <a:xfrm>
            <a:off x="557213" y="720000"/>
            <a:ext cx="2203500" cy="655200"/>
          </a:xfrm>
          <a:prstGeom prst="rect">
            <a:avLst/>
          </a:prstGeom>
        </p:spPr>
      </p:pic>
      <p:sp>
        <p:nvSpPr>
          <p:cNvPr id="2" name="Name" descr="{&quot;templafy&quot;:{&quot;id&quot;:&quot;802c6f51-43d1-4e70-a02a-62d7da39e4f4&quot;}}">
            <a:extLst>
              <a:ext uri="{FF2B5EF4-FFF2-40B4-BE49-F238E27FC236}">
                <a16:creationId xmlns:a16="http://schemas.microsoft.com/office/drawing/2014/main" id="{02BB8C89-9CCB-A9F2-87FD-3979F34DBFD3}"/>
              </a:ext>
            </a:extLst>
          </p:cNvPr>
          <p:cNvSpPr/>
          <p:nvPr userDrawn="1"/>
        </p:nvSpPr>
        <p:spPr>
          <a:xfrm>
            <a:off x="720000" y="6400801"/>
            <a:ext cx="4268079" cy="45676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r>
              <a:rPr lang="da-DK" sz="800" noProof="0" dirty="0">
                <a:solidFill>
                  <a:schemeClr val="tx1"/>
                </a:solidFill>
              </a:rPr>
              <a:t>Mia Holck Kjærgaard</a:t>
            </a:r>
          </a:p>
        </p:txBody>
      </p:sp>
    </p:spTree>
    <p:extLst>
      <p:ext uri="{BB962C8B-B14F-4D97-AF65-F5344CB8AC3E}">
        <p14:creationId xmlns:p14="http://schemas.microsoft.com/office/powerpoint/2010/main" val="2660229231"/>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4027" userDrawn="1">
          <p15:clr>
            <a:srgbClr val="A4A3A4"/>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Forside E">
    <p:bg>
      <p:bgPr>
        <a:solidFill>
          <a:schemeClr val="tx1"/>
        </a:solidFill>
        <a:effectLst/>
      </p:bgPr>
    </p:bg>
    <p:spTree>
      <p:nvGrpSpPr>
        <p:cNvPr id="1" name=""/>
        <p:cNvGrpSpPr/>
        <p:nvPr/>
      </p:nvGrpSpPr>
      <p:grpSpPr>
        <a:xfrm>
          <a:off x="0" y="0"/>
          <a:ext cx="0" cy="0"/>
          <a:chOff x="0" y="0"/>
          <a:chExt cx="0" cy="0"/>
        </a:xfrm>
      </p:grpSpPr>
      <p:sp>
        <p:nvSpPr>
          <p:cNvPr id="18" name="Baggrund">
            <a:extLst>
              <a:ext uri="{FF2B5EF4-FFF2-40B4-BE49-F238E27FC236}">
                <a16:creationId xmlns:a16="http://schemas.microsoft.com/office/drawing/2014/main" id="{A203E482-3CDF-036F-0708-4D0C3DF71AE9}"/>
              </a:ext>
            </a:extLst>
          </p:cNvPr>
          <p:cNvSpPr/>
          <p:nvPr userDrawn="1"/>
        </p:nvSpPr>
        <p:spPr>
          <a:xfrm>
            <a:off x="7113776" y="0"/>
            <a:ext cx="5078224" cy="6861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14" name="Element">
            <a:extLst>
              <a:ext uri="{FF2B5EF4-FFF2-40B4-BE49-F238E27FC236}">
                <a16:creationId xmlns:a16="http://schemas.microsoft.com/office/drawing/2014/main" id="{A3EBDC23-28DE-DCE6-C444-B9DBC477A2BF}"/>
              </a:ext>
            </a:extLst>
          </p:cNvPr>
          <p:cNvSpPr/>
          <p:nvPr userDrawn="1"/>
        </p:nvSpPr>
        <p:spPr>
          <a:xfrm>
            <a:off x="12048000" y="0"/>
            <a:ext cx="147600" cy="6861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6" name="Title 1">
            <a:extLst>
              <a:ext uri="{FF2B5EF4-FFF2-40B4-BE49-F238E27FC236}">
                <a16:creationId xmlns:a16="http://schemas.microsoft.com/office/drawing/2014/main" id="{CC779C68-2C96-7ABE-EA85-48017892F51B}"/>
              </a:ext>
            </a:extLst>
          </p:cNvPr>
          <p:cNvSpPr>
            <a:spLocks noGrp="1"/>
          </p:cNvSpPr>
          <p:nvPr>
            <p:ph type="title" hasCustomPrompt="1"/>
          </p:nvPr>
        </p:nvSpPr>
        <p:spPr>
          <a:xfrm>
            <a:off x="7833599" y="1674919"/>
            <a:ext cx="3637675" cy="1891241"/>
          </a:xfrm>
        </p:spPr>
        <p:txBody>
          <a:bodyPr anchor="b" anchorCtr="0"/>
          <a:lstStyle>
            <a:lvl1pPr>
              <a:lnSpc>
                <a:spcPct val="95000"/>
              </a:lnSpc>
              <a:defRPr sz="4000"/>
            </a:lvl1pPr>
          </a:lstStyle>
          <a:p>
            <a:r>
              <a:rPr lang="da-DK" dirty="0"/>
              <a:t>Klik for at tilføje overskrift</a:t>
            </a:r>
            <a:endParaRPr lang="da-DK"/>
          </a:p>
        </p:txBody>
      </p:sp>
      <p:sp>
        <p:nvSpPr>
          <p:cNvPr id="15" name="Undertitel 2">
            <a:extLst>
              <a:ext uri="{FF2B5EF4-FFF2-40B4-BE49-F238E27FC236}">
                <a16:creationId xmlns:a16="http://schemas.microsoft.com/office/drawing/2014/main" id="{A2C4460D-8385-F0CA-52D1-477ED42750BA}"/>
              </a:ext>
            </a:extLst>
          </p:cNvPr>
          <p:cNvSpPr>
            <a:spLocks noGrp="1"/>
          </p:cNvSpPr>
          <p:nvPr>
            <p:ph type="subTitle" idx="1" hasCustomPrompt="1"/>
          </p:nvPr>
        </p:nvSpPr>
        <p:spPr>
          <a:xfrm>
            <a:off x="7833600" y="3723361"/>
            <a:ext cx="3637675" cy="1891241"/>
          </a:xfrm>
        </p:spPr>
        <p:txBody>
          <a:bodyPr lIns="0"/>
          <a:lstStyle>
            <a:lvl1pPr marL="0" indent="0" algn="l">
              <a:spcBef>
                <a:spcPts val="0"/>
              </a:spcBef>
              <a:buNone/>
              <a:defRPr sz="15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Klik for at tilføje underoverskrift</a:t>
            </a:r>
            <a:endParaRPr lang="da-DK"/>
          </a:p>
        </p:txBody>
      </p:sp>
      <p:sp>
        <p:nvSpPr>
          <p:cNvPr id="17" name="Date" descr="{&quot;templafy&quot;:{&quot;id&quot;:&quot;441c8a0c-78ca-4735-955e-014dd91f0500&quot;}}">
            <a:extLst>
              <a:ext uri="{FF2B5EF4-FFF2-40B4-BE49-F238E27FC236}">
                <a16:creationId xmlns:a16="http://schemas.microsoft.com/office/drawing/2014/main" id="{F8A29FD4-5861-BFB7-CFEF-AA583885432E}"/>
              </a:ext>
            </a:extLst>
          </p:cNvPr>
          <p:cNvSpPr txBox="1">
            <a:spLocks/>
          </p:cNvSpPr>
          <p:nvPr userDrawn="1"/>
        </p:nvSpPr>
        <p:spPr>
          <a:xfrm>
            <a:off x="10077175" y="6400801"/>
            <a:ext cx="1394100" cy="456769"/>
          </a:xfrm>
          <a:prstGeom prst="rect">
            <a:avLst/>
          </a:prstGeom>
        </p:spPr>
        <p:txBody>
          <a:bodyPr lIns="0" tIns="0" rIns="0" bIns="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endParaRPr lang="da-DK" sz="800" dirty="0">
              <a:solidFill>
                <a:schemeClr val="tx1"/>
              </a:solidFill>
            </a:endParaRPr>
          </a:p>
        </p:txBody>
      </p:sp>
      <p:sp>
        <p:nvSpPr>
          <p:cNvPr id="19" name="Pladsholder til dato 18">
            <a:extLst>
              <a:ext uri="{FF2B5EF4-FFF2-40B4-BE49-F238E27FC236}">
                <a16:creationId xmlns:a16="http://schemas.microsoft.com/office/drawing/2014/main" id="{E1C7A997-9C61-52E8-AF73-2D101C9C4F04}"/>
              </a:ext>
            </a:extLst>
          </p:cNvPr>
          <p:cNvSpPr>
            <a:spLocks noGrp="1"/>
          </p:cNvSpPr>
          <p:nvPr>
            <p:ph type="dt" sz="half" idx="10"/>
          </p:nvPr>
        </p:nvSpPr>
        <p:spPr/>
        <p:txBody>
          <a:bodyPr/>
          <a:lstStyle/>
          <a:p>
            <a:fld id="{24AAD818-E4AC-42DF-ABA3-4B9DD200DC6C}" type="datetime1">
              <a:rPr lang="da-DK" smtClean="0"/>
              <a:t>26-08-2025</a:t>
            </a:fld>
            <a:endParaRPr lang="da-DK" dirty="0"/>
          </a:p>
        </p:txBody>
      </p:sp>
      <p:sp>
        <p:nvSpPr>
          <p:cNvPr id="20" name="Pladsholder til sidefod 19">
            <a:extLst>
              <a:ext uri="{FF2B5EF4-FFF2-40B4-BE49-F238E27FC236}">
                <a16:creationId xmlns:a16="http://schemas.microsoft.com/office/drawing/2014/main" id="{B29DFCC8-1FAD-4EF3-6CE5-8FC78C987575}"/>
              </a:ext>
            </a:extLst>
          </p:cNvPr>
          <p:cNvSpPr>
            <a:spLocks noGrp="1"/>
          </p:cNvSpPr>
          <p:nvPr>
            <p:ph type="ftr" sz="quarter" idx="11"/>
          </p:nvPr>
        </p:nvSpPr>
        <p:spPr/>
        <p:txBody>
          <a:bodyPr/>
          <a:lstStyle/>
          <a:p>
            <a:endParaRPr lang="da-DK" dirty="0"/>
          </a:p>
        </p:txBody>
      </p:sp>
      <p:sp>
        <p:nvSpPr>
          <p:cNvPr id="21" name="Pladsholder til slidenummer 20">
            <a:extLst>
              <a:ext uri="{FF2B5EF4-FFF2-40B4-BE49-F238E27FC236}">
                <a16:creationId xmlns:a16="http://schemas.microsoft.com/office/drawing/2014/main" id="{DC846313-DA26-0FA1-DF3C-B4A7331D6F34}"/>
              </a:ext>
            </a:extLst>
          </p:cNvPr>
          <p:cNvSpPr>
            <a:spLocks noGrp="1"/>
          </p:cNvSpPr>
          <p:nvPr>
            <p:ph type="sldNum" sz="quarter" idx="12"/>
          </p:nvPr>
        </p:nvSpPr>
        <p:spPr>
          <a:xfrm>
            <a:off x="0" y="6858000"/>
            <a:ext cx="0" cy="0"/>
          </a:xfrm>
        </p:spPr>
        <p:txBody>
          <a:bodyPr/>
          <a:lstStyle>
            <a:lvl1pPr>
              <a:defRPr>
                <a:noFill/>
              </a:defRPr>
            </a:lvl1pPr>
          </a:lstStyle>
          <a:p>
            <a:r>
              <a:rPr lang="da-DK" dirty="0"/>
              <a:t>Side </a:t>
            </a:r>
            <a:fld id="{24C8C45C-947F-4981-8B3F-4F32E973C901}" type="slidenum">
              <a:rPr lang="da-DK" smtClean="0"/>
              <a:pPr/>
              <a:t>‹nr.›</a:t>
            </a:fld>
            <a:endParaRPr lang="da-DK" dirty="0"/>
          </a:p>
        </p:txBody>
      </p:sp>
      <p:sp>
        <p:nvSpPr>
          <p:cNvPr id="5" name="Picture Placeholder 7">
            <a:extLst>
              <a:ext uri="{FF2B5EF4-FFF2-40B4-BE49-F238E27FC236}">
                <a16:creationId xmlns:a16="http://schemas.microsoft.com/office/drawing/2014/main" id="{3A5C9677-C5D8-E8C9-7DD9-FFA843C7633D}"/>
              </a:ext>
            </a:extLst>
          </p:cNvPr>
          <p:cNvSpPr>
            <a:spLocks noGrp="1"/>
          </p:cNvSpPr>
          <p:nvPr>
            <p:ph type="pic" sz="quarter" idx="14" hasCustomPrompt="1"/>
          </p:nvPr>
        </p:nvSpPr>
        <p:spPr>
          <a:xfrm>
            <a:off x="-2" y="0"/>
            <a:ext cx="7113600" cy="6861600"/>
          </a:xfrm>
          <a:solidFill>
            <a:schemeClr val="tx1">
              <a:lumMod val="95000"/>
            </a:schemeClr>
          </a:solidFill>
        </p:spPr>
        <p:txBody>
          <a:bodyPr tIns="72000"/>
          <a:lstStyle>
            <a:lvl1pPr marL="0" indent="0" algn="ctr">
              <a:buNone/>
              <a:defRPr sz="1600">
                <a:solidFill>
                  <a:schemeClr val="bg1"/>
                </a:solidFill>
              </a:defRPr>
            </a:lvl1pPr>
          </a:lstStyle>
          <a:p>
            <a:r>
              <a:rPr lang="da-DK" dirty="0"/>
              <a:t>Klik på rammen og indsæt billede via Templafy Images/Billeder</a:t>
            </a:r>
            <a:endParaRPr lang="da-DK"/>
          </a:p>
        </p:txBody>
      </p:sp>
      <p:pic>
        <p:nvPicPr>
          <p:cNvPr id="1730735074" name="logo" descr="{&quot;templafy&quot;:{&quot;id&quot;:&quot;4c9fe6e3-9acb-48a1-9fa9-a3dd39512c29&quot;}}"/>
          <p:cNvPicPr>
            <a:picLocks noChangeAspect="1"/>
          </p:cNvPicPr>
          <p:nvPr/>
        </p:nvPicPr>
        <p:blipFill>
          <a:blip r:embed="rId2"/>
          <a:stretch>
            <a:fillRect/>
          </a:stretch>
        </p:blipFill>
        <p:spPr>
          <a:xfrm>
            <a:off x="7689600" y="720000"/>
            <a:ext cx="2203500" cy="655200"/>
          </a:xfrm>
          <a:prstGeom prst="rect">
            <a:avLst/>
          </a:prstGeom>
        </p:spPr>
      </p:pic>
      <p:sp>
        <p:nvSpPr>
          <p:cNvPr id="2" name="Name" descr="{&quot;templafy&quot;:{&quot;id&quot;:&quot;c599a49c-0944-4c92-801f-2194e3ad1d8f&quot;}}">
            <a:extLst>
              <a:ext uri="{FF2B5EF4-FFF2-40B4-BE49-F238E27FC236}">
                <a16:creationId xmlns:a16="http://schemas.microsoft.com/office/drawing/2014/main" id="{17284902-2A4B-113D-8DA5-670E19E8D621}"/>
              </a:ext>
            </a:extLst>
          </p:cNvPr>
          <p:cNvSpPr/>
          <p:nvPr userDrawn="1"/>
        </p:nvSpPr>
        <p:spPr>
          <a:xfrm>
            <a:off x="7833599" y="6400801"/>
            <a:ext cx="2239976" cy="45676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r>
              <a:rPr lang="da-DK" sz="800" noProof="0" dirty="0">
                <a:solidFill>
                  <a:schemeClr val="tx1"/>
                </a:solidFill>
              </a:rPr>
              <a:t>Mia Holck Kjærgaard</a:t>
            </a:r>
          </a:p>
        </p:txBody>
      </p:sp>
    </p:spTree>
    <p:extLst>
      <p:ext uri="{BB962C8B-B14F-4D97-AF65-F5344CB8AC3E}">
        <p14:creationId xmlns:p14="http://schemas.microsoft.com/office/powerpoint/2010/main" val="3803488588"/>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15:guide id="1" pos="4481" userDrawn="1">
          <p15:clr>
            <a:srgbClr val="A4A3A4"/>
          </p15:clr>
        </p15:guide>
        <p15:guide id="2" pos="4934" userDrawn="1">
          <p15:clr>
            <a:srgbClr val="A4A3A4"/>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Forside F">
    <p:bg>
      <p:bgRef idx="1001">
        <a:schemeClr val="bg1"/>
      </p:bgRef>
    </p:bg>
    <p:spTree>
      <p:nvGrpSpPr>
        <p:cNvPr id="1" name=""/>
        <p:cNvGrpSpPr/>
        <p:nvPr/>
      </p:nvGrpSpPr>
      <p:grpSpPr>
        <a:xfrm>
          <a:off x="0" y="0"/>
          <a:ext cx="0" cy="0"/>
          <a:chOff x="0" y="0"/>
          <a:chExt cx="0" cy="0"/>
        </a:xfrm>
      </p:grpSpPr>
      <p:sp>
        <p:nvSpPr>
          <p:cNvPr id="18" name="Baggrund">
            <a:extLst>
              <a:ext uri="{FF2B5EF4-FFF2-40B4-BE49-F238E27FC236}">
                <a16:creationId xmlns:a16="http://schemas.microsoft.com/office/drawing/2014/main" id="{A203E482-3CDF-036F-0708-4D0C3DF71AE9}"/>
              </a:ext>
            </a:extLst>
          </p:cNvPr>
          <p:cNvSpPr/>
          <p:nvPr userDrawn="1"/>
        </p:nvSpPr>
        <p:spPr>
          <a:xfrm>
            <a:off x="7113776" y="0"/>
            <a:ext cx="5078224" cy="6861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14" name="Element">
            <a:extLst>
              <a:ext uri="{FF2B5EF4-FFF2-40B4-BE49-F238E27FC236}">
                <a16:creationId xmlns:a16="http://schemas.microsoft.com/office/drawing/2014/main" id="{A3EBDC23-28DE-DCE6-C444-B9DBC477A2BF}"/>
              </a:ext>
            </a:extLst>
          </p:cNvPr>
          <p:cNvSpPr/>
          <p:nvPr userDrawn="1"/>
        </p:nvSpPr>
        <p:spPr>
          <a:xfrm>
            <a:off x="12048000" y="0"/>
            <a:ext cx="147600" cy="68616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7" name="Title 1">
            <a:extLst>
              <a:ext uri="{FF2B5EF4-FFF2-40B4-BE49-F238E27FC236}">
                <a16:creationId xmlns:a16="http://schemas.microsoft.com/office/drawing/2014/main" id="{0B0C7C12-E356-9CE7-C483-DCDCDC4A3FE9}"/>
              </a:ext>
            </a:extLst>
          </p:cNvPr>
          <p:cNvSpPr>
            <a:spLocks noGrp="1"/>
          </p:cNvSpPr>
          <p:nvPr>
            <p:ph type="title" hasCustomPrompt="1"/>
          </p:nvPr>
        </p:nvSpPr>
        <p:spPr>
          <a:xfrm>
            <a:off x="7833599" y="1674919"/>
            <a:ext cx="3637675" cy="1891241"/>
          </a:xfrm>
        </p:spPr>
        <p:txBody>
          <a:bodyPr anchor="b" anchorCtr="0"/>
          <a:lstStyle>
            <a:lvl1pPr>
              <a:lnSpc>
                <a:spcPct val="95000"/>
              </a:lnSpc>
              <a:defRPr sz="4000"/>
            </a:lvl1pPr>
          </a:lstStyle>
          <a:p>
            <a:r>
              <a:rPr lang="da-DK" dirty="0"/>
              <a:t>Klik for at tilføje overskrift</a:t>
            </a:r>
            <a:endParaRPr lang="da-DK"/>
          </a:p>
        </p:txBody>
      </p:sp>
      <p:sp>
        <p:nvSpPr>
          <p:cNvPr id="15" name="Undertitel 2">
            <a:extLst>
              <a:ext uri="{FF2B5EF4-FFF2-40B4-BE49-F238E27FC236}">
                <a16:creationId xmlns:a16="http://schemas.microsoft.com/office/drawing/2014/main" id="{A2C4460D-8385-F0CA-52D1-477ED42750BA}"/>
              </a:ext>
            </a:extLst>
          </p:cNvPr>
          <p:cNvSpPr>
            <a:spLocks noGrp="1"/>
          </p:cNvSpPr>
          <p:nvPr>
            <p:ph type="subTitle" idx="1" hasCustomPrompt="1"/>
          </p:nvPr>
        </p:nvSpPr>
        <p:spPr>
          <a:xfrm>
            <a:off x="7833600" y="3723361"/>
            <a:ext cx="3637674" cy="1891241"/>
          </a:xfrm>
        </p:spPr>
        <p:txBody>
          <a:bodyPr lIns="18000"/>
          <a:lstStyle>
            <a:lvl1pPr marL="0" indent="0" algn="l">
              <a:spcBef>
                <a:spcPts val="0"/>
              </a:spcBef>
              <a:buNone/>
              <a:defRPr sz="15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Klik for at tilføje underoverskrift</a:t>
            </a:r>
            <a:endParaRPr lang="da-DK"/>
          </a:p>
        </p:txBody>
      </p:sp>
      <p:sp>
        <p:nvSpPr>
          <p:cNvPr id="19" name="Pladsholder til dato 18">
            <a:extLst>
              <a:ext uri="{FF2B5EF4-FFF2-40B4-BE49-F238E27FC236}">
                <a16:creationId xmlns:a16="http://schemas.microsoft.com/office/drawing/2014/main" id="{E1C7A997-9C61-52E8-AF73-2D101C9C4F04}"/>
              </a:ext>
            </a:extLst>
          </p:cNvPr>
          <p:cNvSpPr>
            <a:spLocks noGrp="1"/>
          </p:cNvSpPr>
          <p:nvPr>
            <p:ph type="dt" sz="half" idx="10"/>
          </p:nvPr>
        </p:nvSpPr>
        <p:spPr/>
        <p:txBody>
          <a:bodyPr/>
          <a:lstStyle/>
          <a:p>
            <a:fld id="{E0070F66-CF73-49C3-8D50-21B8D94A1B0D}" type="datetime1">
              <a:rPr lang="da-DK" smtClean="0"/>
              <a:t>26-08-2025</a:t>
            </a:fld>
            <a:endParaRPr lang="da-DK" dirty="0"/>
          </a:p>
        </p:txBody>
      </p:sp>
      <p:sp>
        <p:nvSpPr>
          <p:cNvPr id="20" name="Pladsholder til sidefod 19">
            <a:extLst>
              <a:ext uri="{FF2B5EF4-FFF2-40B4-BE49-F238E27FC236}">
                <a16:creationId xmlns:a16="http://schemas.microsoft.com/office/drawing/2014/main" id="{B29DFCC8-1FAD-4EF3-6CE5-8FC78C987575}"/>
              </a:ext>
            </a:extLst>
          </p:cNvPr>
          <p:cNvSpPr>
            <a:spLocks noGrp="1"/>
          </p:cNvSpPr>
          <p:nvPr>
            <p:ph type="ftr" sz="quarter" idx="11"/>
          </p:nvPr>
        </p:nvSpPr>
        <p:spPr/>
        <p:txBody>
          <a:bodyPr/>
          <a:lstStyle/>
          <a:p>
            <a:endParaRPr lang="da-DK" dirty="0"/>
          </a:p>
        </p:txBody>
      </p:sp>
      <p:sp>
        <p:nvSpPr>
          <p:cNvPr id="21" name="Pladsholder til slidenummer 20">
            <a:extLst>
              <a:ext uri="{FF2B5EF4-FFF2-40B4-BE49-F238E27FC236}">
                <a16:creationId xmlns:a16="http://schemas.microsoft.com/office/drawing/2014/main" id="{DC846313-DA26-0FA1-DF3C-B4A7331D6F34}"/>
              </a:ext>
            </a:extLst>
          </p:cNvPr>
          <p:cNvSpPr>
            <a:spLocks noGrp="1"/>
          </p:cNvSpPr>
          <p:nvPr>
            <p:ph type="sldNum" sz="quarter" idx="12"/>
          </p:nvPr>
        </p:nvSpPr>
        <p:spPr>
          <a:xfrm>
            <a:off x="0" y="6858000"/>
            <a:ext cx="0" cy="0"/>
          </a:xfrm>
        </p:spPr>
        <p:txBody>
          <a:bodyPr/>
          <a:lstStyle>
            <a:lvl1pPr>
              <a:defRPr>
                <a:noFill/>
              </a:defRPr>
            </a:lvl1pPr>
          </a:lstStyle>
          <a:p>
            <a:r>
              <a:rPr lang="da-DK" dirty="0"/>
              <a:t>Side </a:t>
            </a:r>
            <a:fld id="{24C8C45C-947F-4981-8B3F-4F32E973C901}" type="slidenum">
              <a:rPr lang="da-DK" smtClean="0"/>
              <a:pPr/>
              <a:t>‹nr.›</a:t>
            </a:fld>
            <a:endParaRPr lang="da-DK" dirty="0"/>
          </a:p>
        </p:txBody>
      </p:sp>
      <p:sp>
        <p:nvSpPr>
          <p:cNvPr id="5" name="Picture Placeholder 7">
            <a:extLst>
              <a:ext uri="{FF2B5EF4-FFF2-40B4-BE49-F238E27FC236}">
                <a16:creationId xmlns:a16="http://schemas.microsoft.com/office/drawing/2014/main" id="{3A5C9677-C5D8-E8C9-7DD9-FFA843C7633D}"/>
              </a:ext>
            </a:extLst>
          </p:cNvPr>
          <p:cNvSpPr>
            <a:spLocks noGrp="1"/>
          </p:cNvSpPr>
          <p:nvPr>
            <p:ph type="pic" sz="quarter" idx="14" hasCustomPrompt="1"/>
          </p:nvPr>
        </p:nvSpPr>
        <p:spPr>
          <a:xfrm>
            <a:off x="-1" y="0"/>
            <a:ext cx="7113777" cy="6861600"/>
          </a:xfrm>
          <a:solidFill>
            <a:schemeClr val="bg1">
              <a:lumMod val="95000"/>
            </a:schemeClr>
          </a:solidFill>
        </p:spPr>
        <p:txBody>
          <a:bodyPr tIns="72000"/>
          <a:lstStyle>
            <a:lvl1pPr marL="0" indent="0" algn="ctr">
              <a:buNone/>
              <a:defRPr sz="1600">
                <a:solidFill>
                  <a:schemeClr val="tx1"/>
                </a:solidFill>
              </a:defRPr>
            </a:lvl1pPr>
          </a:lstStyle>
          <a:p>
            <a:r>
              <a:rPr lang="da-DK" dirty="0"/>
              <a:t>Klik på rammen og indsæt billede via Templafy Images/Billeder</a:t>
            </a:r>
            <a:endParaRPr lang="da-DK"/>
          </a:p>
        </p:txBody>
      </p:sp>
      <p:pic>
        <p:nvPicPr>
          <p:cNvPr id="140803773" name="logo" descr="{&quot;templafy&quot;:{&quot;id&quot;:&quot;265d0562-315d-44ce-8674-22b168fab434&quot;}}"/>
          <p:cNvPicPr>
            <a:picLocks noChangeAspect="1"/>
          </p:cNvPicPr>
          <p:nvPr/>
        </p:nvPicPr>
        <p:blipFill>
          <a:blip r:embed="rId2"/>
          <a:stretch>
            <a:fillRect/>
          </a:stretch>
        </p:blipFill>
        <p:spPr>
          <a:xfrm>
            <a:off x="7689600" y="720000"/>
            <a:ext cx="2203500" cy="655200"/>
          </a:xfrm>
          <a:prstGeom prst="rect">
            <a:avLst/>
          </a:prstGeom>
        </p:spPr>
      </p:pic>
      <p:sp>
        <p:nvSpPr>
          <p:cNvPr id="2" name="Date" descr="{&quot;templafy&quot;:{&quot;id&quot;:&quot;4e11df6f-d810-4932-97ba-623726df0241&quot;}}">
            <a:extLst>
              <a:ext uri="{FF2B5EF4-FFF2-40B4-BE49-F238E27FC236}">
                <a16:creationId xmlns:a16="http://schemas.microsoft.com/office/drawing/2014/main" id="{5D17548A-3F1C-C537-9A11-94E056EA4672}"/>
              </a:ext>
            </a:extLst>
          </p:cNvPr>
          <p:cNvSpPr txBox="1">
            <a:spLocks/>
          </p:cNvSpPr>
          <p:nvPr userDrawn="1"/>
        </p:nvSpPr>
        <p:spPr>
          <a:xfrm>
            <a:off x="10077175" y="6400801"/>
            <a:ext cx="1394100" cy="456769"/>
          </a:xfrm>
          <a:prstGeom prst="rect">
            <a:avLst/>
          </a:prstGeom>
        </p:spPr>
        <p:txBody>
          <a:bodyPr lIns="0" tIns="0" rIns="0" bIns="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endParaRPr lang="da-DK" sz="800" dirty="0">
              <a:solidFill>
                <a:schemeClr val="tx1"/>
              </a:solidFill>
            </a:endParaRPr>
          </a:p>
        </p:txBody>
      </p:sp>
      <p:sp>
        <p:nvSpPr>
          <p:cNvPr id="6" name="Name" descr="{&quot;templafy&quot;:{&quot;id&quot;:&quot;46f2c9cb-47ae-4b2a-ac15-5238c93821df&quot;}}">
            <a:extLst>
              <a:ext uri="{FF2B5EF4-FFF2-40B4-BE49-F238E27FC236}">
                <a16:creationId xmlns:a16="http://schemas.microsoft.com/office/drawing/2014/main" id="{F5852ED3-3D05-34ED-B756-D3680A5A4578}"/>
              </a:ext>
            </a:extLst>
          </p:cNvPr>
          <p:cNvSpPr/>
          <p:nvPr userDrawn="1"/>
        </p:nvSpPr>
        <p:spPr>
          <a:xfrm>
            <a:off x="7833599" y="6400801"/>
            <a:ext cx="2239976" cy="45676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r>
              <a:rPr lang="da-DK" sz="800" noProof="0" dirty="0">
                <a:solidFill>
                  <a:schemeClr val="tx1"/>
                </a:solidFill>
              </a:rPr>
              <a:t>Mia Holck Kjærgaard</a:t>
            </a:r>
          </a:p>
        </p:txBody>
      </p:sp>
    </p:spTree>
    <p:extLst>
      <p:ext uri="{BB962C8B-B14F-4D97-AF65-F5344CB8AC3E}">
        <p14:creationId xmlns:p14="http://schemas.microsoft.com/office/powerpoint/2010/main" val="2804192383"/>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pos="4481" userDrawn="1">
          <p15:clr>
            <a:srgbClr val="A4A3A4"/>
          </p15:clr>
        </p15:guide>
        <p15:guide id="2" pos="4934" userDrawn="1">
          <p15:clr>
            <a:srgbClr val="A4A3A4"/>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Forside G">
    <p:bg>
      <p:bgPr>
        <a:solidFill>
          <a:schemeClr val="bg2"/>
        </a:solidFill>
        <a:effectLst/>
      </p:bgPr>
    </p:bg>
    <p:spTree>
      <p:nvGrpSpPr>
        <p:cNvPr id="1" name=""/>
        <p:cNvGrpSpPr/>
        <p:nvPr/>
      </p:nvGrpSpPr>
      <p:grpSpPr>
        <a:xfrm>
          <a:off x="0" y="0"/>
          <a:ext cx="0" cy="0"/>
          <a:chOff x="0" y="0"/>
          <a:chExt cx="0" cy="0"/>
        </a:xfrm>
      </p:grpSpPr>
      <p:sp>
        <p:nvSpPr>
          <p:cNvPr id="18" name="Baggrund">
            <a:extLst>
              <a:ext uri="{FF2B5EF4-FFF2-40B4-BE49-F238E27FC236}">
                <a16:creationId xmlns:a16="http://schemas.microsoft.com/office/drawing/2014/main" id="{A203E482-3CDF-036F-0708-4D0C3DF71AE9}"/>
              </a:ext>
            </a:extLst>
          </p:cNvPr>
          <p:cNvSpPr/>
          <p:nvPr userDrawn="1"/>
        </p:nvSpPr>
        <p:spPr>
          <a:xfrm>
            <a:off x="0" y="0"/>
            <a:ext cx="12193200" cy="6861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2" name="Picture Placeholder 7">
            <a:extLst>
              <a:ext uri="{FF2B5EF4-FFF2-40B4-BE49-F238E27FC236}">
                <a16:creationId xmlns:a16="http://schemas.microsoft.com/office/drawing/2014/main" id="{108BECB9-D972-9829-978C-B168305D223D}"/>
              </a:ext>
            </a:extLst>
          </p:cNvPr>
          <p:cNvSpPr>
            <a:spLocks noGrp="1"/>
          </p:cNvSpPr>
          <p:nvPr>
            <p:ph type="pic" sz="quarter" idx="14" hasCustomPrompt="1"/>
          </p:nvPr>
        </p:nvSpPr>
        <p:spPr>
          <a:xfrm>
            <a:off x="-2" y="0"/>
            <a:ext cx="12048002" cy="6861600"/>
          </a:xfrm>
          <a:solidFill>
            <a:schemeClr val="tx1">
              <a:lumMod val="95000"/>
            </a:schemeClr>
          </a:solidFill>
        </p:spPr>
        <p:txBody>
          <a:bodyPr tIns="72000"/>
          <a:lstStyle>
            <a:lvl1pPr marL="0" indent="0" algn="ctr">
              <a:buNone/>
              <a:defRPr sz="1600">
                <a:solidFill>
                  <a:schemeClr val="bg1"/>
                </a:solidFill>
              </a:defRPr>
            </a:lvl1pPr>
          </a:lstStyle>
          <a:p>
            <a:r>
              <a:rPr lang="da-DK" dirty="0"/>
              <a:t>Klik på rammen og indsæt billede via Templafy Images/Billeder</a:t>
            </a:r>
            <a:endParaRPr lang="da-DK"/>
          </a:p>
        </p:txBody>
      </p:sp>
      <p:sp>
        <p:nvSpPr>
          <p:cNvPr id="14" name="Element">
            <a:extLst>
              <a:ext uri="{FF2B5EF4-FFF2-40B4-BE49-F238E27FC236}">
                <a16:creationId xmlns:a16="http://schemas.microsoft.com/office/drawing/2014/main" id="{A3EBDC23-28DE-DCE6-C444-B9DBC477A2BF}"/>
              </a:ext>
            </a:extLst>
          </p:cNvPr>
          <p:cNvSpPr/>
          <p:nvPr userDrawn="1"/>
        </p:nvSpPr>
        <p:spPr>
          <a:xfrm>
            <a:off x="12048000" y="0"/>
            <a:ext cx="151200" cy="68616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2000" noProof="0" dirty="0" err="1"/>
          </a:p>
        </p:txBody>
      </p:sp>
      <p:sp>
        <p:nvSpPr>
          <p:cNvPr id="15" name="Undertitel 2">
            <a:extLst>
              <a:ext uri="{FF2B5EF4-FFF2-40B4-BE49-F238E27FC236}">
                <a16:creationId xmlns:a16="http://schemas.microsoft.com/office/drawing/2014/main" id="{A2C4460D-8385-F0CA-52D1-477ED42750BA}"/>
              </a:ext>
            </a:extLst>
          </p:cNvPr>
          <p:cNvSpPr>
            <a:spLocks noGrp="1"/>
          </p:cNvSpPr>
          <p:nvPr>
            <p:ph type="subTitle" idx="1" hasCustomPrompt="1"/>
          </p:nvPr>
        </p:nvSpPr>
        <p:spPr>
          <a:xfrm>
            <a:off x="720000" y="4316774"/>
            <a:ext cx="8335100" cy="1271824"/>
          </a:xfrm>
        </p:spPr>
        <p:txBody>
          <a:bodyPr/>
          <a:lstStyle>
            <a:lvl1pPr marL="0" indent="0" algn="l">
              <a:spcBef>
                <a:spcPts val="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dirty="0"/>
              <a:t>Klik for at tilføje underoverskrift</a:t>
            </a:r>
            <a:endParaRPr lang="da-DK"/>
          </a:p>
        </p:txBody>
      </p:sp>
      <p:sp>
        <p:nvSpPr>
          <p:cNvPr id="16" name="Name" descr="{&quot;templafy&quot;:{&quot;id&quot;:&quot;91f92398-49a4-4f07-9586-4410b11c84e8&quot;}}">
            <a:extLst>
              <a:ext uri="{FF2B5EF4-FFF2-40B4-BE49-F238E27FC236}">
                <a16:creationId xmlns:a16="http://schemas.microsoft.com/office/drawing/2014/main" id="{4B3973E0-755F-84BD-3093-F5A14B55E327}"/>
              </a:ext>
            </a:extLst>
          </p:cNvPr>
          <p:cNvSpPr/>
          <p:nvPr userDrawn="1"/>
        </p:nvSpPr>
        <p:spPr>
          <a:xfrm>
            <a:off x="720000" y="6400801"/>
            <a:ext cx="8335100" cy="45676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r>
              <a:rPr lang="da-DK" sz="800" noProof="0" dirty="0">
                <a:solidFill>
                  <a:schemeClr val="tx1"/>
                </a:solidFill>
              </a:rPr>
              <a:t>Mia Holck Kjærgaard</a:t>
            </a:r>
          </a:p>
        </p:txBody>
      </p:sp>
      <p:sp>
        <p:nvSpPr>
          <p:cNvPr id="17" name="Date" descr="{&quot;templafy&quot;:{&quot;id&quot;:&quot;5ff6d3ca-df10-45f1-ac22-1311bd8c7238&quot;}}">
            <a:extLst>
              <a:ext uri="{FF2B5EF4-FFF2-40B4-BE49-F238E27FC236}">
                <a16:creationId xmlns:a16="http://schemas.microsoft.com/office/drawing/2014/main" id="{F8A29FD4-5861-BFB7-CFEF-AA583885432E}"/>
              </a:ext>
            </a:extLst>
          </p:cNvPr>
          <p:cNvSpPr txBox="1">
            <a:spLocks/>
          </p:cNvSpPr>
          <p:nvPr userDrawn="1"/>
        </p:nvSpPr>
        <p:spPr>
          <a:xfrm>
            <a:off x="9982201" y="6400801"/>
            <a:ext cx="1489074" cy="456769"/>
          </a:xfrm>
          <a:prstGeom prst="rect">
            <a:avLst/>
          </a:prstGeom>
        </p:spPr>
        <p:txBody>
          <a:bodyPr lIns="0" tIns="0" rIns="0" bIns="0"/>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endParaRPr lang="da-DK" sz="800" dirty="0">
              <a:solidFill>
                <a:schemeClr val="tx1"/>
              </a:solidFill>
            </a:endParaRPr>
          </a:p>
        </p:txBody>
      </p:sp>
      <p:sp>
        <p:nvSpPr>
          <p:cNvPr id="19" name="Pladsholder til dato 18">
            <a:extLst>
              <a:ext uri="{FF2B5EF4-FFF2-40B4-BE49-F238E27FC236}">
                <a16:creationId xmlns:a16="http://schemas.microsoft.com/office/drawing/2014/main" id="{E1C7A997-9C61-52E8-AF73-2D101C9C4F04}"/>
              </a:ext>
            </a:extLst>
          </p:cNvPr>
          <p:cNvSpPr>
            <a:spLocks noGrp="1"/>
          </p:cNvSpPr>
          <p:nvPr>
            <p:ph type="dt" sz="half" idx="10"/>
          </p:nvPr>
        </p:nvSpPr>
        <p:spPr/>
        <p:txBody>
          <a:bodyPr/>
          <a:lstStyle/>
          <a:p>
            <a:fld id="{1DC81486-0C06-4A53-8CD5-AA6A1048FA3A}" type="datetime1">
              <a:rPr lang="da-DK" smtClean="0"/>
              <a:t>26-08-2025</a:t>
            </a:fld>
            <a:endParaRPr lang="da-DK" dirty="0"/>
          </a:p>
        </p:txBody>
      </p:sp>
      <p:sp>
        <p:nvSpPr>
          <p:cNvPr id="20" name="Pladsholder til sidefod 19">
            <a:extLst>
              <a:ext uri="{FF2B5EF4-FFF2-40B4-BE49-F238E27FC236}">
                <a16:creationId xmlns:a16="http://schemas.microsoft.com/office/drawing/2014/main" id="{B29DFCC8-1FAD-4EF3-6CE5-8FC78C987575}"/>
              </a:ext>
            </a:extLst>
          </p:cNvPr>
          <p:cNvSpPr>
            <a:spLocks noGrp="1"/>
          </p:cNvSpPr>
          <p:nvPr>
            <p:ph type="ftr" sz="quarter" idx="11"/>
          </p:nvPr>
        </p:nvSpPr>
        <p:spPr/>
        <p:txBody>
          <a:bodyPr/>
          <a:lstStyle/>
          <a:p>
            <a:endParaRPr lang="da-DK" dirty="0"/>
          </a:p>
        </p:txBody>
      </p:sp>
      <p:sp>
        <p:nvSpPr>
          <p:cNvPr id="21" name="Pladsholder til slidenummer 20">
            <a:extLst>
              <a:ext uri="{FF2B5EF4-FFF2-40B4-BE49-F238E27FC236}">
                <a16:creationId xmlns:a16="http://schemas.microsoft.com/office/drawing/2014/main" id="{DC846313-DA26-0FA1-DF3C-B4A7331D6F34}"/>
              </a:ext>
            </a:extLst>
          </p:cNvPr>
          <p:cNvSpPr>
            <a:spLocks noGrp="1"/>
          </p:cNvSpPr>
          <p:nvPr>
            <p:ph type="sldNum" sz="quarter" idx="12"/>
          </p:nvPr>
        </p:nvSpPr>
        <p:spPr>
          <a:xfrm>
            <a:off x="0" y="6858000"/>
            <a:ext cx="0" cy="0"/>
          </a:xfrm>
        </p:spPr>
        <p:txBody>
          <a:bodyPr/>
          <a:lstStyle>
            <a:lvl1pPr>
              <a:defRPr>
                <a:noFill/>
              </a:defRPr>
            </a:lvl1pPr>
          </a:lstStyle>
          <a:p>
            <a:r>
              <a:rPr lang="da-DK" dirty="0"/>
              <a:t>Side </a:t>
            </a:r>
            <a:fld id="{24C8C45C-947F-4981-8B3F-4F32E973C901}" type="slidenum">
              <a:rPr lang="da-DK" smtClean="0"/>
              <a:pPr/>
              <a:t>‹nr.›</a:t>
            </a:fld>
            <a:endParaRPr lang="da-DK" dirty="0"/>
          </a:p>
        </p:txBody>
      </p:sp>
      <p:pic>
        <p:nvPicPr>
          <p:cNvPr id="1566160307" name="logo" descr="{&quot;templafy&quot;:{&quot;id&quot;:&quot;e6f41685-89af-4652-b8a7-120514126488&quot;}}"/>
          <p:cNvPicPr>
            <a:picLocks noChangeAspect="1"/>
          </p:cNvPicPr>
          <p:nvPr/>
        </p:nvPicPr>
        <p:blipFill>
          <a:blip r:embed="rId2"/>
          <a:stretch>
            <a:fillRect/>
          </a:stretch>
        </p:blipFill>
        <p:spPr>
          <a:xfrm>
            <a:off x="557213" y="720000"/>
            <a:ext cx="2203500" cy="655200"/>
          </a:xfrm>
          <a:prstGeom prst="rect">
            <a:avLst/>
          </a:prstGeom>
        </p:spPr>
      </p:pic>
      <p:sp>
        <p:nvSpPr>
          <p:cNvPr id="4" name="Title 1">
            <a:extLst>
              <a:ext uri="{FF2B5EF4-FFF2-40B4-BE49-F238E27FC236}">
                <a16:creationId xmlns:a16="http://schemas.microsoft.com/office/drawing/2014/main" id="{6CE676AB-A231-D45D-FBAD-299A430F0F49}"/>
              </a:ext>
            </a:extLst>
          </p:cNvPr>
          <p:cNvSpPr>
            <a:spLocks noGrp="1"/>
          </p:cNvSpPr>
          <p:nvPr>
            <p:ph type="title" hasCustomPrompt="1"/>
          </p:nvPr>
        </p:nvSpPr>
        <p:spPr>
          <a:xfrm>
            <a:off x="719138" y="2231938"/>
            <a:ext cx="8335100" cy="1778909"/>
          </a:xfrm>
        </p:spPr>
        <p:txBody>
          <a:bodyPr anchor="b" anchorCtr="0"/>
          <a:lstStyle>
            <a:lvl1pPr>
              <a:lnSpc>
                <a:spcPct val="90000"/>
              </a:lnSpc>
              <a:defRPr sz="6000"/>
            </a:lvl1pPr>
          </a:lstStyle>
          <a:p>
            <a:r>
              <a:rPr lang="da-DK" dirty="0"/>
              <a:t>Klik for at tilføje overskrift</a:t>
            </a:r>
            <a:endParaRPr lang="da-DK"/>
          </a:p>
        </p:txBody>
      </p:sp>
    </p:spTree>
    <p:extLst>
      <p:ext uri="{BB962C8B-B14F-4D97-AF65-F5344CB8AC3E}">
        <p14:creationId xmlns:p14="http://schemas.microsoft.com/office/powerpoint/2010/main" val="1936977237"/>
      </p:ext>
    </p:extLst>
  </p:cSld>
  <p:clrMapOvr>
    <a:overrideClrMapping bg1="dk1" tx1="lt1" bg2="dk2" tx2="lt2" accent1="accent1" accent2="accent2" accent3="accent3" accent4="accent4" accent5="accent5" accent6="accent6" hlink="hlink" folHlink="folHlink"/>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Et indho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FD3B0B8-21F0-341F-784C-942BAECF560D}"/>
              </a:ext>
            </a:extLst>
          </p:cNvPr>
          <p:cNvSpPr>
            <a:spLocks noGrp="1"/>
          </p:cNvSpPr>
          <p:nvPr>
            <p:ph type="title" hasCustomPrompt="1"/>
          </p:nvPr>
        </p:nvSpPr>
        <p:spPr/>
        <p:txBody>
          <a:bodyPr/>
          <a:lstStyle>
            <a:lvl1pPr>
              <a:lnSpc>
                <a:spcPct val="93000"/>
              </a:lnSpc>
              <a:defRPr/>
            </a:lvl1pPr>
          </a:lstStyle>
          <a:p>
            <a:r>
              <a:rPr lang="da-DK" dirty="0"/>
              <a:t>Klik for at tilføje titel i maks. to linjer</a:t>
            </a:r>
            <a:endParaRPr lang="da-DK"/>
          </a:p>
        </p:txBody>
      </p:sp>
      <p:sp>
        <p:nvSpPr>
          <p:cNvPr id="3" name="Pladsholder til indhold 2">
            <a:extLst>
              <a:ext uri="{FF2B5EF4-FFF2-40B4-BE49-F238E27FC236}">
                <a16:creationId xmlns:a16="http://schemas.microsoft.com/office/drawing/2014/main" id="{2993A456-B0DA-6E37-E7F7-78B31B62B6DB}"/>
              </a:ext>
            </a:extLst>
          </p:cNvPr>
          <p:cNvSpPr>
            <a:spLocks noGrp="1"/>
          </p:cNvSpPr>
          <p:nvPr>
            <p:ph idx="1" hasCustomPrompt="1"/>
          </p:nvPr>
        </p:nvSpPr>
        <p:spPr/>
        <p:txBody>
          <a:bodyPr/>
          <a:lstStyle>
            <a:lvl1pPr>
              <a:defRPr/>
            </a:lvl1pPr>
          </a:lstStyle>
          <a:p>
            <a:pPr lvl="0"/>
            <a:r>
              <a:rPr lang="da-DK" dirty="0"/>
              <a:t>Klik for at tilføje tekst                                                                                                                                                                  Brug TAB for at gå frem i tekst-niveau.                                                                                                                                       Brug SHIFT+TAB for at gå tilbage i tekst-niveau.                                                                                                              Alternativt kan Forøge og Formindsk listeniveau bruges.</a:t>
            </a:r>
            <a:endParaRPr lang="da-DK"/>
          </a:p>
          <a:p>
            <a:pPr lvl="1"/>
            <a:r>
              <a:rPr lang="da-DK" dirty="0"/>
              <a:t>Andet niveau</a:t>
            </a:r>
            <a:endParaRPr lang="da-DK"/>
          </a:p>
          <a:p>
            <a:pPr lvl="2"/>
            <a:r>
              <a:rPr lang="da-DK" dirty="0"/>
              <a:t>Tredje niveau</a:t>
            </a:r>
            <a:endParaRPr lang="da-DK"/>
          </a:p>
          <a:p>
            <a:pPr lvl="3"/>
            <a:r>
              <a:rPr lang="da-DK" dirty="0"/>
              <a:t>Fjerde niveau</a:t>
            </a:r>
            <a:endParaRPr lang="da-DK"/>
          </a:p>
          <a:p>
            <a:pPr lvl="4"/>
            <a:r>
              <a:rPr lang="da-DK" dirty="0"/>
              <a:t>Femte niveau</a:t>
            </a:r>
            <a:endParaRPr lang="da-DK"/>
          </a:p>
        </p:txBody>
      </p:sp>
      <p:sp>
        <p:nvSpPr>
          <p:cNvPr id="4" name="Pladsholder til dato 3">
            <a:extLst>
              <a:ext uri="{FF2B5EF4-FFF2-40B4-BE49-F238E27FC236}">
                <a16:creationId xmlns:a16="http://schemas.microsoft.com/office/drawing/2014/main" id="{A6E7D75E-CAEE-4406-2331-168999558618}"/>
              </a:ext>
            </a:extLst>
          </p:cNvPr>
          <p:cNvSpPr>
            <a:spLocks noGrp="1"/>
          </p:cNvSpPr>
          <p:nvPr>
            <p:ph type="dt" sz="half" idx="10"/>
          </p:nvPr>
        </p:nvSpPr>
        <p:spPr/>
        <p:txBody>
          <a:bodyPr/>
          <a:lstStyle/>
          <a:p>
            <a:fld id="{61B1F00C-AA81-451C-9F2E-28BAD98A005E}" type="datetime1">
              <a:rPr lang="da-DK" smtClean="0"/>
              <a:t>26-08-2025</a:t>
            </a:fld>
            <a:endParaRPr lang="da-DK" dirty="0"/>
          </a:p>
        </p:txBody>
      </p:sp>
      <p:sp>
        <p:nvSpPr>
          <p:cNvPr id="5" name="Pladsholder til sidefod 4">
            <a:extLst>
              <a:ext uri="{FF2B5EF4-FFF2-40B4-BE49-F238E27FC236}">
                <a16:creationId xmlns:a16="http://schemas.microsoft.com/office/drawing/2014/main" id="{FE52C076-F90E-75A8-4F73-5E6DDB53DB7F}"/>
              </a:ext>
            </a:extLst>
          </p:cNvPr>
          <p:cNvSpPr>
            <a:spLocks noGrp="1"/>
          </p:cNvSpPr>
          <p:nvPr>
            <p:ph type="ftr" sz="quarter" idx="11"/>
          </p:nvPr>
        </p:nvSpPr>
        <p:spPr/>
        <p:txBody>
          <a:bodyPr/>
          <a:lstStyle/>
          <a:p>
            <a:endParaRPr lang="da-DK" dirty="0"/>
          </a:p>
        </p:txBody>
      </p:sp>
      <p:sp>
        <p:nvSpPr>
          <p:cNvPr id="6" name="Pladsholder til slidenummer 5">
            <a:extLst>
              <a:ext uri="{FF2B5EF4-FFF2-40B4-BE49-F238E27FC236}">
                <a16:creationId xmlns:a16="http://schemas.microsoft.com/office/drawing/2014/main" id="{DF14AC2F-F82D-B406-9CBA-84C19D34CBD9}"/>
              </a:ext>
            </a:extLst>
          </p:cNvPr>
          <p:cNvSpPr>
            <a:spLocks noGrp="1"/>
          </p:cNvSpPr>
          <p:nvPr>
            <p:ph type="sldNum" sz="quarter" idx="12"/>
          </p:nvPr>
        </p:nvSpPr>
        <p:spPr/>
        <p:txBody>
          <a:bodyPr/>
          <a:lstStyle/>
          <a:p>
            <a:fld id="{24C8C45C-947F-4981-8B3F-4F32E973C901}" type="slidenum">
              <a:rPr lang="da-DK" smtClean="0"/>
              <a:pPr/>
              <a:t>‹nr.›</a:t>
            </a:fld>
            <a:endParaRPr lang="da-DK" dirty="0"/>
          </a:p>
        </p:txBody>
      </p:sp>
    </p:spTree>
    <p:extLst>
      <p:ext uri="{BB962C8B-B14F-4D97-AF65-F5344CB8AC3E}">
        <p14:creationId xmlns:p14="http://schemas.microsoft.com/office/powerpoint/2010/main" val="1497308629"/>
      </p:ext>
    </p:extLst>
  </p:cSld>
  <p:clrMapOvr>
    <a:masterClrMapping/>
  </p:clrMapOvr>
  <p:extLst>
    <p:ext uri="{DCECCB84-F9BA-43D5-87BE-67443E8EF086}">
      <p15:sldGuideLst xmlns:p15="http://schemas.microsoft.com/office/powerpoint/2012/main">
        <p15:guide id="1" orient="horz" pos="1265" userDrawn="1">
          <p15:clr>
            <a:srgbClr val="A4A3A4"/>
          </p15:clr>
        </p15:guide>
        <p15:guide id="2" orient="horz" pos="410" userDrawn="1">
          <p15:clr>
            <a:srgbClr val="A4A3A4"/>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ndhold og billede">
    <p:spTree>
      <p:nvGrpSpPr>
        <p:cNvPr id="1" name=""/>
        <p:cNvGrpSpPr/>
        <p:nvPr/>
      </p:nvGrpSpPr>
      <p:grpSpPr>
        <a:xfrm>
          <a:off x="0" y="0"/>
          <a:ext cx="0" cy="0"/>
          <a:chOff x="0" y="0"/>
          <a:chExt cx="0" cy="0"/>
        </a:xfrm>
      </p:grpSpPr>
      <p:sp>
        <p:nvSpPr>
          <p:cNvPr id="4" name="Titel 1">
            <a:extLst>
              <a:ext uri="{FF2B5EF4-FFF2-40B4-BE49-F238E27FC236}">
                <a16:creationId xmlns:a16="http://schemas.microsoft.com/office/drawing/2014/main" id="{A6D4FF46-CE6D-B856-836B-59F03AD92EA8}"/>
              </a:ext>
            </a:extLst>
          </p:cNvPr>
          <p:cNvSpPr>
            <a:spLocks noGrp="1"/>
          </p:cNvSpPr>
          <p:nvPr>
            <p:ph type="title" hasCustomPrompt="1"/>
          </p:nvPr>
        </p:nvSpPr>
        <p:spPr>
          <a:xfrm>
            <a:off x="719137" y="650342"/>
            <a:ext cx="6249987" cy="1149666"/>
          </a:xfrm>
        </p:spPr>
        <p:txBody>
          <a:bodyPr/>
          <a:lstStyle/>
          <a:p>
            <a:r>
              <a:rPr lang="da-DK" dirty="0"/>
              <a:t>Klik for at tilføje titel i maks. to linjer</a:t>
            </a:r>
            <a:endParaRPr lang="da-DK"/>
          </a:p>
        </p:txBody>
      </p:sp>
      <p:sp>
        <p:nvSpPr>
          <p:cNvPr id="3" name="Content Placeholder 2"/>
          <p:cNvSpPr>
            <a:spLocks noGrp="1"/>
          </p:cNvSpPr>
          <p:nvPr>
            <p:ph sz="half" idx="1" hasCustomPrompt="1"/>
          </p:nvPr>
        </p:nvSpPr>
        <p:spPr>
          <a:xfrm>
            <a:off x="720000" y="2008800"/>
            <a:ext cx="5673600" cy="4125300"/>
          </a:xfrm>
        </p:spPr>
        <p:txBody>
          <a:bodyPr/>
          <a:lstStyle>
            <a:lvl1pPr>
              <a:defRPr/>
            </a:lvl1pPr>
          </a:lstStyle>
          <a:p>
            <a:pPr lvl="0"/>
            <a:r>
              <a:rPr lang="da-DK" dirty="0"/>
              <a:t>Klik for at tilføje tekst                                                                   Brug TAB for at gå frem i tekst-niveau.                                      Brug SHIFT+TAB for at gå tilbage i tekst-niveau.                     Alternativt kan Forøge og Formindsk listeniveau bruges.</a:t>
            </a:r>
            <a:endParaRPr lang="da-DK"/>
          </a:p>
          <a:p>
            <a:pPr lvl="1"/>
            <a:r>
              <a:rPr lang="da-DK" dirty="0"/>
              <a:t>Andet niveau</a:t>
            </a:r>
            <a:endParaRPr lang="da-DK"/>
          </a:p>
          <a:p>
            <a:pPr lvl="2"/>
            <a:r>
              <a:rPr lang="da-DK" dirty="0"/>
              <a:t>Tredje niveau</a:t>
            </a:r>
            <a:endParaRPr lang="da-DK"/>
          </a:p>
          <a:p>
            <a:pPr lvl="3"/>
            <a:r>
              <a:rPr lang="da-DK" dirty="0"/>
              <a:t>Fjerde niveau</a:t>
            </a:r>
            <a:endParaRPr lang="da-DK"/>
          </a:p>
          <a:p>
            <a:pPr lvl="4"/>
            <a:r>
              <a:rPr lang="da-DK" dirty="0"/>
              <a:t>Femte niveau</a:t>
            </a:r>
            <a:endParaRPr lang="da-DK"/>
          </a:p>
        </p:txBody>
      </p:sp>
      <p:sp>
        <p:nvSpPr>
          <p:cNvPr id="10" name="Picture Placeholder 9">
            <a:extLst>
              <a:ext uri="{FF2B5EF4-FFF2-40B4-BE49-F238E27FC236}">
                <a16:creationId xmlns:a16="http://schemas.microsoft.com/office/drawing/2014/main" id="{E89401BF-E778-41B0-9410-436DA4388220}"/>
              </a:ext>
            </a:extLst>
          </p:cNvPr>
          <p:cNvSpPr>
            <a:spLocks noGrp="1"/>
          </p:cNvSpPr>
          <p:nvPr>
            <p:ph type="pic" sz="quarter" idx="15" hasCustomPrompt="1"/>
          </p:nvPr>
        </p:nvSpPr>
        <p:spPr>
          <a:xfrm>
            <a:off x="7113600" y="0"/>
            <a:ext cx="5079600" cy="6858000"/>
          </a:xfrm>
          <a:solidFill>
            <a:schemeClr val="bg1">
              <a:lumMod val="95000"/>
            </a:schemeClr>
          </a:solidFill>
        </p:spPr>
        <p:txBody>
          <a:bodyPr tIns="72000"/>
          <a:lstStyle>
            <a:lvl1pPr marL="0" indent="0" algn="ctr">
              <a:buNone/>
              <a:defRPr sz="1600"/>
            </a:lvl1pPr>
          </a:lstStyle>
          <a:p>
            <a:r>
              <a:rPr lang="da-DK" dirty="0"/>
              <a:t>Klik på rammen og indsæt billede via Templafy Images /Billeder</a:t>
            </a:r>
            <a:endParaRPr lang="da-DK"/>
          </a:p>
        </p:txBody>
      </p:sp>
      <p:sp>
        <p:nvSpPr>
          <p:cNvPr id="8" name="Pladsholder til dato 7">
            <a:extLst>
              <a:ext uri="{FF2B5EF4-FFF2-40B4-BE49-F238E27FC236}">
                <a16:creationId xmlns:a16="http://schemas.microsoft.com/office/drawing/2014/main" id="{C3B3B563-F224-9CFB-2FE8-16FD62C9C2A8}"/>
              </a:ext>
            </a:extLst>
          </p:cNvPr>
          <p:cNvSpPr>
            <a:spLocks noGrp="1"/>
          </p:cNvSpPr>
          <p:nvPr>
            <p:ph type="dt" sz="half" idx="16"/>
          </p:nvPr>
        </p:nvSpPr>
        <p:spPr/>
        <p:txBody>
          <a:bodyPr/>
          <a:lstStyle/>
          <a:p>
            <a:fld id="{6666F036-CB9B-4745-AAB4-28D8EDF7CDE0}" type="datetime1">
              <a:rPr lang="da-DK" smtClean="0"/>
              <a:t>26-08-2025</a:t>
            </a:fld>
            <a:endParaRPr lang="da-DK" dirty="0"/>
          </a:p>
        </p:txBody>
      </p:sp>
      <p:sp>
        <p:nvSpPr>
          <p:cNvPr id="12" name="Pladsholder til sidefod 11">
            <a:extLst>
              <a:ext uri="{FF2B5EF4-FFF2-40B4-BE49-F238E27FC236}">
                <a16:creationId xmlns:a16="http://schemas.microsoft.com/office/drawing/2014/main" id="{A2B5294C-FE81-7003-740A-D4DE8E74D308}"/>
              </a:ext>
            </a:extLst>
          </p:cNvPr>
          <p:cNvSpPr>
            <a:spLocks noGrp="1"/>
          </p:cNvSpPr>
          <p:nvPr>
            <p:ph type="ftr" sz="quarter" idx="17"/>
          </p:nvPr>
        </p:nvSpPr>
        <p:spPr/>
        <p:txBody>
          <a:bodyPr/>
          <a:lstStyle/>
          <a:p>
            <a:endParaRPr lang="da-DK" dirty="0"/>
          </a:p>
        </p:txBody>
      </p:sp>
      <p:sp>
        <p:nvSpPr>
          <p:cNvPr id="13" name="Pladsholder til slidenummer 12">
            <a:extLst>
              <a:ext uri="{FF2B5EF4-FFF2-40B4-BE49-F238E27FC236}">
                <a16:creationId xmlns:a16="http://schemas.microsoft.com/office/drawing/2014/main" id="{76A5877A-B296-86F1-727D-5E8A0D1A866C}"/>
              </a:ext>
            </a:extLst>
          </p:cNvPr>
          <p:cNvSpPr>
            <a:spLocks noGrp="1"/>
          </p:cNvSpPr>
          <p:nvPr>
            <p:ph type="sldNum" sz="quarter" idx="18"/>
          </p:nvPr>
        </p:nvSpPr>
        <p:spPr>
          <a:xfrm>
            <a:off x="5834800" y="6399170"/>
            <a:ext cx="558800" cy="180000"/>
          </a:xfrm>
        </p:spPr>
        <p:txBody>
          <a:bodyPr/>
          <a:lstStyle/>
          <a:p>
            <a:fld id="{24C8C45C-947F-4981-8B3F-4F32E973C901}" type="slidenum">
              <a:rPr lang="da-DK" smtClean="0"/>
              <a:pPr/>
              <a:t>‹nr.›</a:t>
            </a:fld>
            <a:endParaRPr lang="da-DK" dirty="0"/>
          </a:p>
        </p:txBody>
      </p:sp>
    </p:spTree>
    <p:extLst>
      <p:ext uri="{BB962C8B-B14F-4D97-AF65-F5344CB8AC3E}">
        <p14:creationId xmlns:p14="http://schemas.microsoft.com/office/powerpoint/2010/main" val="4255042956"/>
      </p:ext>
    </p:extLst>
  </p:cSld>
  <p:clrMapOvr>
    <a:masterClrMapping/>
  </p:clrMapOvr>
  <p:extLst>
    <p:ext uri="{DCECCB84-F9BA-43D5-87BE-67443E8EF086}">
      <p15:sldGuideLst xmlns:p15="http://schemas.microsoft.com/office/powerpoint/2012/main">
        <p15:guide id="1" pos="4027" userDrawn="1">
          <p15:clr>
            <a:srgbClr val="A4A3A4"/>
          </p15:clr>
        </p15:guide>
        <p15:guide id="2" pos="4481" userDrawn="1">
          <p15:clr>
            <a:srgbClr val="A4A3A4"/>
          </p15:clr>
        </p15:guide>
        <p15:guide id="3" orient="horz" pos="1265" userDrawn="1">
          <p15:clr>
            <a:srgbClr val="A4A3A4"/>
          </p15:clr>
        </p15:guide>
        <p15:guide id="4" pos="4390" userDrawn="1">
          <p15:clr>
            <a:srgbClr val="A4A3A4"/>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719138" y="650342"/>
            <a:ext cx="10748962" cy="1149666"/>
          </a:xfrm>
          <a:prstGeom prst="rect">
            <a:avLst/>
          </a:prstGeom>
        </p:spPr>
        <p:txBody>
          <a:bodyPr vert="horz" lIns="0" tIns="0" rIns="0" bIns="0" rtlCol="0" anchor="t" anchorCtr="0">
            <a:noAutofit/>
          </a:bodyPr>
          <a:lstStyle/>
          <a:p>
            <a:r>
              <a:rPr lang="da-DK" dirty="0"/>
              <a:t>Klik for at redigere i master</a:t>
            </a:r>
            <a:endParaRPr lang="da-DK"/>
          </a:p>
        </p:txBody>
      </p:sp>
      <p:sp>
        <p:nvSpPr>
          <p:cNvPr id="3" name="Text Placeholder 2"/>
          <p:cNvSpPr>
            <a:spLocks noGrp="1"/>
          </p:cNvSpPr>
          <p:nvPr>
            <p:ph type="body" idx="1"/>
          </p:nvPr>
        </p:nvSpPr>
        <p:spPr>
          <a:xfrm>
            <a:off x="720000" y="2008800"/>
            <a:ext cx="10749600" cy="4125600"/>
          </a:xfrm>
          <a:prstGeom prst="rect">
            <a:avLst/>
          </a:prstGeom>
        </p:spPr>
        <p:txBody>
          <a:bodyPr vert="horz" lIns="0" tIns="0" rIns="0" bIns="0" rtlCol="0">
            <a:noAutofit/>
          </a:bodyPr>
          <a:lstStyle/>
          <a:p>
            <a:pPr lvl="0"/>
            <a:r>
              <a:rPr lang="da-DK" noProof="0" dirty="0"/>
              <a:t>Niveau 1                                                                                                                                                                                               Klik ENTER og derefter TAB for at se næste tekstformat                                                                                                                 Klik SHIFT+TAB for at se foregående tekstformat</a:t>
            </a:r>
            <a:endParaRPr lang="da-DK"/>
          </a:p>
          <a:p>
            <a:pPr lvl="1"/>
            <a:r>
              <a:rPr lang="da-DK" noProof="0" dirty="0"/>
              <a:t>Niveau 2</a:t>
            </a:r>
            <a:endParaRPr lang="da-DK"/>
          </a:p>
          <a:p>
            <a:pPr lvl="2"/>
            <a:r>
              <a:rPr lang="da-DK" noProof="0" dirty="0"/>
              <a:t>Niveau 3</a:t>
            </a:r>
            <a:endParaRPr lang="da-DK"/>
          </a:p>
          <a:p>
            <a:pPr lvl="3"/>
            <a:r>
              <a:rPr lang="da-DK" noProof="0" dirty="0"/>
              <a:t>Niveau 4</a:t>
            </a:r>
            <a:endParaRPr lang="da-DK"/>
          </a:p>
          <a:p>
            <a:pPr lvl="4"/>
            <a:r>
              <a:rPr lang="da-DK" noProof="0" dirty="0"/>
              <a:t>Niveau 5, manchet/underoverskrift</a:t>
            </a:r>
            <a:endParaRPr lang="da-DK"/>
          </a:p>
          <a:p>
            <a:pPr lvl="5"/>
            <a:r>
              <a:rPr lang="da-DK" noProof="0" dirty="0"/>
              <a:t>Niveau 6</a:t>
            </a:r>
            <a:endParaRPr lang="da-DK"/>
          </a:p>
          <a:p>
            <a:pPr lvl="6"/>
            <a:r>
              <a:rPr lang="da-DK" noProof="0" dirty="0"/>
              <a:t>Niveau 7</a:t>
            </a:r>
            <a:endParaRPr lang="da-DK"/>
          </a:p>
          <a:p>
            <a:pPr lvl="7"/>
            <a:r>
              <a:rPr lang="da-DK" noProof="0" dirty="0"/>
              <a:t>Niveau 8</a:t>
            </a:r>
            <a:endParaRPr lang="da-DK"/>
          </a:p>
          <a:p>
            <a:pPr lvl="8"/>
            <a:r>
              <a:rPr lang="da-DK" noProof="0" dirty="0"/>
              <a:t>Niveau 9</a:t>
            </a:r>
            <a:endParaRPr lang="da-DK"/>
          </a:p>
        </p:txBody>
      </p:sp>
      <p:sp>
        <p:nvSpPr>
          <p:cNvPr id="4" name="Pladsholder til dato 18"/>
          <p:cNvSpPr>
            <a:spLocks noGrp="1"/>
          </p:cNvSpPr>
          <p:nvPr>
            <p:ph type="dt" sz="half" idx="2"/>
          </p:nvPr>
        </p:nvSpPr>
        <p:spPr>
          <a:xfrm>
            <a:off x="0" y="6858000"/>
            <a:ext cx="0" cy="0"/>
          </a:xfrm>
          <a:prstGeom prst="rect">
            <a:avLst/>
          </a:prstGeom>
        </p:spPr>
        <p:txBody>
          <a:bodyPr vert="horz" lIns="0" tIns="0" rIns="0" bIns="0" rtlCol="0" anchor="b" anchorCtr="0"/>
          <a:lstStyle>
            <a:lvl1pPr algn="l">
              <a:defRPr sz="800">
                <a:noFill/>
              </a:defRPr>
            </a:lvl1pPr>
          </a:lstStyle>
          <a:p>
            <a:fld id="{61B1F00C-AA81-451C-9F2E-28BAD98A005E}" type="datetime1">
              <a:rPr lang="da-DK" smtClean="0"/>
              <a:t>26-08-2025</a:t>
            </a:fld>
            <a:endParaRPr lang="da-DK" dirty="0"/>
          </a:p>
        </p:txBody>
      </p:sp>
      <p:sp>
        <p:nvSpPr>
          <p:cNvPr id="5" name="Pladsholder til sidefod 19"/>
          <p:cNvSpPr>
            <a:spLocks noGrp="1"/>
          </p:cNvSpPr>
          <p:nvPr>
            <p:ph type="ftr" sz="quarter" idx="3"/>
          </p:nvPr>
        </p:nvSpPr>
        <p:spPr>
          <a:xfrm>
            <a:off x="0" y="6858000"/>
            <a:ext cx="0" cy="0"/>
          </a:xfrm>
          <a:prstGeom prst="rect">
            <a:avLst/>
          </a:prstGeom>
        </p:spPr>
        <p:txBody>
          <a:bodyPr vert="horz" lIns="0" tIns="0" rIns="0" bIns="0" rtlCol="0" anchor="b" anchorCtr="0"/>
          <a:lstStyle>
            <a:lvl1pPr algn="l">
              <a:defRPr sz="800">
                <a:noFill/>
              </a:defRPr>
            </a:lvl1pPr>
          </a:lstStyle>
          <a:p>
            <a:endParaRPr lang="da-DK" dirty="0"/>
          </a:p>
        </p:txBody>
      </p:sp>
      <p:sp>
        <p:nvSpPr>
          <p:cNvPr id="6" name="Slide Number Placeholder 5"/>
          <p:cNvSpPr>
            <a:spLocks noGrp="1"/>
          </p:cNvSpPr>
          <p:nvPr>
            <p:ph type="sldNum" sz="quarter" idx="4"/>
          </p:nvPr>
        </p:nvSpPr>
        <p:spPr>
          <a:xfrm>
            <a:off x="10909300" y="6399170"/>
            <a:ext cx="558800" cy="180000"/>
          </a:xfrm>
          <a:prstGeom prst="rect">
            <a:avLst/>
          </a:prstGeom>
        </p:spPr>
        <p:txBody>
          <a:bodyPr vert="horz" lIns="0" tIns="0" rIns="0" bIns="0" rtlCol="0" anchor="t" anchorCtr="0"/>
          <a:lstStyle>
            <a:lvl1pPr algn="r">
              <a:defRPr sz="800">
                <a:solidFill>
                  <a:schemeClr val="tx1"/>
                </a:solidFill>
              </a:defRPr>
            </a:lvl1pPr>
          </a:lstStyle>
          <a:p>
            <a:fld id="{24C8C45C-947F-4981-8B3F-4F32E973C901}" type="slidenum">
              <a:rPr lang="da-DK" smtClean="0"/>
              <a:pPr/>
              <a:t>‹nr.›</a:t>
            </a:fld>
            <a:endParaRPr lang="da-DK" dirty="0"/>
          </a:p>
        </p:txBody>
      </p:sp>
      <p:sp>
        <p:nvSpPr>
          <p:cNvPr id="15" name="Titel" descr="{&quot;templafy&quot;:{&quot;id&quot;:&quot;2d0564fd-bf3a-41d3-a6c6-7094487d8f7a&quot;}}">
            <a:extLst>
              <a:ext uri="{FF2B5EF4-FFF2-40B4-BE49-F238E27FC236}">
                <a16:creationId xmlns:a16="http://schemas.microsoft.com/office/drawing/2014/main" id="{445AC3AE-1A66-6490-B603-DA0B48681A89}"/>
              </a:ext>
            </a:extLst>
          </p:cNvPr>
          <p:cNvSpPr/>
          <p:nvPr userDrawn="1"/>
        </p:nvSpPr>
        <p:spPr>
          <a:xfrm>
            <a:off x="719138" y="6399170"/>
            <a:ext cx="5199062" cy="180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pPr algn="l"/>
            <a:endParaRPr lang="da-DK" sz="800" noProof="0" dirty="0">
              <a:solidFill>
                <a:schemeClr val="tx1"/>
              </a:solidFill>
            </a:endParaRPr>
          </a:p>
        </p:txBody>
      </p:sp>
    </p:spTree>
    <p:extLst>
      <p:ext uri="{BB962C8B-B14F-4D97-AF65-F5344CB8AC3E}">
        <p14:creationId xmlns:p14="http://schemas.microsoft.com/office/powerpoint/2010/main" val="180999990"/>
      </p:ext>
    </p:extLst>
  </p:cSld>
  <p:clrMap bg1="lt1" tx1="dk1" bg2="lt2" tx2="dk2" accent1="accent1" accent2="accent2" accent3="accent3" accent4="accent4" accent5="accent5" accent6="accent6" hlink="hlink" folHlink="folHlink"/>
  <p:sldLayoutIdLst>
    <p:sldLayoutId id="2147483649" r:id="rId1"/>
    <p:sldLayoutId id="2147483746" r:id="rId2"/>
    <p:sldLayoutId id="2147483747" r:id="rId3"/>
    <p:sldLayoutId id="2147483748" r:id="rId4"/>
    <p:sldLayoutId id="2147483749" r:id="rId5"/>
    <p:sldLayoutId id="2147483750" r:id="rId6"/>
    <p:sldLayoutId id="2147483778" r:id="rId7"/>
    <p:sldLayoutId id="2147483751" r:id="rId8"/>
    <p:sldLayoutId id="2147483733" r:id="rId9"/>
    <p:sldLayoutId id="2147483752" r:id="rId10"/>
    <p:sldLayoutId id="2147483755" r:id="rId11"/>
    <p:sldLayoutId id="2147483756" r:id="rId12"/>
    <p:sldLayoutId id="2147483758" r:id="rId13"/>
    <p:sldLayoutId id="2147483759" r:id="rId14"/>
    <p:sldLayoutId id="2147483760" r:id="rId15"/>
    <p:sldLayoutId id="2147483761" r:id="rId16"/>
    <p:sldLayoutId id="2147483762" r:id="rId17"/>
    <p:sldLayoutId id="2147483732" r:id="rId18"/>
    <p:sldLayoutId id="2147483763" r:id="rId19"/>
    <p:sldLayoutId id="2147483764" r:id="rId20"/>
    <p:sldLayoutId id="2147483765" r:id="rId21"/>
    <p:sldLayoutId id="2147483766" r:id="rId22"/>
    <p:sldLayoutId id="2147483768" r:id="rId23"/>
    <p:sldLayoutId id="2147483767" r:id="rId24"/>
    <p:sldLayoutId id="2147483769" r:id="rId25"/>
    <p:sldLayoutId id="2147483770" r:id="rId26"/>
    <p:sldLayoutId id="2147483771" r:id="rId27"/>
    <p:sldLayoutId id="2147483772" r:id="rId28"/>
    <p:sldLayoutId id="2147483773" r:id="rId29"/>
    <p:sldLayoutId id="2147483774" r:id="rId30"/>
    <p:sldLayoutId id="2147483654" r:id="rId31"/>
    <p:sldLayoutId id="2147483655" r:id="rId32"/>
    <p:sldLayoutId id="2147483775" r:id="rId33"/>
    <p:sldLayoutId id="2147483776" r:id="rId34"/>
    <p:sldLayoutId id="2147483779" r:id="rId35"/>
    <p:sldLayoutId id="2147483781" r:id="rId36"/>
  </p:sldLayoutIdLst>
  <p:hf hdr="0" ftr="0" dt="0"/>
  <p:txStyles>
    <p:titleStyle>
      <a:lvl1pPr algn="l" defTabSz="914400" rtl="0" eaLnBrk="1" latinLnBrk="0" hangingPunct="1">
        <a:lnSpc>
          <a:spcPct val="93000"/>
        </a:lnSpc>
        <a:spcBef>
          <a:spcPct val="0"/>
        </a:spcBef>
        <a:buNone/>
        <a:defRPr sz="4000" b="1" kern="1200">
          <a:solidFill>
            <a:schemeClr val="tx1"/>
          </a:solidFill>
          <a:latin typeface="+mj-lt"/>
          <a:ea typeface="+mj-ea"/>
          <a:cs typeface="+mj-cs"/>
        </a:defRPr>
      </a:lvl1pPr>
    </p:titleStyle>
    <p:bodyStyle>
      <a:lvl1pPr marL="144000" indent="-144000" algn="l" defTabSz="914400" rtl="0" eaLnBrk="1" latinLnBrk="0" hangingPunct="1">
        <a:lnSpc>
          <a:spcPct val="110000"/>
        </a:lnSpc>
        <a:spcBef>
          <a:spcPts val="600"/>
        </a:spcBef>
        <a:buClrTx/>
        <a:buFont typeface="Segoe UI" panose="020B0502040204020203" pitchFamily="34" charset="0"/>
        <a:buChar char="•"/>
        <a:defRPr sz="1500" kern="1200">
          <a:solidFill>
            <a:schemeClr val="tx1"/>
          </a:solidFill>
          <a:latin typeface="+mn-lt"/>
          <a:ea typeface="+mn-ea"/>
          <a:cs typeface="+mn-cs"/>
        </a:defRPr>
      </a:lvl1pPr>
      <a:lvl2pPr marL="288000" indent="-144000" algn="l" defTabSz="914400" rtl="0" eaLnBrk="1" latinLnBrk="0" hangingPunct="1">
        <a:lnSpc>
          <a:spcPct val="110000"/>
        </a:lnSpc>
        <a:spcBef>
          <a:spcPts val="600"/>
        </a:spcBef>
        <a:buClrTx/>
        <a:buFont typeface="Arial" panose="020B0604020202020204" pitchFamily="34" charset="0"/>
        <a:buChar char="•"/>
        <a:defRPr sz="1400" kern="1200">
          <a:solidFill>
            <a:schemeClr val="tx1"/>
          </a:solidFill>
          <a:latin typeface="+mn-lt"/>
          <a:ea typeface="+mn-ea"/>
          <a:cs typeface="+mn-cs"/>
        </a:defRPr>
      </a:lvl2pPr>
      <a:lvl3pPr marL="432000" indent="-144000" algn="l" defTabSz="914400" rtl="0" eaLnBrk="1" latinLnBrk="0" hangingPunct="1">
        <a:lnSpc>
          <a:spcPct val="110000"/>
        </a:lnSpc>
        <a:spcBef>
          <a:spcPts val="600"/>
        </a:spcBef>
        <a:buClrTx/>
        <a:buFont typeface="Arial" panose="020B0604020202020204" pitchFamily="34" charset="0"/>
        <a:buChar char="•"/>
        <a:defRPr sz="1200" kern="1200">
          <a:solidFill>
            <a:schemeClr val="tx1"/>
          </a:solidFill>
          <a:latin typeface="+mn-lt"/>
          <a:ea typeface="+mn-ea"/>
          <a:cs typeface="+mn-cs"/>
        </a:defRPr>
      </a:lvl3pPr>
      <a:lvl4pPr marL="0" indent="0" algn="l" defTabSz="914400" rtl="0" eaLnBrk="1" latinLnBrk="0" hangingPunct="1">
        <a:lnSpc>
          <a:spcPct val="110000"/>
        </a:lnSpc>
        <a:spcBef>
          <a:spcPts val="600"/>
        </a:spcBef>
        <a:buFont typeface="Arial" panose="020B0604020202020204" pitchFamily="34" charset="0"/>
        <a:buChar char="​"/>
        <a:defRPr sz="1600" b="1" kern="1200">
          <a:solidFill>
            <a:schemeClr val="tx1"/>
          </a:solidFill>
          <a:latin typeface="+mn-lt"/>
          <a:ea typeface="+mn-ea"/>
          <a:cs typeface="+mn-cs"/>
        </a:defRPr>
      </a:lvl4pPr>
      <a:lvl5pPr marL="0" indent="0" algn="l" defTabSz="914400" rtl="0" eaLnBrk="1" latinLnBrk="0" hangingPunct="1">
        <a:lnSpc>
          <a:spcPct val="104000"/>
        </a:lnSpc>
        <a:spcBef>
          <a:spcPts val="0"/>
        </a:spcBef>
        <a:buFont typeface="Arial" panose="020B0604020202020204" pitchFamily="34" charset="0"/>
        <a:buChar char="​"/>
        <a:defRPr sz="2000" kern="1200">
          <a:solidFill>
            <a:schemeClr val="tx1"/>
          </a:solidFill>
          <a:latin typeface="+mn-lt"/>
          <a:ea typeface="+mn-ea"/>
          <a:cs typeface="+mn-cs"/>
        </a:defRPr>
      </a:lvl5pPr>
      <a:lvl6pPr marL="144000" indent="-144000" algn="l" defTabSz="914400" rtl="0" eaLnBrk="1" latinLnBrk="0" hangingPunct="1">
        <a:lnSpc>
          <a:spcPct val="100000"/>
        </a:lnSpc>
        <a:spcBef>
          <a:spcPts val="600"/>
        </a:spcBef>
        <a:buFont typeface="+mj-lt"/>
        <a:buAutoNum type="arabicParenR"/>
        <a:defRPr sz="1000" kern="1200">
          <a:solidFill>
            <a:schemeClr val="tx1"/>
          </a:solidFill>
          <a:latin typeface="+mn-lt"/>
          <a:ea typeface="+mn-ea"/>
          <a:cs typeface="+mn-cs"/>
        </a:defRPr>
      </a:lvl6pPr>
      <a:lvl7pPr marL="144000" indent="-144000" algn="l" defTabSz="914400" rtl="0" eaLnBrk="1" latinLnBrk="0" hangingPunct="1">
        <a:lnSpc>
          <a:spcPct val="100000"/>
        </a:lnSpc>
        <a:spcBef>
          <a:spcPts val="600"/>
        </a:spcBef>
        <a:buFont typeface="+mj-lt"/>
        <a:buAutoNum type="alphaLcParenR"/>
        <a:defRPr sz="1000" kern="1200" baseline="0">
          <a:solidFill>
            <a:schemeClr val="tx1"/>
          </a:solidFill>
          <a:latin typeface="+mn-lt"/>
          <a:ea typeface="+mn-ea"/>
          <a:cs typeface="+mn-cs"/>
        </a:defRPr>
      </a:lvl7pPr>
      <a:lvl8pPr marL="144000" indent="-144000" algn="l" defTabSz="914400" rtl="0" eaLnBrk="1" latinLnBrk="0" hangingPunct="1">
        <a:lnSpc>
          <a:spcPct val="100000"/>
        </a:lnSpc>
        <a:spcBef>
          <a:spcPts val="600"/>
        </a:spcBef>
        <a:buFont typeface="Arial" panose="020B0604020202020204" pitchFamily="34" charset="0"/>
        <a:buChar char="•"/>
        <a:defRPr sz="1000" kern="1200">
          <a:solidFill>
            <a:schemeClr val="tx1"/>
          </a:solidFill>
          <a:latin typeface="+mn-lt"/>
          <a:ea typeface="+mn-ea"/>
          <a:cs typeface="+mn-cs"/>
        </a:defRPr>
      </a:lvl8pPr>
      <a:lvl9pPr marL="0" indent="0" algn="l" defTabSz="914400" rtl="0" eaLnBrk="1" latinLnBrk="0" hangingPunct="1">
        <a:lnSpc>
          <a:spcPct val="94000"/>
        </a:lnSpc>
        <a:spcBef>
          <a:spcPts val="0"/>
        </a:spcBef>
        <a:buFont typeface="Arial" panose="020B0604020202020204" pitchFamily="34" charset="0"/>
        <a:buNone/>
        <a:defRPr sz="3200" b="1"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4" orient="horz" pos="3864" userDrawn="1">
          <p15:clr>
            <a:srgbClr val="A4A3A4"/>
          </p15:clr>
        </p15:guide>
        <p15:guide id="27" pos="453" userDrawn="1">
          <p15:clr>
            <a:srgbClr val="A4A3A4"/>
          </p15:clr>
        </p15:guide>
        <p15:guide id="28" pos="7226" userDrawn="1">
          <p15:clr>
            <a:srgbClr val="A4A3A4"/>
          </p15:clr>
        </p15:guide>
        <p15:guide id="29" orient="horz" pos="453" userDrawn="1">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tags" Target="../tags/tag1.xml"/><Relationship Id="rId7" Type="http://schemas.openxmlformats.org/officeDocument/2006/relationships/image" Target="../media/image19.jpeg"/><Relationship Id="rId2" Type="http://schemas.openxmlformats.org/officeDocument/2006/relationships/customXml" Target="../../customXml/item11.xml"/><Relationship Id="rId1" Type="http://schemas.openxmlformats.org/officeDocument/2006/relationships/customXml" Target="../../customXml/item10.xml"/><Relationship Id="rId6" Type="http://schemas.openxmlformats.org/officeDocument/2006/relationships/notesSlide" Target="../notesSlides/notesSlide1.xml"/><Relationship Id="rId5" Type="http://schemas.openxmlformats.org/officeDocument/2006/relationships/slideLayout" Target="../slideLayouts/slideLayout3.xml"/><Relationship Id="rId4" Type="http://schemas.openxmlformats.org/officeDocument/2006/relationships/tags" Target="../tags/tag2.xml"/></Relationships>
</file>

<file path=ppt/slides/_rels/slide1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8.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slideLayout" Target="../slideLayouts/slideLayout10.xml"/><Relationship Id="rId1" Type="http://schemas.openxmlformats.org/officeDocument/2006/relationships/tags" Target="../tags/tag4.xml"/></Relationships>
</file>

<file path=ppt/slides/_rels/slide1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slideLayout" Target="../slideLayouts/slideLayout10.xml"/><Relationship Id="rId1" Type="http://schemas.openxmlformats.org/officeDocument/2006/relationships/tags" Target="../tags/tag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32.xml"/><Relationship Id="rId2" Type="http://schemas.openxmlformats.org/officeDocument/2006/relationships/customXml" Target="../../customXml/item1.xml"/><Relationship Id="rId1" Type="http://schemas.openxmlformats.org/officeDocument/2006/relationships/customXml" Target="../../customXml/item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1.xml"/></Relationships>
</file>

<file path=ppt/slides/_rels/slide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xml"/><Relationship Id="rId1" Type="http://schemas.openxmlformats.org/officeDocument/2006/relationships/slideLayout" Target="../slideLayouts/slideLayout9.xml"/><Relationship Id="rId4" Type="http://schemas.openxmlformats.org/officeDocument/2006/relationships/image" Target="../media/image21.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customXml" Target="../../customXml/item5.xml"/><Relationship Id="rId1" Type="http://schemas.openxmlformats.org/officeDocument/2006/relationships/customXml" Target="../../customXml/item7.xml"/><Relationship Id="rId5" Type="http://schemas.openxmlformats.org/officeDocument/2006/relationships/notesSlide" Target="../notesSlides/notesSlide6.xml"/><Relationship Id="rId4" Type="http://schemas.openxmlformats.org/officeDocument/2006/relationships/slideLayout" Target="../slideLayouts/slideLayout3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customXml" Target="../../customXml/item12.xml"/><Relationship Id="rId1" Type="http://schemas.openxmlformats.org/officeDocument/2006/relationships/customXml" Target="../../customXml/item3.xml"/><Relationship Id="rId4" Type="http://schemas.openxmlformats.org/officeDocument/2006/relationships/image" Target="../media/image2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el 15"/>
          <p:cNvSpPr>
            <a:spLocks noGrp="1"/>
          </p:cNvSpPr>
          <p:nvPr>
            <p:ph type="title"/>
          </p:nvPr>
        </p:nvSpPr>
        <p:spPr/>
        <p:txBody>
          <a:bodyPr/>
          <a:lstStyle/>
          <a:p>
            <a:r>
              <a:rPr lang="da-DK" dirty="0"/>
              <a:t>GAI i projekteksamen i afsætning A</a:t>
            </a:r>
          </a:p>
        </p:txBody>
      </p:sp>
      <p:sp>
        <p:nvSpPr>
          <p:cNvPr id="17" name="Undertitel 16"/>
          <p:cNvSpPr>
            <a:spLocks noGrp="1"/>
          </p:cNvSpPr>
          <p:nvPr>
            <p:ph type="subTitle" idx="1"/>
          </p:nvPr>
        </p:nvSpPr>
        <p:spPr/>
        <p:txBody>
          <a:bodyPr/>
          <a:lstStyle/>
          <a:p>
            <a:r>
              <a:rPr lang="da-DK" sz="1800" i="1" dirty="0">
                <a:effectLst/>
                <a:latin typeface="Arial" panose="020B0604020202020204" pitchFamily="34" charset="0"/>
                <a:ea typeface="Calibri" panose="020F0502020204030204" pitchFamily="34" charset="0"/>
              </a:rPr>
              <a:t>Erfaringer fra forsøg med ny prøveform i afsætning A</a:t>
            </a:r>
            <a:endParaRPr lang="en-US" i="1" dirty="0"/>
          </a:p>
          <a:p>
            <a:endParaRPr lang="en-US" dirty="0"/>
          </a:p>
          <a:p>
            <a:r>
              <a:rPr lang="en-US" dirty="0"/>
              <a:t>_______________________________________________________________________</a:t>
            </a:r>
          </a:p>
          <a:p>
            <a:r>
              <a:rPr lang="da-DK" sz="1600" dirty="0"/>
              <a:t>Mia Holck Kjærgaard</a:t>
            </a:r>
          </a:p>
          <a:p>
            <a:r>
              <a:rPr lang="da-DK" sz="1200" dirty="0"/>
              <a:t>Fagkonsulent i afsætning, innovation, markedskommunikation, erhvervscase, økonomisk grundforløb og studieområdet hhx</a:t>
            </a:r>
          </a:p>
        </p:txBody>
      </p:sp>
      <p:sp>
        <p:nvSpPr>
          <p:cNvPr id="9" name="Pladsholder til slidenummer 8">
            <a:extLst>
              <a:ext uri="{FF2B5EF4-FFF2-40B4-BE49-F238E27FC236}">
                <a16:creationId xmlns:a16="http://schemas.microsoft.com/office/drawing/2014/main" id="{1E863F9A-3B61-FCCC-C418-DBAD8ECE42F9}"/>
              </a:ext>
            </a:extLst>
          </p:cNvPr>
          <p:cNvSpPr>
            <a:spLocks noGrp="1"/>
          </p:cNvSpPr>
          <p:nvPr>
            <p:ph type="sldNum" sz="quarter" idx="12"/>
          </p:nvPr>
        </p:nvSpPr>
        <p:spPr/>
        <p:txBody>
          <a:bodyPr/>
          <a:lstStyle/>
          <a:p>
            <a:r>
              <a:rPr lang="da-DK" dirty="0"/>
              <a:t>Side </a:t>
            </a:r>
            <a:fld id="{24C8C45C-947F-4981-8B3F-4F32E973C901}" type="slidenum">
              <a:rPr lang="da-DK" smtClean="0"/>
              <a:pPr/>
              <a:t>1</a:t>
            </a:fld>
            <a:endParaRPr lang="da-DK" dirty="0"/>
          </a:p>
        </p:txBody>
      </p:sp>
      <p:sp>
        <p:nvSpPr>
          <p:cNvPr id="20" name="Pladsholder til billede 19"/>
          <p:cNvSpPr>
            <a:spLocks noGrp="1"/>
          </p:cNvSpPr>
          <p:nvPr>
            <p:ph type="pic" sz="quarter" idx="14"/>
          </p:nvPr>
        </p:nvSpPr>
        <p:spPr>
          <a:xfrm>
            <a:off x="7257600" y="0"/>
            <a:ext cx="4939200" cy="6861600"/>
          </a:xfrm>
        </p:spPr>
      </p:sp>
      <p:pic>
        <p:nvPicPr>
          <p:cNvPr id="19" name="Billede 18"/>
          <p:cNvPicPr>
            <a:picLocks noChangeAspect="1"/>
          </p:cNvPicPr>
          <p:nvPr>
            <p:custDataLst>
              <p:tags r:id="rId4"/>
            </p:custDataLst>
          </p:nvPr>
        </p:nvPicPr>
        <p:blipFill rotWithShape="1">
          <a:blip r:embed="rId7" cstate="print">
            <a:extLst>
              <a:ext uri="{28A0092B-C50C-407E-A947-70E740481C1C}">
                <a14:useLocalDpi xmlns:a14="http://schemas.microsoft.com/office/drawing/2010/main" val="0"/>
              </a:ext>
            </a:extLst>
          </a:blip>
          <a:srcRect/>
          <a:stretch/>
        </p:blipFill>
        <p:spPr>
          <a:xfrm>
            <a:off x="7257601" y="0"/>
            <a:ext cx="4939200" cy="7410652"/>
          </a:xfrm>
          <a:prstGeom prst="rect">
            <a:avLst/>
          </a:prstGeom>
        </p:spPr>
      </p:pic>
    </p:spTree>
    <p:custDataLst>
      <p:custData r:id="rId1"/>
      <p:custData r:id="rId2"/>
      <p:tags r:id="rId3"/>
    </p:custDataLst>
    <p:extLst>
      <p:ext uri="{BB962C8B-B14F-4D97-AF65-F5344CB8AC3E}">
        <p14:creationId xmlns:p14="http://schemas.microsoft.com/office/powerpoint/2010/main" val="29579212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Pladsholder til slidenummer 3">
            <a:extLst>
              <a:ext uri="{FF2B5EF4-FFF2-40B4-BE49-F238E27FC236}">
                <a16:creationId xmlns:a16="http://schemas.microsoft.com/office/drawing/2014/main" id="{84B1E926-9724-4F35-8CB8-C4705E9435E5}"/>
              </a:ext>
            </a:extLst>
          </p:cNvPr>
          <p:cNvSpPr>
            <a:spLocks noGrp="1"/>
          </p:cNvSpPr>
          <p:nvPr>
            <p:ph type="sldNum" sz="quarter" idx="12"/>
          </p:nvPr>
        </p:nvSpPr>
        <p:spPr/>
        <p:txBody>
          <a:bodyPr/>
          <a:lstStyle/>
          <a:p>
            <a:fld id="{24C8C45C-947F-4981-8B3F-4F32E973C901}" type="slidenum">
              <a:rPr lang="da-DK" smtClean="0"/>
              <a:pPr/>
              <a:t>10</a:t>
            </a:fld>
            <a:endParaRPr lang="da-DK" dirty="0"/>
          </a:p>
        </p:txBody>
      </p:sp>
      <p:pic>
        <p:nvPicPr>
          <p:cNvPr id="6" name="Billede 5">
            <a:extLst>
              <a:ext uri="{FF2B5EF4-FFF2-40B4-BE49-F238E27FC236}">
                <a16:creationId xmlns:a16="http://schemas.microsoft.com/office/drawing/2014/main" id="{D7C5E754-862F-4797-901B-0C71B261A18C}"/>
              </a:ext>
            </a:extLst>
          </p:cNvPr>
          <p:cNvPicPr>
            <a:picLocks noChangeAspect="1"/>
          </p:cNvPicPr>
          <p:nvPr/>
        </p:nvPicPr>
        <p:blipFill>
          <a:blip r:embed="rId2"/>
          <a:stretch>
            <a:fillRect/>
          </a:stretch>
        </p:blipFill>
        <p:spPr>
          <a:xfrm>
            <a:off x="653482" y="571021"/>
            <a:ext cx="4137394" cy="4685945"/>
          </a:xfrm>
          <a:prstGeom prst="rect">
            <a:avLst/>
          </a:prstGeom>
          <a:ln>
            <a:noFill/>
          </a:ln>
          <a:effectLst>
            <a:outerShdw blurRad="292100" dist="139700" dir="2700000" algn="tl" rotWithShape="0">
              <a:srgbClr val="333333">
                <a:alpha val="65000"/>
              </a:srgbClr>
            </a:outerShdw>
          </a:effectLst>
        </p:spPr>
      </p:pic>
      <p:pic>
        <p:nvPicPr>
          <p:cNvPr id="8" name="Billede 7">
            <a:extLst>
              <a:ext uri="{FF2B5EF4-FFF2-40B4-BE49-F238E27FC236}">
                <a16:creationId xmlns:a16="http://schemas.microsoft.com/office/drawing/2014/main" id="{11785CE2-F454-4BC6-BEC6-4D0E5B1C71EA}"/>
              </a:ext>
            </a:extLst>
          </p:cNvPr>
          <p:cNvPicPr>
            <a:picLocks noChangeAspect="1"/>
          </p:cNvPicPr>
          <p:nvPr/>
        </p:nvPicPr>
        <p:blipFill>
          <a:blip r:embed="rId3"/>
          <a:stretch>
            <a:fillRect/>
          </a:stretch>
        </p:blipFill>
        <p:spPr>
          <a:xfrm>
            <a:off x="6766932" y="571020"/>
            <a:ext cx="4701168" cy="2857979"/>
          </a:xfrm>
          <a:prstGeom prst="rect">
            <a:avLst/>
          </a:prstGeom>
          <a:ln>
            <a:noFill/>
          </a:ln>
          <a:effectLst>
            <a:outerShdw blurRad="292100" dist="139700" dir="2700000" algn="tl" rotWithShape="0">
              <a:srgbClr val="333333">
                <a:alpha val="65000"/>
              </a:srgbClr>
            </a:outerShdw>
          </a:effectLst>
        </p:spPr>
      </p:pic>
      <p:pic>
        <p:nvPicPr>
          <p:cNvPr id="10" name="Billede 9">
            <a:extLst>
              <a:ext uri="{FF2B5EF4-FFF2-40B4-BE49-F238E27FC236}">
                <a16:creationId xmlns:a16="http://schemas.microsoft.com/office/drawing/2014/main" id="{AF23CB39-677F-4F81-B42E-4C3B981156DD}"/>
              </a:ext>
            </a:extLst>
          </p:cNvPr>
          <p:cNvPicPr>
            <a:picLocks noChangeAspect="1"/>
          </p:cNvPicPr>
          <p:nvPr/>
        </p:nvPicPr>
        <p:blipFill>
          <a:blip r:embed="rId4"/>
          <a:stretch>
            <a:fillRect/>
          </a:stretch>
        </p:blipFill>
        <p:spPr>
          <a:xfrm>
            <a:off x="5298945" y="3305615"/>
            <a:ext cx="5029956" cy="3216939"/>
          </a:xfrm>
          <a:prstGeom prst="rect">
            <a:avLst/>
          </a:prstGeom>
          <a:ln>
            <a:noFill/>
          </a:ln>
          <a:effectLst>
            <a:outerShdw blurRad="292100" dist="139700" dir="2700000" algn="tl" rotWithShape="0">
              <a:srgbClr val="333333">
                <a:alpha val="65000"/>
              </a:srgbClr>
            </a:outerShdw>
          </a:effectLst>
        </p:spPr>
      </p:pic>
      <p:pic>
        <p:nvPicPr>
          <p:cNvPr id="12" name="Billede 11">
            <a:extLst>
              <a:ext uri="{FF2B5EF4-FFF2-40B4-BE49-F238E27FC236}">
                <a16:creationId xmlns:a16="http://schemas.microsoft.com/office/drawing/2014/main" id="{C0F7ED14-5355-4EED-BA6F-3BBF7B25A149}"/>
              </a:ext>
            </a:extLst>
          </p:cNvPr>
          <p:cNvPicPr>
            <a:picLocks noChangeAspect="1"/>
          </p:cNvPicPr>
          <p:nvPr/>
        </p:nvPicPr>
        <p:blipFill>
          <a:blip r:embed="rId5"/>
          <a:stretch>
            <a:fillRect/>
          </a:stretch>
        </p:blipFill>
        <p:spPr>
          <a:xfrm>
            <a:off x="1568548" y="1040103"/>
            <a:ext cx="6299995" cy="4336360"/>
          </a:xfrm>
          <a:prstGeom prst="rect">
            <a:avLst/>
          </a:prstGeom>
          <a:ln>
            <a:noFill/>
          </a:ln>
          <a:effectLst>
            <a:outerShdw blurRad="292100" dist="139700" dir="2700000" algn="tl" rotWithShape="0">
              <a:srgbClr val="333333">
                <a:alpha val="65000"/>
              </a:srgbClr>
            </a:outerShdw>
          </a:effectLst>
        </p:spPr>
      </p:pic>
      <p:pic>
        <p:nvPicPr>
          <p:cNvPr id="14" name="Billede 13">
            <a:extLst>
              <a:ext uri="{FF2B5EF4-FFF2-40B4-BE49-F238E27FC236}">
                <a16:creationId xmlns:a16="http://schemas.microsoft.com/office/drawing/2014/main" id="{8CE5CE7A-9532-4EBB-BDFF-7A98FA3E6ABD}"/>
              </a:ext>
            </a:extLst>
          </p:cNvPr>
          <p:cNvPicPr>
            <a:picLocks noChangeAspect="1"/>
          </p:cNvPicPr>
          <p:nvPr/>
        </p:nvPicPr>
        <p:blipFill>
          <a:blip r:embed="rId6"/>
          <a:stretch>
            <a:fillRect/>
          </a:stretch>
        </p:blipFill>
        <p:spPr>
          <a:xfrm>
            <a:off x="3230970" y="739412"/>
            <a:ext cx="7516818" cy="5839758"/>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376906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1000"/>
                                        <p:tgtEl>
                                          <p:spTgt spid="14"/>
                                        </p:tgtEl>
                                      </p:cBhvr>
                                    </p:animEffect>
                                    <p:anim calcmode="lin" valueType="num">
                                      <p:cBhvr>
                                        <p:cTn id="15" dur="1000" fill="hold"/>
                                        <p:tgtEl>
                                          <p:spTgt spid="14"/>
                                        </p:tgtEl>
                                        <p:attrNameLst>
                                          <p:attrName>ppt_x</p:attrName>
                                        </p:attrNameLst>
                                      </p:cBhvr>
                                      <p:tavLst>
                                        <p:tav tm="0">
                                          <p:val>
                                            <p:strVal val="#ppt_x"/>
                                          </p:val>
                                        </p:tav>
                                        <p:tav tm="100000">
                                          <p:val>
                                            <p:strVal val="#ppt_x"/>
                                          </p:val>
                                        </p:tav>
                                      </p:tavLst>
                                    </p:anim>
                                    <p:anim calcmode="lin" valueType="num">
                                      <p:cBhvr>
                                        <p:cTn id="1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7D817EE-B512-481D-B3F6-10CABD701517}"/>
              </a:ext>
            </a:extLst>
          </p:cNvPr>
          <p:cNvSpPr>
            <a:spLocks noGrp="1"/>
          </p:cNvSpPr>
          <p:nvPr>
            <p:ph type="title"/>
          </p:nvPr>
        </p:nvSpPr>
        <p:spPr/>
        <p:txBody>
          <a:bodyPr/>
          <a:lstStyle/>
          <a:p>
            <a:r>
              <a:rPr lang="da-DK" dirty="0"/>
              <a:t>Tilbagemelding fra undervisere &amp; censorer</a:t>
            </a:r>
          </a:p>
        </p:txBody>
      </p:sp>
      <p:sp>
        <p:nvSpPr>
          <p:cNvPr id="4" name="Pladsholder til indhold 3">
            <a:extLst>
              <a:ext uri="{FF2B5EF4-FFF2-40B4-BE49-F238E27FC236}">
                <a16:creationId xmlns:a16="http://schemas.microsoft.com/office/drawing/2014/main" id="{FA67C1D9-C67D-4FEB-AEEC-07DDDE7A6AE5}"/>
              </a:ext>
            </a:extLst>
          </p:cNvPr>
          <p:cNvSpPr>
            <a:spLocks noGrp="1"/>
          </p:cNvSpPr>
          <p:nvPr>
            <p:ph idx="1"/>
          </p:nvPr>
        </p:nvSpPr>
        <p:spPr/>
        <p:txBody>
          <a:bodyPr/>
          <a:lstStyle/>
          <a:p>
            <a:r>
              <a:rPr lang="da-DK" b="1" dirty="0">
                <a:solidFill>
                  <a:schemeClr val="accent1"/>
                </a:solidFill>
              </a:rPr>
              <a:t>Spændende med en anden prøveform</a:t>
            </a:r>
          </a:p>
          <a:p>
            <a:r>
              <a:rPr lang="da-DK" b="1" dirty="0">
                <a:solidFill>
                  <a:schemeClr val="accent1"/>
                </a:solidFill>
              </a:rPr>
              <a:t>Svært at nå på ét skoleår</a:t>
            </a:r>
          </a:p>
          <a:p>
            <a:r>
              <a:rPr lang="da-DK" b="1" dirty="0">
                <a:solidFill>
                  <a:schemeClr val="accent1"/>
                </a:solidFill>
              </a:rPr>
              <a:t>Udfordrende at gå fra individuel skrivning til gruppeskrivning</a:t>
            </a:r>
          </a:p>
          <a:p>
            <a:r>
              <a:rPr lang="da-DK" b="1" dirty="0">
                <a:solidFill>
                  <a:schemeClr val="accent1"/>
                </a:solidFill>
              </a:rPr>
              <a:t>Befrierende ift. GAI</a:t>
            </a:r>
          </a:p>
          <a:p>
            <a:r>
              <a:rPr lang="da-DK" b="1" dirty="0">
                <a:solidFill>
                  <a:schemeClr val="accent1"/>
                </a:solidFill>
              </a:rPr>
              <a:t>Udfordrende &amp; interessant ift. GAI</a:t>
            </a:r>
          </a:p>
          <a:p>
            <a:r>
              <a:rPr lang="da-DK" b="1" dirty="0">
                <a:solidFill>
                  <a:schemeClr val="accent1"/>
                </a:solidFill>
              </a:rPr>
              <a:t>Gerne mere brug fra elevernes side</a:t>
            </a:r>
          </a:p>
          <a:p>
            <a:r>
              <a:rPr lang="da-DK" b="1" dirty="0">
                <a:solidFill>
                  <a:schemeClr val="accent1"/>
                </a:solidFill>
              </a:rPr>
              <a:t>Indholdet i prøven giver mening</a:t>
            </a:r>
          </a:p>
          <a:p>
            <a:r>
              <a:rPr lang="da-DK" b="1" dirty="0">
                <a:solidFill>
                  <a:schemeClr val="accent1"/>
                </a:solidFill>
              </a:rPr>
              <a:t>Rapport godt grundlag ved mundtlig prøve</a:t>
            </a:r>
          </a:p>
          <a:p>
            <a:r>
              <a:rPr lang="da-DK" b="1" dirty="0">
                <a:solidFill>
                  <a:schemeClr val="accent1"/>
                </a:solidFill>
              </a:rPr>
              <a:t>Omkring meget kernestof til prøven</a:t>
            </a:r>
          </a:p>
          <a:p>
            <a:r>
              <a:rPr lang="da-DK" b="1" dirty="0">
                <a:solidFill>
                  <a:schemeClr val="accent1"/>
                </a:solidFill>
              </a:rPr>
              <a:t>Tilpas tid ved mundtlig prøve vs. for lang tid?</a:t>
            </a:r>
          </a:p>
          <a:p>
            <a:r>
              <a:rPr lang="da-DK" b="1" dirty="0">
                <a:solidFill>
                  <a:schemeClr val="accent1"/>
                </a:solidFill>
              </a:rPr>
              <a:t>Længde på rapport? Mere visuelt materiale?</a:t>
            </a:r>
          </a:p>
          <a:p>
            <a:r>
              <a:rPr lang="da-DK" b="1" dirty="0">
                <a:solidFill>
                  <a:schemeClr val="accent1"/>
                </a:solidFill>
              </a:rPr>
              <a:t>Centralt stillet case?</a:t>
            </a:r>
          </a:p>
        </p:txBody>
      </p:sp>
      <p:pic>
        <p:nvPicPr>
          <p:cNvPr id="15" name="Content Placeholder 4">
            <a:extLst>
              <a:ext uri="{FF2B5EF4-FFF2-40B4-BE49-F238E27FC236}">
                <a16:creationId xmlns:a16="http://schemas.microsoft.com/office/drawing/2014/main" id="{F124A521-4D08-4D4E-8319-58C67B18F104}"/>
              </a:ext>
            </a:extLst>
          </p:cNvPr>
          <p:cNvPicPr>
            <a:picLocks noGrp="1" noChangeAspect="1"/>
          </p:cNvPicPr>
          <p:nvPr>
            <p:ph sz="half" idx="2"/>
            <p:custDataLst>
              <p:tags r:id="rId1"/>
            </p:custDataLst>
          </p:nvPr>
        </p:nvPicPr>
        <p:blipFill rotWithShape="1">
          <a:blip r:embed="rId3">
            <a:extLst>
              <a:ext uri="{28A0092B-C50C-407E-A947-70E740481C1C}">
                <a14:useLocalDpi xmlns:a14="http://schemas.microsoft.com/office/drawing/2010/main" val="0"/>
              </a:ext>
            </a:extLst>
          </a:blip>
          <a:srcRect l="7163" r="7163"/>
          <a:stretch/>
        </p:blipFill>
        <p:spPr>
          <a:xfrm>
            <a:off x="6166800" y="2008800"/>
            <a:ext cx="5302800" cy="4125278"/>
          </a:xfrm>
          <a:prstGeom prst="rect">
            <a:avLst/>
          </a:prstGeom>
          <a:ln>
            <a:noFill/>
          </a:ln>
          <a:effectLst>
            <a:outerShdw blurRad="292100" dist="139700" dir="2700000" algn="tl" rotWithShape="0">
              <a:srgbClr val="333333">
                <a:alpha val="65000"/>
              </a:srgbClr>
            </a:outerShdw>
          </a:effectLst>
        </p:spPr>
      </p:pic>
      <p:sp>
        <p:nvSpPr>
          <p:cNvPr id="3" name="Pladsholder til slidenummer 2">
            <a:extLst>
              <a:ext uri="{FF2B5EF4-FFF2-40B4-BE49-F238E27FC236}">
                <a16:creationId xmlns:a16="http://schemas.microsoft.com/office/drawing/2014/main" id="{DE2C97CF-D14E-4847-944A-97BA627FE12A}"/>
              </a:ext>
            </a:extLst>
          </p:cNvPr>
          <p:cNvSpPr>
            <a:spLocks noGrp="1"/>
          </p:cNvSpPr>
          <p:nvPr>
            <p:ph type="sldNum" sz="quarter" idx="12"/>
          </p:nvPr>
        </p:nvSpPr>
        <p:spPr/>
        <p:txBody>
          <a:bodyPr/>
          <a:lstStyle/>
          <a:p>
            <a:fld id="{24C8C45C-947F-4981-8B3F-4F32E973C901}" type="slidenum">
              <a:rPr lang="da-DK" smtClean="0"/>
              <a:pPr/>
              <a:t>11</a:t>
            </a:fld>
            <a:endParaRPr lang="da-DK" dirty="0"/>
          </a:p>
        </p:txBody>
      </p:sp>
    </p:spTree>
    <p:extLst>
      <p:ext uri="{BB962C8B-B14F-4D97-AF65-F5344CB8AC3E}">
        <p14:creationId xmlns:p14="http://schemas.microsoft.com/office/powerpoint/2010/main" val="1835552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1000"/>
                                        <p:tgtEl>
                                          <p:spTgt spid="4">
                                            <p:txEl>
                                              <p:pRg st="1" end="1"/>
                                            </p:txEl>
                                          </p:spTgt>
                                        </p:tgtEl>
                                      </p:cBhvr>
                                    </p:animEffect>
                                    <p:anim calcmode="lin" valueType="num">
                                      <p:cBhvr>
                                        <p:cTn id="15" dur="100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fade">
                                      <p:cBhvr>
                                        <p:cTn id="21" dur="1000"/>
                                        <p:tgtEl>
                                          <p:spTgt spid="4">
                                            <p:txEl>
                                              <p:pRg st="2" end="2"/>
                                            </p:txEl>
                                          </p:spTgt>
                                        </p:tgtEl>
                                      </p:cBhvr>
                                    </p:animEffect>
                                    <p:anim calcmode="lin" valueType="num">
                                      <p:cBhvr>
                                        <p:cTn id="22" dur="1000" fill="hold"/>
                                        <p:tgtEl>
                                          <p:spTgt spid="4">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4">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xEl>
                                              <p:pRg st="3" end="3"/>
                                            </p:txEl>
                                          </p:spTgt>
                                        </p:tgtEl>
                                        <p:attrNameLst>
                                          <p:attrName>style.visibility</p:attrName>
                                        </p:attrNameLst>
                                      </p:cBhvr>
                                      <p:to>
                                        <p:strVal val="visible"/>
                                      </p:to>
                                    </p:set>
                                    <p:animEffect transition="in" filter="fade">
                                      <p:cBhvr>
                                        <p:cTn id="28" dur="1000"/>
                                        <p:tgtEl>
                                          <p:spTgt spid="4">
                                            <p:txEl>
                                              <p:pRg st="3" end="3"/>
                                            </p:txEl>
                                          </p:spTgt>
                                        </p:tgtEl>
                                      </p:cBhvr>
                                    </p:animEffect>
                                    <p:anim calcmode="lin" valueType="num">
                                      <p:cBhvr>
                                        <p:cTn id="29" dur="1000" fill="hold"/>
                                        <p:tgtEl>
                                          <p:spTgt spid="4">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4">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4">
                                            <p:txEl>
                                              <p:pRg st="4" end="4"/>
                                            </p:txEl>
                                          </p:spTgt>
                                        </p:tgtEl>
                                        <p:attrNameLst>
                                          <p:attrName>style.visibility</p:attrName>
                                        </p:attrNameLst>
                                      </p:cBhvr>
                                      <p:to>
                                        <p:strVal val="visible"/>
                                      </p:to>
                                    </p:set>
                                    <p:animEffect transition="in" filter="fade">
                                      <p:cBhvr>
                                        <p:cTn id="35" dur="1000"/>
                                        <p:tgtEl>
                                          <p:spTgt spid="4">
                                            <p:txEl>
                                              <p:pRg st="4" end="4"/>
                                            </p:txEl>
                                          </p:spTgt>
                                        </p:tgtEl>
                                      </p:cBhvr>
                                    </p:animEffect>
                                    <p:anim calcmode="lin" valueType="num">
                                      <p:cBhvr>
                                        <p:cTn id="36" dur="1000" fill="hold"/>
                                        <p:tgtEl>
                                          <p:spTgt spid="4">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4">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4">
                                            <p:txEl>
                                              <p:pRg st="5" end="5"/>
                                            </p:txEl>
                                          </p:spTgt>
                                        </p:tgtEl>
                                        <p:attrNameLst>
                                          <p:attrName>style.visibility</p:attrName>
                                        </p:attrNameLst>
                                      </p:cBhvr>
                                      <p:to>
                                        <p:strVal val="visible"/>
                                      </p:to>
                                    </p:set>
                                    <p:animEffect transition="in" filter="fade">
                                      <p:cBhvr>
                                        <p:cTn id="42" dur="1000"/>
                                        <p:tgtEl>
                                          <p:spTgt spid="4">
                                            <p:txEl>
                                              <p:pRg st="5" end="5"/>
                                            </p:txEl>
                                          </p:spTgt>
                                        </p:tgtEl>
                                      </p:cBhvr>
                                    </p:animEffect>
                                    <p:anim calcmode="lin" valueType="num">
                                      <p:cBhvr>
                                        <p:cTn id="43" dur="1000" fill="hold"/>
                                        <p:tgtEl>
                                          <p:spTgt spid="4">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4">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4">
                                            <p:txEl>
                                              <p:pRg st="6" end="6"/>
                                            </p:txEl>
                                          </p:spTgt>
                                        </p:tgtEl>
                                        <p:attrNameLst>
                                          <p:attrName>style.visibility</p:attrName>
                                        </p:attrNameLst>
                                      </p:cBhvr>
                                      <p:to>
                                        <p:strVal val="visible"/>
                                      </p:to>
                                    </p:set>
                                    <p:animEffect transition="in" filter="fade">
                                      <p:cBhvr>
                                        <p:cTn id="49" dur="1000"/>
                                        <p:tgtEl>
                                          <p:spTgt spid="4">
                                            <p:txEl>
                                              <p:pRg st="6" end="6"/>
                                            </p:txEl>
                                          </p:spTgt>
                                        </p:tgtEl>
                                      </p:cBhvr>
                                    </p:animEffect>
                                    <p:anim calcmode="lin" valueType="num">
                                      <p:cBhvr>
                                        <p:cTn id="50" dur="1000" fill="hold"/>
                                        <p:tgtEl>
                                          <p:spTgt spid="4">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4">
                                            <p:txEl>
                                              <p:pRg st="6" end="6"/>
                                            </p:txEl>
                                          </p:spTgt>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4">
                                            <p:txEl>
                                              <p:pRg st="7" end="7"/>
                                            </p:txEl>
                                          </p:spTgt>
                                        </p:tgtEl>
                                        <p:attrNameLst>
                                          <p:attrName>style.visibility</p:attrName>
                                        </p:attrNameLst>
                                      </p:cBhvr>
                                      <p:to>
                                        <p:strVal val="visible"/>
                                      </p:to>
                                    </p:set>
                                    <p:animEffect transition="in" filter="fade">
                                      <p:cBhvr>
                                        <p:cTn id="56" dur="1000"/>
                                        <p:tgtEl>
                                          <p:spTgt spid="4">
                                            <p:txEl>
                                              <p:pRg st="7" end="7"/>
                                            </p:txEl>
                                          </p:spTgt>
                                        </p:tgtEl>
                                      </p:cBhvr>
                                    </p:animEffect>
                                    <p:anim calcmode="lin" valueType="num">
                                      <p:cBhvr>
                                        <p:cTn id="57" dur="1000" fill="hold"/>
                                        <p:tgtEl>
                                          <p:spTgt spid="4">
                                            <p:txEl>
                                              <p:pRg st="7" end="7"/>
                                            </p:txEl>
                                          </p:spTgt>
                                        </p:tgtEl>
                                        <p:attrNameLst>
                                          <p:attrName>ppt_x</p:attrName>
                                        </p:attrNameLst>
                                      </p:cBhvr>
                                      <p:tavLst>
                                        <p:tav tm="0">
                                          <p:val>
                                            <p:strVal val="#ppt_x"/>
                                          </p:val>
                                        </p:tav>
                                        <p:tav tm="100000">
                                          <p:val>
                                            <p:strVal val="#ppt_x"/>
                                          </p:val>
                                        </p:tav>
                                      </p:tavLst>
                                    </p:anim>
                                    <p:anim calcmode="lin" valueType="num">
                                      <p:cBhvr>
                                        <p:cTn id="58" dur="1000" fill="hold"/>
                                        <p:tgtEl>
                                          <p:spTgt spid="4">
                                            <p:txEl>
                                              <p:pRg st="7" end="7"/>
                                            </p:txEl>
                                          </p:spTgt>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nodeType="clickEffect">
                                  <p:stCondLst>
                                    <p:cond delay="0"/>
                                  </p:stCondLst>
                                  <p:childTnLst>
                                    <p:set>
                                      <p:cBhvr>
                                        <p:cTn id="62" dur="1" fill="hold">
                                          <p:stCondLst>
                                            <p:cond delay="0"/>
                                          </p:stCondLst>
                                        </p:cTn>
                                        <p:tgtEl>
                                          <p:spTgt spid="4">
                                            <p:txEl>
                                              <p:pRg st="8" end="8"/>
                                            </p:txEl>
                                          </p:spTgt>
                                        </p:tgtEl>
                                        <p:attrNameLst>
                                          <p:attrName>style.visibility</p:attrName>
                                        </p:attrNameLst>
                                      </p:cBhvr>
                                      <p:to>
                                        <p:strVal val="visible"/>
                                      </p:to>
                                    </p:set>
                                    <p:animEffect transition="in" filter="fade">
                                      <p:cBhvr>
                                        <p:cTn id="63" dur="1000"/>
                                        <p:tgtEl>
                                          <p:spTgt spid="4">
                                            <p:txEl>
                                              <p:pRg st="8" end="8"/>
                                            </p:txEl>
                                          </p:spTgt>
                                        </p:tgtEl>
                                      </p:cBhvr>
                                    </p:animEffect>
                                    <p:anim calcmode="lin" valueType="num">
                                      <p:cBhvr>
                                        <p:cTn id="64" dur="1000" fill="hold"/>
                                        <p:tgtEl>
                                          <p:spTgt spid="4">
                                            <p:txEl>
                                              <p:pRg st="8" end="8"/>
                                            </p:txEl>
                                          </p:spTgt>
                                        </p:tgtEl>
                                        <p:attrNameLst>
                                          <p:attrName>ppt_x</p:attrName>
                                        </p:attrNameLst>
                                      </p:cBhvr>
                                      <p:tavLst>
                                        <p:tav tm="0">
                                          <p:val>
                                            <p:strVal val="#ppt_x"/>
                                          </p:val>
                                        </p:tav>
                                        <p:tav tm="100000">
                                          <p:val>
                                            <p:strVal val="#ppt_x"/>
                                          </p:val>
                                        </p:tav>
                                      </p:tavLst>
                                    </p:anim>
                                    <p:anim calcmode="lin" valueType="num">
                                      <p:cBhvr>
                                        <p:cTn id="65" dur="1000" fill="hold"/>
                                        <p:tgtEl>
                                          <p:spTgt spid="4">
                                            <p:txEl>
                                              <p:pRg st="8" end="8"/>
                                            </p:txEl>
                                          </p:spTgt>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nodeType="clickEffect">
                                  <p:stCondLst>
                                    <p:cond delay="0"/>
                                  </p:stCondLst>
                                  <p:childTnLst>
                                    <p:set>
                                      <p:cBhvr>
                                        <p:cTn id="69" dur="1" fill="hold">
                                          <p:stCondLst>
                                            <p:cond delay="0"/>
                                          </p:stCondLst>
                                        </p:cTn>
                                        <p:tgtEl>
                                          <p:spTgt spid="4">
                                            <p:txEl>
                                              <p:pRg st="9" end="9"/>
                                            </p:txEl>
                                          </p:spTgt>
                                        </p:tgtEl>
                                        <p:attrNameLst>
                                          <p:attrName>style.visibility</p:attrName>
                                        </p:attrNameLst>
                                      </p:cBhvr>
                                      <p:to>
                                        <p:strVal val="visible"/>
                                      </p:to>
                                    </p:set>
                                    <p:animEffect transition="in" filter="fade">
                                      <p:cBhvr>
                                        <p:cTn id="70" dur="1000"/>
                                        <p:tgtEl>
                                          <p:spTgt spid="4">
                                            <p:txEl>
                                              <p:pRg st="9" end="9"/>
                                            </p:txEl>
                                          </p:spTgt>
                                        </p:tgtEl>
                                      </p:cBhvr>
                                    </p:animEffect>
                                    <p:anim calcmode="lin" valueType="num">
                                      <p:cBhvr>
                                        <p:cTn id="71" dur="1000" fill="hold"/>
                                        <p:tgtEl>
                                          <p:spTgt spid="4">
                                            <p:txEl>
                                              <p:pRg st="9" end="9"/>
                                            </p:txEl>
                                          </p:spTgt>
                                        </p:tgtEl>
                                        <p:attrNameLst>
                                          <p:attrName>ppt_x</p:attrName>
                                        </p:attrNameLst>
                                      </p:cBhvr>
                                      <p:tavLst>
                                        <p:tav tm="0">
                                          <p:val>
                                            <p:strVal val="#ppt_x"/>
                                          </p:val>
                                        </p:tav>
                                        <p:tav tm="100000">
                                          <p:val>
                                            <p:strVal val="#ppt_x"/>
                                          </p:val>
                                        </p:tav>
                                      </p:tavLst>
                                    </p:anim>
                                    <p:anim calcmode="lin" valueType="num">
                                      <p:cBhvr>
                                        <p:cTn id="72" dur="1000" fill="hold"/>
                                        <p:tgtEl>
                                          <p:spTgt spid="4">
                                            <p:txEl>
                                              <p:pRg st="9" end="9"/>
                                            </p:txEl>
                                          </p:spTgt>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nodeType="clickEffect">
                                  <p:stCondLst>
                                    <p:cond delay="0"/>
                                  </p:stCondLst>
                                  <p:childTnLst>
                                    <p:set>
                                      <p:cBhvr>
                                        <p:cTn id="76" dur="1" fill="hold">
                                          <p:stCondLst>
                                            <p:cond delay="0"/>
                                          </p:stCondLst>
                                        </p:cTn>
                                        <p:tgtEl>
                                          <p:spTgt spid="4">
                                            <p:txEl>
                                              <p:pRg st="10" end="10"/>
                                            </p:txEl>
                                          </p:spTgt>
                                        </p:tgtEl>
                                        <p:attrNameLst>
                                          <p:attrName>style.visibility</p:attrName>
                                        </p:attrNameLst>
                                      </p:cBhvr>
                                      <p:to>
                                        <p:strVal val="visible"/>
                                      </p:to>
                                    </p:set>
                                    <p:animEffect transition="in" filter="fade">
                                      <p:cBhvr>
                                        <p:cTn id="77" dur="1000"/>
                                        <p:tgtEl>
                                          <p:spTgt spid="4">
                                            <p:txEl>
                                              <p:pRg st="10" end="10"/>
                                            </p:txEl>
                                          </p:spTgt>
                                        </p:tgtEl>
                                      </p:cBhvr>
                                    </p:animEffect>
                                    <p:anim calcmode="lin" valueType="num">
                                      <p:cBhvr>
                                        <p:cTn id="78" dur="1000" fill="hold"/>
                                        <p:tgtEl>
                                          <p:spTgt spid="4">
                                            <p:txEl>
                                              <p:pRg st="10" end="10"/>
                                            </p:txEl>
                                          </p:spTgt>
                                        </p:tgtEl>
                                        <p:attrNameLst>
                                          <p:attrName>ppt_x</p:attrName>
                                        </p:attrNameLst>
                                      </p:cBhvr>
                                      <p:tavLst>
                                        <p:tav tm="0">
                                          <p:val>
                                            <p:strVal val="#ppt_x"/>
                                          </p:val>
                                        </p:tav>
                                        <p:tav tm="100000">
                                          <p:val>
                                            <p:strVal val="#ppt_x"/>
                                          </p:val>
                                        </p:tav>
                                      </p:tavLst>
                                    </p:anim>
                                    <p:anim calcmode="lin" valueType="num">
                                      <p:cBhvr>
                                        <p:cTn id="79" dur="1000" fill="hold"/>
                                        <p:tgtEl>
                                          <p:spTgt spid="4">
                                            <p:txEl>
                                              <p:pRg st="10" end="10"/>
                                            </p:txEl>
                                          </p:spTgt>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nodeType="clickEffect">
                                  <p:stCondLst>
                                    <p:cond delay="0"/>
                                  </p:stCondLst>
                                  <p:childTnLst>
                                    <p:set>
                                      <p:cBhvr>
                                        <p:cTn id="83" dur="1" fill="hold">
                                          <p:stCondLst>
                                            <p:cond delay="0"/>
                                          </p:stCondLst>
                                        </p:cTn>
                                        <p:tgtEl>
                                          <p:spTgt spid="4">
                                            <p:txEl>
                                              <p:pRg st="11" end="11"/>
                                            </p:txEl>
                                          </p:spTgt>
                                        </p:tgtEl>
                                        <p:attrNameLst>
                                          <p:attrName>style.visibility</p:attrName>
                                        </p:attrNameLst>
                                      </p:cBhvr>
                                      <p:to>
                                        <p:strVal val="visible"/>
                                      </p:to>
                                    </p:set>
                                    <p:animEffect transition="in" filter="fade">
                                      <p:cBhvr>
                                        <p:cTn id="84" dur="1000"/>
                                        <p:tgtEl>
                                          <p:spTgt spid="4">
                                            <p:txEl>
                                              <p:pRg st="11" end="11"/>
                                            </p:txEl>
                                          </p:spTgt>
                                        </p:tgtEl>
                                      </p:cBhvr>
                                    </p:animEffect>
                                    <p:anim calcmode="lin" valueType="num">
                                      <p:cBhvr>
                                        <p:cTn id="85" dur="1000" fill="hold"/>
                                        <p:tgtEl>
                                          <p:spTgt spid="4">
                                            <p:txEl>
                                              <p:pRg st="11" end="11"/>
                                            </p:txEl>
                                          </p:spTgt>
                                        </p:tgtEl>
                                        <p:attrNameLst>
                                          <p:attrName>ppt_x</p:attrName>
                                        </p:attrNameLst>
                                      </p:cBhvr>
                                      <p:tavLst>
                                        <p:tav tm="0">
                                          <p:val>
                                            <p:strVal val="#ppt_x"/>
                                          </p:val>
                                        </p:tav>
                                        <p:tav tm="100000">
                                          <p:val>
                                            <p:strVal val="#ppt_x"/>
                                          </p:val>
                                        </p:tav>
                                      </p:tavLst>
                                    </p:anim>
                                    <p:anim calcmode="lin" valueType="num">
                                      <p:cBhvr>
                                        <p:cTn id="86" dur="1000" fill="hold"/>
                                        <p:tgtEl>
                                          <p:spTgt spid="4">
                                            <p:txEl>
                                              <p:pRg st="11" end="1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7A762FC-03D1-4380-8E75-53564F8C9997}"/>
              </a:ext>
            </a:extLst>
          </p:cNvPr>
          <p:cNvSpPr>
            <a:spLocks noGrp="1"/>
          </p:cNvSpPr>
          <p:nvPr>
            <p:ph type="title"/>
          </p:nvPr>
        </p:nvSpPr>
        <p:spPr/>
        <p:txBody>
          <a:bodyPr/>
          <a:lstStyle/>
          <a:p>
            <a:r>
              <a:rPr lang="da-DK" dirty="0"/>
              <a:t>Umiddelbar tilbagemelding fra eleverne</a:t>
            </a:r>
          </a:p>
        </p:txBody>
      </p:sp>
      <p:sp>
        <p:nvSpPr>
          <p:cNvPr id="3" name="Pladsholder til indhold 2">
            <a:extLst>
              <a:ext uri="{FF2B5EF4-FFF2-40B4-BE49-F238E27FC236}">
                <a16:creationId xmlns:a16="http://schemas.microsoft.com/office/drawing/2014/main" id="{0FDF8708-1E4E-43BF-95C7-5D3E7C6B5AE7}"/>
              </a:ext>
            </a:extLst>
          </p:cNvPr>
          <p:cNvSpPr>
            <a:spLocks noGrp="1"/>
          </p:cNvSpPr>
          <p:nvPr>
            <p:ph idx="1"/>
          </p:nvPr>
        </p:nvSpPr>
        <p:spPr/>
        <p:txBody>
          <a:bodyPr/>
          <a:lstStyle/>
          <a:p>
            <a:r>
              <a:rPr lang="da-DK" sz="1800" b="1" dirty="0">
                <a:solidFill>
                  <a:schemeClr val="accent1"/>
                </a:solidFill>
              </a:rPr>
              <a:t>Fedt med en anden prøveform</a:t>
            </a:r>
          </a:p>
          <a:p>
            <a:r>
              <a:rPr lang="da-DK" sz="1800" b="1" dirty="0">
                <a:solidFill>
                  <a:schemeClr val="accent1"/>
                </a:solidFill>
              </a:rPr>
              <a:t>Ikke uvant med gruppearbejde </a:t>
            </a:r>
            <a:br>
              <a:rPr lang="da-DK" sz="1800" b="1" dirty="0">
                <a:solidFill>
                  <a:schemeClr val="accent1"/>
                </a:solidFill>
              </a:rPr>
            </a:br>
            <a:r>
              <a:rPr lang="da-DK" sz="1800" b="1" dirty="0">
                <a:solidFill>
                  <a:schemeClr val="accent1"/>
                </a:solidFill>
              </a:rPr>
              <a:t>(erhvervscase 2.g)</a:t>
            </a:r>
          </a:p>
          <a:p>
            <a:r>
              <a:rPr lang="da-DK" sz="1800" b="1" dirty="0">
                <a:solidFill>
                  <a:schemeClr val="accent1"/>
                </a:solidFill>
              </a:rPr>
              <a:t>Dog nyt at skrive ”sammen”</a:t>
            </a:r>
          </a:p>
          <a:p>
            <a:r>
              <a:rPr lang="da-DK" sz="1800" b="1" dirty="0">
                <a:solidFill>
                  <a:schemeClr val="accent1"/>
                </a:solidFill>
              </a:rPr>
              <a:t>Bliver jeg vurderet individuelt på det skriftlige?</a:t>
            </a:r>
          </a:p>
          <a:p>
            <a:r>
              <a:rPr lang="da-DK" sz="1800" b="1" dirty="0">
                <a:solidFill>
                  <a:schemeClr val="accent1"/>
                </a:solidFill>
              </a:rPr>
              <a:t>Ikke være nemmere (GAI) </a:t>
            </a:r>
            <a:br>
              <a:rPr lang="da-DK" sz="1800" b="1" dirty="0">
                <a:solidFill>
                  <a:schemeClr val="accent1"/>
                </a:solidFill>
              </a:rPr>
            </a:br>
            <a:r>
              <a:rPr lang="da-DK" sz="1800" b="1" dirty="0">
                <a:solidFill>
                  <a:schemeClr val="accent1"/>
                </a:solidFill>
              </a:rPr>
              <a:t>– skal være stærk i bl.a. tankegangs- og modelleringskompetencerne</a:t>
            </a:r>
          </a:p>
          <a:p>
            <a:r>
              <a:rPr lang="da-DK" sz="1800" b="1" dirty="0">
                <a:solidFill>
                  <a:schemeClr val="accent1"/>
                </a:solidFill>
              </a:rPr>
              <a:t>Tør vi brug GAI?</a:t>
            </a:r>
          </a:p>
          <a:p>
            <a:r>
              <a:rPr lang="da-DK" sz="1800" b="1" dirty="0">
                <a:solidFill>
                  <a:schemeClr val="accent1"/>
                </a:solidFill>
              </a:rPr>
              <a:t>Tilpas tid ved den mundtlige prøve?</a:t>
            </a:r>
          </a:p>
        </p:txBody>
      </p:sp>
      <p:pic>
        <p:nvPicPr>
          <p:cNvPr id="12" name="Content Placeholder 5">
            <a:extLst>
              <a:ext uri="{FF2B5EF4-FFF2-40B4-BE49-F238E27FC236}">
                <a16:creationId xmlns:a16="http://schemas.microsoft.com/office/drawing/2014/main" id="{D0780D56-D264-4BAE-BEDD-C3F688A9CC15}"/>
              </a:ext>
            </a:extLst>
          </p:cNvPr>
          <p:cNvPicPr>
            <a:picLocks noGrp="1" noChangeAspect="1"/>
          </p:cNvPicPr>
          <p:nvPr>
            <p:ph sz="half" idx="2"/>
            <p:custDataLst>
              <p:tags r:id="rId1"/>
            </p:custDataLst>
          </p:nvPr>
        </p:nvPicPr>
        <p:blipFill rotWithShape="1">
          <a:blip r:embed="rId3">
            <a:extLst>
              <a:ext uri="{28A0092B-C50C-407E-A947-70E740481C1C}">
                <a14:useLocalDpi xmlns:a14="http://schemas.microsoft.com/office/drawing/2010/main" val="0"/>
              </a:ext>
            </a:extLst>
          </a:blip>
          <a:srcRect l="7163" r="7163"/>
          <a:stretch/>
        </p:blipFill>
        <p:spPr>
          <a:xfrm>
            <a:off x="6166800" y="2008800"/>
            <a:ext cx="5302800" cy="4125278"/>
          </a:xfrm>
          <a:prstGeom prst="rect">
            <a:avLst/>
          </a:prstGeom>
          <a:ln>
            <a:noFill/>
          </a:ln>
          <a:effectLst>
            <a:outerShdw blurRad="292100" dist="139700" dir="2700000" algn="tl" rotWithShape="0">
              <a:srgbClr val="333333">
                <a:alpha val="65000"/>
              </a:srgbClr>
            </a:outerShdw>
          </a:effectLst>
        </p:spPr>
      </p:pic>
      <p:sp>
        <p:nvSpPr>
          <p:cNvPr id="4" name="Pladsholder til slidenummer 3">
            <a:extLst>
              <a:ext uri="{FF2B5EF4-FFF2-40B4-BE49-F238E27FC236}">
                <a16:creationId xmlns:a16="http://schemas.microsoft.com/office/drawing/2014/main" id="{591E5948-FFCC-4A61-BAEA-2FDE80A28882}"/>
              </a:ext>
            </a:extLst>
          </p:cNvPr>
          <p:cNvSpPr>
            <a:spLocks noGrp="1"/>
          </p:cNvSpPr>
          <p:nvPr>
            <p:ph type="sldNum" sz="quarter" idx="12"/>
          </p:nvPr>
        </p:nvSpPr>
        <p:spPr/>
        <p:txBody>
          <a:bodyPr/>
          <a:lstStyle/>
          <a:p>
            <a:fld id="{24C8C45C-947F-4981-8B3F-4F32E973C901}" type="slidenum">
              <a:rPr lang="da-DK" smtClean="0"/>
              <a:pPr/>
              <a:t>12</a:t>
            </a:fld>
            <a:endParaRPr lang="da-DK" dirty="0"/>
          </a:p>
        </p:txBody>
      </p:sp>
    </p:spTree>
    <p:extLst>
      <p:ext uri="{BB962C8B-B14F-4D97-AF65-F5344CB8AC3E}">
        <p14:creationId xmlns:p14="http://schemas.microsoft.com/office/powerpoint/2010/main" val="38799952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animEffect transition="in" filter="fade">
                                      <p:cBhvr>
                                        <p:cTn id="21" dur="1000"/>
                                        <p:tgtEl>
                                          <p:spTgt spid="3">
                                            <p:txEl>
                                              <p:pRg st="2" end="2"/>
                                            </p:txEl>
                                          </p:spTgt>
                                        </p:tgtEl>
                                      </p:cBhvr>
                                    </p:animEffect>
                                    <p:anim calcmode="lin" valueType="num">
                                      <p:cBhvr>
                                        <p:cTn id="22"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23" dur="1000" fill="hold"/>
                                        <p:tgtEl>
                                          <p:spTgt spid="3">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1000"/>
                                        <p:tgtEl>
                                          <p:spTgt spid="3">
                                            <p:txEl>
                                              <p:pRg st="3" end="3"/>
                                            </p:txEl>
                                          </p:spTgt>
                                        </p:tgtEl>
                                      </p:cBhvr>
                                    </p:animEffect>
                                    <p:anim calcmode="lin" valueType="num">
                                      <p:cBhvr>
                                        <p:cTn id="2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p:cTn id="30" dur="1000" fill="hold"/>
                                        <p:tgtEl>
                                          <p:spTgt spid="3">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Effect transition="in" filter="fade">
                                      <p:cBhvr>
                                        <p:cTn id="35" dur="1000"/>
                                        <p:tgtEl>
                                          <p:spTgt spid="3">
                                            <p:txEl>
                                              <p:pRg st="4" end="4"/>
                                            </p:txEl>
                                          </p:spTgt>
                                        </p:tgtEl>
                                      </p:cBhvr>
                                    </p:animEffect>
                                    <p:anim calcmode="lin" valueType="num">
                                      <p:cBhvr>
                                        <p:cTn id="36"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p:cTn id="37" dur="1000" fill="hold"/>
                                        <p:tgtEl>
                                          <p:spTgt spid="3">
                                            <p:txEl>
                                              <p:pRg st="4" end="4"/>
                                            </p:txEl>
                                          </p:spTgt>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3">
                                            <p:txEl>
                                              <p:pRg st="5" end="5"/>
                                            </p:txEl>
                                          </p:spTgt>
                                        </p:tgtEl>
                                        <p:attrNameLst>
                                          <p:attrName>style.visibility</p:attrName>
                                        </p:attrNameLst>
                                      </p:cBhvr>
                                      <p:to>
                                        <p:strVal val="visible"/>
                                      </p:to>
                                    </p:set>
                                    <p:animEffect transition="in" filter="fade">
                                      <p:cBhvr>
                                        <p:cTn id="42" dur="1000"/>
                                        <p:tgtEl>
                                          <p:spTgt spid="3">
                                            <p:txEl>
                                              <p:pRg st="5" end="5"/>
                                            </p:txEl>
                                          </p:spTgt>
                                        </p:tgtEl>
                                      </p:cBhvr>
                                    </p:animEffect>
                                    <p:anim calcmode="lin" valueType="num">
                                      <p:cBhvr>
                                        <p:cTn id="43"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p:cTn id="44" dur="1000" fill="hold"/>
                                        <p:tgtEl>
                                          <p:spTgt spid="3">
                                            <p:txEl>
                                              <p:pRg st="5" end="5"/>
                                            </p:txEl>
                                          </p:spTgt>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Effect transition="in" filter="fade">
                                      <p:cBhvr>
                                        <p:cTn id="49" dur="1000"/>
                                        <p:tgtEl>
                                          <p:spTgt spid="3">
                                            <p:txEl>
                                              <p:pRg st="6" end="6"/>
                                            </p:txEl>
                                          </p:spTgt>
                                        </p:tgtEl>
                                      </p:cBhvr>
                                    </p:animEffect>
                                    <p:anim calcmode="lin" valueType="num">
                                      <p:cBhvr>
                                        <p:cTn id="5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p:cTn id="51" dur="1000" fill="hold"/>
                                        <p:tgtEl>
                                          <p:spTgt spid="3">
                                            <p:txEl>
                                              <p:pRg st="6" end="6"/>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6EE1C77-DD44-4FA6-9F75-BD39917DAD6C}"/>
              </a:ext>
            </a:extLst>
          </p:cNvPr>
          <p:cNvSpPr>
            <a:spLocks noGrp="1"/>
          </p:cNvSpPr>
          <p:nvPr>
            <p:ph type="title"/>
          </p:nvPr>
        </p:nvSpPr>
        <p:spPr/>
        <p:txBody>
          <a:bodyPr/>
          <a:lstStyle/>
          <a:p>
            <a:r>
              <a:rPr lang="da-DK" dirty="0"/>
              <a:t>Hvad sker der nu?</a:t>
            </a:r>
          </a:p>
        </p:txBody>
      </p:sp>
      <p:sp>
        <p:nvSpPr>
          <p:cNvPr id="4" name="Pladsholder til slidenummer 3">
            <a:extLst>
              <a:ext uri="{FF2B5EF4-FFF2-40B4-BE49-F238E27FC236}">
                <a16:creationId xmlns:a16="http://schemas.microsoft.com/office/drawing/2014/main" id="{A8D11A69-C7FD-451B-BDD7-05C820AE0394}"/>
              </a:ext>
            </a:extLst>
          </p:cNvPr>
          <p:cNvSpPr>
            <a:spLocks noGrp="1"/>
          </p:cNvSpPr>
          <p:nvPr>
            <p:ph type="sldNum" sz="quarter" idx="12"/>
          </p:nvPr>
        </p:nvSpPr>
        <p:spPr/>
        <p:txBody>
          <a:bodyPr/>
          <a:lstStyle/>
          <a:p>
            <a:fld id="{24C8C45C-947F-4981-8B3F-4F32E973C901}" type="slidenum">
              <a:rPr lang="da-DK" smtClean="0"/>
              <a:pPr/>
              <a:t>13</a:t>
            </a:fld>
            <a:endParaRPr lang="da-DK" dirty="0"/>
          </a:p>
        </p:txBody>
      </p:sp>
      <p:cxnSp>
        <p:nvCxnSpPr>
          <p:cNvPr id="5" name="Lige pilforbindelse 4">
            <a:extLst>
              <a:ext uri="{FF2B5EF4-FFF2-40B4-BE49-F238E27FC236}">
                <a16:creationId xmlns:a16="http://schemas.microsoft.com/office/drawing/2014/main" id="{987363F9-BE89-4F6A-96E6-0CA4587454E1}"/>
              </a:ext>
            </a:extLst>
          </p:cNvPr>
          <p:cNvCxnSpPr>
            <a:cxnSpLocks/>
          </p:cNvCxnSpPr>
          <p:nvPr/>
        </p:nvCxnSpPr>
        <p:spPr>
          <a:xfrm>
            <a:off x="4341982" y="5200852"/>
            <a:ext cx="2381386" cy="0"/>
          </a:xfrm>
          <a:prstGeom prst="straightConnector1">
            <a:avLst/>
          </a:prstGeom>
          <a:ln w="104775">
            <a:solidFill>
              <a:schemeClr val="accent3"/>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6" name="Tekstfelt 5">
            <a:extLst>
              <a:ext uri="{FF2B5EF4-FFF2-40B4-BE49-F238E27FC236}">
                <a16:creationId xmlns:a16="http://schemas.microsoft.com/office/drawing/2014/main" id="{0EA7AE0B-DE7A-459F-872C-6B053090154F}"/>
              </a:ext>
            </a:extLst>
          </p:cNvPr>
          <p:cNvSpPr txBox="1"/>
          <p:nvPr/>
        </p:nvSpPr>
        <p:spPr>
          <a:xfrm>
            <a:off x="4931549" y="5414371"/>
            <a:ext cx="1202252" cy="307777"/>
          </a:xfrm>
          <a:prstGeom prst="rect">
            <a:avLst/>
          </a:prstGeom>
          <a:noFill/>
        </p:spPr>
        <p:txBody>
          <a:bodyPr wrap="none" lIns="0" tIns="0" rIns="0" bIns="0" rtlCol="0">
            <a:spAutoFit/>
          </a:bodyPr>
          <a:lstStyle/>
          <a:p>
            <a:r>
              <a:rPr lang="da-DK" sz="2000" dirty="0">
                <a:solidFill>
                  <a:schemeClr val="accent3"/>
                </a:solidFill>
              </a:rPr>
              <a:t>2025/2026</a:t>
            </a:r>
          </a:p>
        </p:txBody>
      </p:sp>
      <p:cxnSp>
        <p:nvCxnSpPr>
          <p:cNvPr id="7" name="Lige forbindelse 6">
            <a:extLst>
              <a:ext uri="{FF2B5EF4-FFF2-40B4-BE49-F238E27FC236}">
                <a16:creationId xmlns:a16="http://schemas.microsoft.com/office/drawing/2014/main" id="{13D19F6A-31B0-4436-9AE0-C3EABCB6912C}"/>
              </a:ext>
            </a:extLst>
          </p:cNvPr>
          <p:cNvCxnSpPr>
            <a:cxnSpLocks/>
          </p:cNvCxnSpPr>
          <p:nvPr/>
        </p:nvCxnSpPr>
        <p:spPr>
          <a:xfrm>
            <a:off x="1662157" y="5200852"/>
            <a:ext cx="2381386" cy="0"/>
          </a:xfrm>
          <a:prstGeom prst="line">
            <a:avLst/>
          </a:prstGeom>
          <a:ln w="104775">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Tekstfelt 7">
            <a:extLst>
              <a:ext uri="{FF2B5EF4-FFF2-40B4-BE49-F238E27FC236}">
                <a16:creationId xmlns:a16="http://schemas.microsoft.com/office/drawing/2014/main" id="{5DFB514F-BD19-4740-B49D-60C589D41523}"/>
              </a:ext>
            </a:extLst>
          </p:cNvPr>
          <p:cNvSpPr txBox="1"/>
          <p:nvPr/>
        </p:nvSpPr>
        <p:spPr>
          <a:xfrm>
            <a:off x="2251724" y="5409645"/>
            <a:ext cx="1202252" cy="307777"/>
          </a:xfrm>
          <a:prstGeom prst="rect">
            <a:avLst/>
          </a:prstGeom>
          <a:noFill/>
        </p:spPr>
        <p:txBody>
          <a:bodyPr wrap="none" lIns="0" tIns="0" rIns="0" bIns="0" rtlCol="0">
            <a:spAutoFit/>
          </a:bodyPr>
          <a:lstStyle/>
          <a:p>
            <a:r>
              <a:rPr lang="da-DK" sz="2000" dirty="0">
                <a:solidFill>
                  <a:schemeClr val="accent1"/>
                </a:solidFill>
              </a:rPr>
              <a:t>2024/2025</a:t>
            </a:r>
          </a:p>
        </p:txBody>
      </p:sp>
      <p:cxnSp>
        <p:nvCxnSpPr>
          <p:cNvPr id="11" name="Lige pilforbindelse 10">
            <a:extLst>
              <a:ext uri="{FF2B5EF4-FFF2-40B4-BE49-F238E27FC236}">
                <a16:creationId xmlns:a16="http://schemas.microsoft.com/office/drawing/2014/main" id="{0E3EC273-74BB-4339-A565-44C044B968F6}"/>
              </a:ext>
            </a:extLst>
          </p:cNvPr>
          <p:cNvCxnSpPr>
            <a:cxnSpLocks/>
          </p:cNvCxnSpPr>
          <p:nvPr/>
        </p:nvCxnSpPr>
        <p:spPr>
          <a:xfrm>
            <a:off x="7026242" y="5196126"/>
            <a:ext cx="2381386" cy="0"/>
          </a:xfrm>
          <a:prstGeom prst="straightConnector1">
            <a:avLst/>
          </a:prstGeom>
          <a:ln w="104775">
            <a:solidFill>
              <a:srgbClr val="DC96AA"/>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2" name="Tekstfelt 11">
            <a:extLst>
              <a:ext uri="{FF2B5EF4-FFF2-40B4-BE49-F238E27FC236}">
                <a16:creationId xmlns:a16="http://schemas.microsoft.com/office/drawing/2014/main" id="{050805EE-0477-499E-8C21-BCC91B53DD84}"/>
              </a:ext>
            </a:extLst>
          </p:cNvPr>
          <p:cNvSpPr txBox="1"/>
          <p:nvPr/>
        </p:nvSpPr>
        <p:spPr>
          <a:xfrm>
            <a:off x="7615809" y="5409645"/>
            <a:ext cx="1202252" cy="307777"/>
          </a:xfrm>
          <a:prstGeom prst="rect">
            <a:avLst/>
          </a:prstGeom>
          <a:noFill/>
        </p:spPr>
        <p:txBody>
          <a:bodyPr wrap="none" lIns="0" tIns="0" rIns="0" bIns="0" rtlCol="0">
            <a:spAutoFit/>
          </a:bodyPr>
          <a:lstStyle/>
          <a:p>
            <a:r>
              <a:rPr lang="da-DK" sz="2000" dirty="0">
                <a:solidFill>
                  <a:srgbClr val="DC96AA"/>
                </a:solidFill>
              </a:rPr>
              <a:t>2026/2027</a:t>
            </a:r>
          </a:p>
        </p:txBody>
      </p:sp>
      <p:sp>
        <p:nvSpPr>
          <p:cNvPr id="13" name="Rektangel 12">
            <a:extLst>
              <a:ext uri="{FF2B5EF4-FFF2-40B4-BE49-F238E27FC236}">
                <a16:creationId xmlns:a16="http://schemas.microsoft.com/office/drawing/2014/main" id="{56E290B1-C4C5-43C6-801A-6632ECB35B09}"/>
              </a:ext>
            </a:extLst>
          </p:cNvPr>
          <p:cNvSpPr/>
          <p:nvPr/>
        </p:nvSpPr>
        <p:spPr>
          <a:xfrm>
            <a:off x="1662157" y="2400842"/>
            <a:ext cx="2381386" cy="2591218"/>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a-DK" sz="2400" noProof="0" dirty="0"/>
              <a:t>Udvikling og gennemførelse af forsøg på 10 skoler</a:t>
            </a:r>
          </a:p>
          <a:p>
            <a:endParaRPr lang="da-DK" sz="2400" dirty="0"/>
          </a:p>
          <a:p>
            <a:endParaRPr lang="da-DK" sz="2400" noProof="0" dirty="0"/>
          </a:p>
        </p:txBody>
      </p:sp>
      <p:sp>
        <p:nvSpPr>
          <p:cNvPr id="14" name="Rektangel 13">
            <a:extLst>
              <a:ext uri="{FF2B5EF4-FFF2-40B4-BE49-F238E27FC236}">
                <a16:creationId xmlns:a16="http://schemas.microsoft.com/office/drawing/2014/main" id="{E3712666-964E-464F-A51C-61E73B60B9D1}"/>
              </a:ext>
            </a:extLst>
          </p:cNvPr>
          <p:cNvSpPr/>
          <p:nvPr/>
        </p:nvSpPr>
        <p:spPr>
          <a:xfrm>
            <a:off x="4341982" y="2379958"/>
            <a:ext cx="2381386" cy="2591218"/>
          </a:xfrm>
          <a:prstGeom prst="rect">
            <a:avLst/>
          </a:prstGeom>
          <a:solidFill>
            <a:srgbClr val="649B9B"/>
          </a:solidFill>
          <a:ln>
            <a:solidFill>
              <a:srgbClr val="649B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a-DK" sz="2400" noProof="0" dirty="0"/>
              <a:t>Evaluering </a:t>
            </a:r>
            <a:r>
              <a:rPr lang="da-DK" sz="2000" noProof="0" dirty="0"/>
              <a:t>(Vive)</a:t>
            </a:r>
          </a:p>
          <a:p>
            <a:endParaRPr lang="da-DK" sz="2400" noProof="0" dirty="0"/>
          </a:p>
          <a:p>
            <a:r>
              <a:rPr lang="da-DK" sz="2400" dirty="0"/>
              <a:t>Videre udvikling af faget og prøveformen</a:t>
            </a:r>
            <a:endParaRPr lang="da-DK" sz="2400" noProof="0" dirty="0"/>
          </a:p>
        </p:txBody>
      </p:sp>
      <p:sp>
        <p:nvSpPr>
          <p:cNvPr id="15" name="Rektangel 14">
            <a:extLst>
              <a:ext uri="{FF2B5EF4-FFF2-40B4-BE49-F238E27FC236}">
                <a16:creationId xmlns:a16="http://schemas.microsoft.com/office/drawing/2014/main" id="{C50BC85C-85BE-4E63-B2BE-C7D36DD894A9}"/>
              </a:ext>
            </a:extLst>
          </p:cNvPr>
          <p:cNvSpPr/>
          <p:nvPr/>
        </p:nvSpPr>
        <p:spPr>
          <a:xfrm>
            <a:off x="7026242" y="2379958"/>
            <a:ext cx="2381386" cy="2591218"/>
          </a:xfrm>
          <a:prstGeom prst="rect">
            <a:avLst/>
          </a:prstGeom>
          <a:solidFill>
            <a:schemeClr val="accent6"/>
          </a:solidFill>
          <a:ln>
            <a:solidFill>
              <a:srgbClr val="DC96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400" noProof="0" dirty="0"/>
              <a:t>…</a:t>
            </a:r>
          </a:p>
        </p:txBody>
      </p:sp>
    </p:spTree>
    <p:extLst>
      <p:ext uri="{BB962C8B-B14F-4D97-AF65-F5344CB8AC3E}">
        <p14:creationId xmlns:p14="http://schemas.microsoft.com/office/powerpoint/2010/main" val="395079562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005A5A"/>
        </a:solidFill>
        <a:effectLst/>
      </p:bgPr>
    </p:bg>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959D5035-BEAD-2ED5-6031-054A2CD49DF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4C8C45C-947F-4981-8B3F-4F32E973C901}" type="slidenum">
              <a:rPr kumimoji="0" lang="da-DK" sz="800" b="0" i="0" u="none" strike="noStrike" kern="1200" cap="none" spc="0" normalizeH="0" baseline="0" noProof="0">
                <a:ln>
                  <a:noFill/>
                </a:ln>
                <a:solidFill>
                  <a:srgbClr val="000000"/>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da-DK" sz="800" b="0" i="0" u="none" strike="noStrike" kern="1200" cap="none" spc="0" normalizeH="0" baseline="0" noProof="0" dirty="0">
              <a:ln>
                <a:noFill/>
              </a:ln>
              <a:solidFill>
                <a:srgbClr val="000000"/>
              </a:solidFill>
              <a:effectLst/>
              <a:uLnTx/>
              <a:uFillTx/>
              <a:latin typeface="Segoe UI"/>
              <a:ea typeface="+mn-ea"/>
              <a:cs typeface="+mn-cs"/>
            </a:endParaRPr>
          </a:p>
        </p:txBody>
      </p:sp>
      <p:sp>
        <p:nvSpPr>
          <p:cNvPr id="2" name="Tekstfelt 1"/>
          <p:cNvSpPr txBox="1"/>
          <p:nvPr/>
        </p:nvSpPr>
        <p:spPr>
          <a:xfrm>
            <a:off x="3225738" y="2618509"/>
            <a:ext cx="5787736" cy="1231106"/>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da-DK" sz="8000" b="1" i="0" u="none" strike="noStrike" kern="1200" cap="none" spc="0" normalizeH="0" baseline="0" noProof="0" dirty="0">
                <a:ln>
                  <a:noFill/>
                </a:ln>
                <a:solidFill>
                  <a:srgbClr val="FFFFFF"/>
                </a:solidFill>
                <a:effectLst/>
                <a:uLnTx/>
                <a:uFillTx/>
                <a:latin typeface="Segoe UI"/>
                <a:ea typeface="+mn-ea"/>
                <a:cs typeface="+mn-cs"/>
              </a:rPr>
              <a:t>Spørgsmål?</a:t>
            </a:r>
          </a:p>
        </p:txBody>
      </p:sp>
    </p:spTree>
    <p:custDataLst>
      <p:custData r:id="rId1"/>
      <p:custData r:id="rId2"/>
    </p:custDataLst>
    <p:extLst>
      <p:ext uri="{BB962C8B-B14F-4D97-AF65-F5344CB8AC3E}">
        <p14:creationId xmlns:p14="http://schemas.microsoft.com/office/powerpoint/2010/main" val="40174972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r>
              <a:rPr lang="da-DK" dirty="0"/>
              <a:t>Ministeriets arbejde med generativ AI</a:t>
            </a:r>
          </a:p>
        </p:txBody>
      </p:sp>
      <p:sp>
        <p:nvSpPr>
          <p:cNvPr id="5" name="Pladsholder til dato 4"/>
          <p:cNvSpPr>
            <a:spLocks noGrp="1"/>
          </p:cNvSpPr>
          <p:nvPr>
            <p:ph type="dt" sz="half" idx="10"/>
          </p:nvPr>
        </p:nvSpPr>
        <p:spPr/>
        <p:txBody>
          <a:bodyPr/>
          <a:lstStyle/>
          <a:p>
            <a:fld id="{2F99ED2E-F062-43E5-AE1F-08CF74170B0C}" type="datetime2">
              <a:rPr lang="da-DK" smtClean="0"/>
              <a:t>26. august 2025</a:t>
            </a:fld>
            <a:endParaRPr lang="da-DK" dirty="0"/>
          </a:p>
        </p:txBody>
      </p:sp>
      <p:sp>
        <p:nvSpPr>
          <p:cNvPr id="6" name="Pladsholder til slidenummer 5"/>
          <p:cNvSpPr>
            <a:spLocks noGrp="1"/>
          </p:cNvSpPr>
          <p:nvPr>
            <p:ph type="sldNum" sz="quarter" idx="12"/>
          </p:nvPr>
        </p:nvSpPr>
        <p:spPr/>
        <p:txBody>
          <a:bodyPr/>
          <a:lstStyle/>
          <a:p>
            <a:fld id="{24C8C45C-947F-4981-8B3F-4F32E973C901}" type="slidenum">
              <a:rPr lang="da-DK" smtClean="0"/>
              <a:pPr/>
              <a:t>2</a:t>
            </a:fld>
            <a:endParaRPr lang="da-DK" dirty="0"/>
          </a:p>
        </p:txBody>
      </p:sp>
      <p:cxnSp>
        <p:nvCxnSpPr>
          <p:cNvPr id="11" name="Lige pilforbindelse 10"/>
          <p:cNvCxnSpPr/>
          <p:nvPr/>
        </p:nvCxnSpPr>
        <p:spPr>
          <a:xfrm>
            <a:off x="9174145" y="5295610"/>
            <a:ext cx="2293955" cy="10680"/>
          </a:xfrm>
          <a:prstGeom prst="straightConnector1">
            <a:avLst/>
          </a:prstGeom>
          <a:ln w="104775">
            <a:solidFill>
              <a:schemeClr val="accent3"/>
            </a:solidFill>
            <a:tailEnd type="triangle"/>
          </a:ln>
        </p:spPr>
        <p:style>
          <a:lnRef idx="1">
            <a:schemeClr val="accent1"/>
          </a:lnRef>
          <a:fillRef idx="0">
            <a:schemeClr val="accent1"/>
          </a:fillRef>
          <a:effectRef idx="0">
            <a:schemeClr val="accent1"/>
          </a:effectRef>
          <a:fontRef idx="minor">
            <a:schemeClr val="tx1"/>
          </a:fontRef>
        </p:style>
      </p:cxnSp>
      <p:cxnSp>
        <p:nvCxnSpPr>
          <p:cNvPr id="15" name="Lige forbindelse 14"/>
          <p:cNvCxnSpPr/>
          <p:nvPr/>
        </p:nvCxnSpPr>
        <p:spPr>
          <a:xfrm>
            <a:off x="719138" y="5315003"/>
            <a:ext cx="4127935" cy="0"/>
          </a:xfrm>
          <a:prstGeom prst="line">
            <a:avLst/>
          </a:prstGeom>
          <a:ln w="104775">
            <a:solidFill>
              <a:schemeClr val="tx2"/>
            </a:solidFill>
          </a:ln>
        </p:spPr>
        <p:style>
          <a:lnRef idx="1">
            <a:schemeClr val="accent1"/>
          </a:lnRef>
          <a:fillRef idx="0">
            <a:schemeClr val="accent1"/>
          </a:fillRef>
          <a:effectRef idx="0">
            <a:schemeClr val="accent1"/>
          </a:effectRef>
          <a:fontRef idx="minor">
            <a:schemeClr val="tx1"/>
          </a:fontRef>
        </p:style>
      </p:cxnSp>
      <p:sp>
        <p:nvSpPr>
          <p:cNvPr id="9" name="Tekstfelt 8"/>
          <p:cNvSpPr txBox="1"/>
          <p:nvPr/>
        </p:nvSpPr>
        <p:spPr>
          <a:xfrm>
            <a:off x="2181979" y="5530565"/>
            <a:ext cx="1202252" cy="307777"/>
          </a:xfrm>
          <a:prstGeom prst="rect">
            <a:avLst/>
          </a:prstGeom>
          <a:noFill/>
        </p:spPr>
        <p:txBody>
          <a:bodyPr wrap="none" lIns="0" tIns="0" rIns="0" bIns="0" rtlCol="0">
            <a:spAutoFit/>
          </a:bodyPr>
          <a:lstStyle/>
          <a:p>
            <a:r>
              <a:rPr lang="da-DK" sz="2000" dirty="0">
                <a:solidFill>
                  <a:schemeClr val="tx2"/>
                </a:solidFill>
              </a:rPr>
              <a:t>2023/2024</a:t>
            </a:r>
          </a:p>
        </p:txBody>
      </p:sp>
      <p:sp>
        <p:nvSpPr>
          <p:cNvPr id="10" name="Tekstfelt 9"/>
          <p:cNvSpPr txBox="1"/>
          <p:nvPr/>
        </p:nvSpPr>
        <p:spPr>
          <a:xfrm>
            <a:off x="9674199" y="5553540"/>
            <a:ext cx="1202252" cy="307777"/>
          </a:xfrm>
          <a:prstGeom prst="rect">
            <a:avLst/>
          </a:prstGeom>
          <a:noFill/>
        </p:spPr>
        <p:txBody>
          <a:bodyPr wrap="none" lIns="0" tIns="0" rIns="0" bIns="0" rtlCol="0">
            <a:spAutoFit/>
          </a:bodyPr>
          <a:lstStyle/>
          <a:p>
            <a:r>
              <a:rPr lang="da-DK" sz="2000" dirty="0">
                <a:solidFill>
                  <a:schemeClr val="accent3"/>
                </a:solidFill>
              </a:rPr>
              <a:t>2025/2026</a:t>
            </a:r>
          </a:p>
        </p:txBody>
      </p:sp>
      <p:sp>
        <p:nvSpPr>
          <p:cNvPr id="3" name="Tekstfelt 2"/>
          <p:cNvSpPr txBox="1"/>
          <p:nvPr/>
        </p:nvSpPr>
        <p:spPr>
          <a:xfrm rot="16200000">
            <a:off x="-42129" y="5698841"/>
            <a:ext cx="826829" cy="307777"/>
          </a:xfrm>
          <a:prstGeom prst="rect">
            <a:avLst/>
          </a:prstGeom>
          <a:noFill/>
        </p:spPr>
        <p:txBody>
          <a:bodyPr wrap="none" lIns="0" tIns="0" rIns="0" bIns="0" rtlCol="0">
            <a:spAutoFit/>
          </a:bodyPr>
          <a:lstStyle/>
          <a:p>
            <a:r>
              <a:rPr lang="da-DK" sz="2000" dirty="0"/>
              <a:t>Skoleår</a:t>
            </a:r>
          </a:p>
        </p:txBody>
      </p:sp>
      <p:sp>
        <p:nvSpPr>
          <p:cNvPr id="8" name="Ellipse 7"/>
          <p:cNvSpPr/>
          <p:nvPr/>
        </p:nvSpPr>
        <p:spPr>
          <a:xfrm>
            <a:off x="378181" y="3735669"/>
            <a:ext cx="2265828" cy="137506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1600" b="1" dirty="0">
                <a:solidFill>
                  <a:schemeClr val="bg1"/>
                </a:solidFill>
              </a:rPr>
              <a:t>FIP og SIP</a:t>
            </a:r>
          </a:p>
          <a:p>
            <a:pPr algn="ctr"/>
            <a:r>
              <a:rPr lang="da-DK" sz="1600" dirty="0">
                <a:solidFill>
                  <a:schemeClr val="bg1"/>
                </a:solidFill>
              </a:rPr>
              <a:t>Digital og teknologisk dannelse</a:t>
            </a:r>
          </a:p>
        </p:txBody>
      </p:sp>
      <p:sp>
        <p:nvSpPr>
          <p:cNvPr id="14" name="Ellipse 13"/>
          <p:cNvSpPr/>
          <p:nvPr/>
        </p:nvSpPr>
        <p:spPr>
          <a:xfrm>
            <a:off x="4691290" y="1611847"/>
            <a:ext cx="2267449" cy="11133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1600" b="1" dirty="0">
                <a:solidFill>
                  <a:schemeClr val="bg1"/>
                </a:solidFill>
              </a:rPr>
              <a:t>Anbefalinger</a:t>
            </a:r>
            <a:r>
              <a:rPr lang="da-DK" sz="1600" dirty="0">
                <a:solidFill>
                  <a:schemeClr val="bg1"/>
                </a:solidFill>
              </a:rPr>
              <a:t> Generativ AI i undervisningen</a:t>
            </a:r>
          </a:p>
        </p:txBody>
      </p:sp>
      <p:sp>
        <p:nvSpPr>
          <p:cNvPr id="16" name="Ellipse 15"/>
          <p:cNvSpPr/>
          <p:nvPr/>
        </p:nvSpPr>
        <p:spPr>
          <a:xfrm>
            <a:off x="2644009" y="3131640"/>
            <a:ext cx="2335535" cy="135128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1600" b="1" dirty="0">
                <a:solidFill>
                  <a:schemeClr val="bg1"/>
                </a:solidFill>
              </a:rPr>
              <a:t>Prøver</a:t>
            </a:r>
          </a:p>
          <a:p>
            <a:pPr algn="ctr"/>
            <a:r>
              <a:rPr lang="da-DK" sz="1600" dirty="0">
                <a:solidFill>
                  <a:schemeClr val="bg1"/>
                </a:solidFill>
              </a:rPr>
              <a:t>Ekspertgruppen om </a:t>
            </a:r>
            <a:r>
              <a:rPr lang="da-DK" sz="1600" dirty="0" err="1">
                <a:solidFill>
                  <a:schemeClr val="bg1"/>
                </a:solidFill>
              </a:rPr>
              <a:t>ChatGPT</a:t>
            </a:r>
            <a:r>
              <a:rPr lang="da-DK" sz="1600" dirty="0">
                <a:solidFill>
                  <a:schemeClr val="bg1"/>
                </a:solidFill>
              </a:rPr>
              <a:t> og andre digitale hjælpemidler</a:t>
            </a:r>
          </a:p>
        </p:txBody>
      </p:sp>
      <p:sp>
        <p:nvSpPr>
          <p:cNvPr id="18" name="Ellipse 17"/>
          <p:cNvSpPr/>
          <p:nvPr/>
        </p:nvSpPr>
        <p:spPr>
          <a:xfrm>
            <a:off x="5097002" y="3548571"/>
            <a:ext cx="1993234" cy="135128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1600" b="1" dirty="0">
                <a:solidFill>
                  <a:schemeClr val="bg1"/>
                </a:solidFill>
              </a:rPr>
              <a:t>Workshops</a:t>
            </a:r>
          </a:p>
          <a:p>
            <a:pPr algn="ctr"/>
            <a:r>
              <a:rPr lang="da-DK" sz="1600" dirty="0">
                <a:solidFill>
                  <a:schemeClr val="bg1"/>
                </a:solidFill>
              </a:rPr>
              <a:t>Fremtidens undervisning og prøver</a:t>
            </a:r>
          </a:p>
        </p:txBody>
      </p:sp>
      <p:sp>
        <p:nvSpPr>
          <p:cNvPr id="19" name="Ellipse 18"/>
          <p:cNvSpPr/>
          <p:nvPr/>
        </p:nvSpPr>
        <p:spPr>
          <a:xfrm>
            <a:off x="7394174" y="3839140"/>
            <a:ext cx="1959429" cy="105213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b="1" dirty="0">
              <a:solidFill>
                <a:schemeClr val="bg1"/>
              </a:solidFill>
            </a:endParaRPr>
          </a:p>
          <a:p>
            <a:pPr algn="ctr"/>
            <a:r>
              <a:rPr lang="da-DK" sz="1600" b="1" dirty="0">
                <a:solidFill>
                  <a:schemeClr val="bg1"/>
                </a:solidFill>
              </a:rPr>
              <a:t>Prøveforsøg</a:t>
            </a:r>
          </a:p>
          <a:p>
            <a:pPr algn="ctr"/>
            <a:r>
              <a:rPr lang="da-DK" sz="1600" dirty="0">
                <a:solidFill>
                  <a:schemeClr val="bg1"/>
                </a:solidFill>
              </a:rPr>
              <a:t>Afsætning A hhx</a:t>
            </a:r>
          </a:p>
          <a:p>
            <a:pPr algn="ctr"/>
            <a:endParaRPr lang="da-DK" sz="2000" dirty="0">
              <a:solidFill>
                <a:schemeClr val="bg1"/>
              </a:solidFill>
            </a:endParaRPr>
          </a:p>
        </p:txBody>
      </p:sp>
      <p:sp>
        <p:nvSpPr>
          <p:cNvPr id="20" name="Ellipse 19"/>
          <p:cNvSpPr/>
          <p:nvPr/>
        </p:nvSpPr>
        <p:spPr>
          <a:xfrm>
            <a:off x="8834138" y="2809442"/>
            <a:ext cx="2572401" cy="109287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b="1" dirty="0">
              <a:solidFill>
                <a:schemeClr val="bg1"/>
              </a:solidFill>
            </a:endParaRPr>
          </a:p>
          <a:p>
            <a:pPr algn="ctr"/>
            <a:r>
              <a:rPr lang="da-DK" sz="1600" b="1" dirty="0">
                <a:solidFill>
                  <a:schemeClr val="bg1"/>
                </a:solidFill>
              </a:rPr>
              <a:t>Forsøgsprogram</a:t>
            </a:r>
          </a:p>
          <a:p>
            <a:pPr algn="ctr"/>
            <a:r>
              <a:rPr lang="da-DK" sz="1600" dirty="0">
                <a:solidFill>
                  <a:schemeClr val="bg1"/>
                </a:solidFill>
              </a:rPr>
              <a:t>Generativ AI i undervisningen</a:t>
            </a:r>
          </a:p>
          <a:p>
            <a:pPr algn="ctr"/>
            <a:endParaRPr lang="da-DK" sz="2000" dirty="0">
              <a:solidFill>
                <a:schemeClr val="bg1"/>
              </a:solidFill>
            </a:endParaRPr>
          </a:p>
        </p:txBody>
      </p:sp>
      <p:cxnSp>
        <p:nvCxnSpPr>
          <p:cNvPr id="24" name="Lige forbindelse 23"/>
          <p:cNvCxnSpPr/>
          <p:nvPr/>
        </p:nvCxnSpPr>
        <p:spPr>
          <a:xfrm flipV="1">
            <a:off x="4934908" y="5306290"/>
            <a:ext cx="4127935" cy="10680"/>
          </a:xfrm>
          <a:prstGeom prst="line">
            <a:avLst/>
          </a:prstGeom>
          <a:ln w="1047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8" name="Tekstfelt 27"/>
          <p:cNvSpPr txBox="1"/>
          <p:nvPr/>
        </p:nvSpPr>
        <p:spPr>
          <a:xfrm>
            <a:off x="6465205" y="5524994"/>
            <a:ext cx="1202252" cy="307777"/>
          </a:xfrm>
          <a:prstGeom prst="rect">
            <a:avLst/>
          </a:prstGeom>
          <a:noFill/>
        </p:spPr>
        <p:txBody>
          <a:bodyPr wrap="none" lIns="0" tIns="0" rIns="0" bIns="0" rtlCol="0">
            <a:spAutoFit/>
          </a:bodyPr>
          <a:lstStyle/>
          <a:p>
            <a:r>
              <a:rPr lang="da-DK" sz="2000" dirty="0">
                <a:solidFill>
                  <a:schemeClr val="accent1"/>
                </a:solidFill>
              </a:rPr>
              <a:t>2024/2025</a:t>
            </a:r>
          </a:p>
        </p:txBody>
      </p:sp>
      <p:sp>
        <p:nvSpPr>
          <p:cNvPr id="30" name="Ellipse 29"/>
          <p:cNvSpPr/>
          <p:nvPr/>
        </p:nvSpPr>
        <p:spPr>
          <a:xfrm>
            <a:off x="10337673" y="4149570"/>
            <a:ext cx="1143254" cy="74904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1600" dirty="0">
                <a:solidFill>
                  <a:schemeClr val="bg1"/>
                </a:solidFill>
              </a:rPr>
              <a:t>?</a:t>
            </a:r>
          </a:p>
        </p:txBody>
      </p:sp>
      <p:sp>
        <p:nvSpPr>
          <p:cNvPr id="34" name="Ellipse 33"/>
          <p:cNvSpPr/>
          <p:nvPr/>
        </p:nvSpPr>
        <p:spPr>
          <a:xfrm>
            <a:off x="7532177" y="1510889"/>
            <a:ext cx="2927568" cy="112603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1600" b="1" dirty="0">
                <a:solidFill>
                  <a:schemeClr val="bg1"/>
                </a:solidFill>
              </a:rPr>
              <a:t>Kortlægning</a:t>
            </a:r>
            <a:r>
              <a:rPr lang="da-DK" sz="1600" dirty="0">
                <a:solidFill>
                  <a:schemeClr val="bg1"/>
                </a:solidFill>
              </a:rPr>
              <a:t> </a:t>
            </a:r>
          </a:p>
          <a:p>
            <a:pPr algn="ctr"/>
            <a:r>
              <a:rPr lang="da-DK" sz="1600" dirty="0">
                <a:solidFill>
                  <a:schemeClr val="bg1"/>
                </a:solidFill>
              </a:rPr>
              <a:t>Bedømmelsespraksis i gymnasiet i lyset af generativ AI</a:t>
            </a:r>
          </a:p>
        </p:txBody>
      </p:sp>
      <p:sp>
        <p:nvSpPr>
          <p:cNvPr id="35" name="Ellipse 34"/>
          <p:cNvSpPr/>
          <p:nvPr/>
        </p:nvSpPr>
        <p:spPr>
          <a:xfrm>
            <a:off x="62020" y="2171310"/>
            <a:ext cx="3007998" cy="137506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1600" b="1" dirty="0">
                <a:solidFill>
                  <a:schemeClr val="bg1"/>
                </a:solidFill>
              </a:rPr>
              <a:t>Justering af vejledning</a:t>
            </a:r>
          </a:p>
          <a:p>
            <a:pPr algn="ctr"/>
            <a:r>
              <a:rPr lang="da-DK" sz="1600" dirty="0">
                <a:solidFill>
                  <a:schemeClr val="bg1"/>
                </a:solidFill>
              </a:rPr>
              <a:t>Tværgående kompetenceområder</a:t>
            </a:r>
          </a:p>
        </p:txBody>
      </p:sp>
      <p:sp>
        <p:nvSpPr>
          <p:cNvPr id="36" name="Ellipse 35"/>
          <p:cNvSpPr/>
          <p:nvPr/>
        </p:nvSpPr>
        <p:spPr>
          <a:xfrm>
            <a:off x="6465205" y="2578983"/>
            <a:ext cx="1959429" cy="105213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b="1" dirty="0">
              <a:solidFill>
                <a:schemeClr val="bg1"/>
              </a:solidFill>
            </a:endParaRPr>
          </a:p>
          <a:p>
            <a:pPr algn="ctr"/>
            <a:r>
              <a:rPr lang="da-DK" sz="1600" b="1" dirty="0">
                <a:solidFill>
                  <a:schemeClr val="bg1"/>
                </a:solidFill>
              </a:rPr>
              <a:t>Vejledning</a:t>
            </a:r>
          </a:p>
          <a:p>
            <a:pPr algn="ctr"/>
            <a:r>
              <a:rPr lang="da-DK" sz="1600" dirty="0">
                <a:solidFill>
                  <a:schemeClr val="bg1"/>
                </a:solidFill>
              </a:rPr>
              <a:t>Lovlig brug af AI, STIL</a:t>
            </a:r>
          </a:p>
          <a:p>
            <a:pPr algn="ctr"/>
            <a:endParaRPr lang="da-DK" sz="2000" dirty="0">
              <a:solidFill>
                <a:schemeClr val="bg1"/>
              </a:solidFill>
            </a:endParaRPr>
          </a:p>
        </p:txBody>
      </p:sp>
      <p:sp>
        <p:nvSpPr>
          <p:cNvPr id="22" name="Ellipse 21"/>
          <p:cNvSpPr/>
          <p:nvPr/>
        </p:nvSpPr>
        <p:spPr>
          <a:xfrm>
            <a:off x="2308624" y="1251999"/>
            <a:ext cx="2382666" cy="1251832"/>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sz="1600" b="1" dirty="0">
              <a:solidFill>
                <a:schemeClr val="bg1"/>
              </a:solidFill>
            </a:endParaRPr>
          </a:p>
          <a:p>
            <a:pPr algn="ctr"/>
            <a:r>
              <a:rPr lang="da-DK" sz="1600" b="1" dirty="0">
                <a:solidFill>
                  <a:schemeClr val="bg1"/>
                </a:solidFill>
              </a:rPr>
              <a:t>Prøveforsøg</a:t>
            </a:r>
          </a:p>
          <a:p>
            <a:pPr algn="ctr"/>
            <a:r>
              <a:rPr lang="da-DK" sz="1600" dirty="0">
                <a:solidFill>
                  <a:schemeClr val="bg1"/>
                </a:solidFill>
              </a:rPr>
              <a:t>Spansk begyndersprog stx</a:t>
            </a:r>
          </a:p>
          <a:p>
            <a:pPr algn="ctr"/>
            <a:endParaRPr lang="da-DK" sz="2000" dirty="0">
              <a:solidFill>
                <a:schemeClr val="bg1"/>
              </a:solidFill>
            </a:endParaRPr>
          </a:p>
        </p:txBody>
      </p:sp>
    </p:spTree>
    <p:extLst>
      <p:ext uri="{BB962C8B-B14F-4D97-AF65-F5344CB8AC3E}">
        <p14:creationId xmlns:p14="http://schemas.microsoft.com/office/powerpoint/2010/main" val="23633268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719137" y="650342"/>
            <a:ext cx="6394463" cy="1149666"/>
          </a:xfrm>
        </p:spPr>
        <p:txBody>
          <a:bodyPr/>
          <a:lstStyle/>
          <a:p>
            <a:r>
              <a:rPr lang="da-DK" dirty="0"/>
              <a:t>Forsøgs- og udviklingsprogram</a:t>
            </a:r>
          </a:p>
        </p:txBody>
      </p:sp>
      <p:sp>
        <p:nvSpPr>
          <p:cNvPr id="3" name="Pladsholder til indhold 2"/>
          <p:cNvSpPr>
            <a:spLocks noGrp="1"/>
          </p:cNvSpPr>
          <p:nvPr>
            <p:ph sz="half" idx="1"/>
          </p:nvPr>
        </p:nvSpPr>
        <p:spPr>
          <a:xfrm>
            <a:off x="720000" y="1876720"/>
            <a:ext cx="5487760" cy="4125300"/>
          </a:xfrm>
        </p:spPr>
        <p:txBody>
          <a:bodyPr/>
          <a:lstStyle/>
          <a:p>
            <a:pPr marL="601200" lvl="1" indent="-457200">
              <a:lnSpc>
                <a:spcPct val="150000"/>
              </a:lnSpc>
              <a:buFont typeface="+mj-lt"/>
              <a:buAutoNum type="arabicPeriod"/>
            </a:pPr>
            <a:r>
              <a:rPr lang="da-DK" sz="1800" dirty="0"/>
              <a:t>Projekt: Generativ AI i studieretningsopgaven i 2.g på </a:t>
            </a:r>
            <a:r>
              <a:rPr lang="da-DK" sz="1800" dirty="0" err="1"/>
              <a:t>stx</a:t>
            </a:r>
            <a:endParaRPr lang="da-DK" sz="1800" dirty="0"/>
          </a:p>
          <a:p>
            <a:pPr marL="601200" lvl="1" indent="-457200">
              <a:lnSpc>
                <a:spcPct val="150000"/>
              </a:lnSpc>
              <a:buFont typeface="+mj-lt"/>
              <a:buAutoNum type="arabicPeriod"/>
            </a:pPr>
            <a:r>
              <a:rPr lang="da-DK" sz="1800" dirty="0"/>
              <a:t>Projekt: Synopsis med generativ AI i samfundsfag A på </a:t>
            </a:r>
            <a:r>
              <a:rPr lang="da-DK" sz="1800" dirty="0" err="1"/>
              <a:t>stx</a:t>
            </a:r>
            <a:endParaRPr lang="da-DK" sz="1800" dirty="0"/>
          </a:p>
          <a:p>
            <a:pPr marL="601200" lvl="1" indent="-457200">
              <a:lnSpc>
                <a:spcPct val="150000"/>
              </a:lnSpc>
              <a:buFont typeface="+mj-lt"/>
              <a:buAutoNum type="arabicPeriod"/>
            </a:pPr>
            <a:r>
              <a:rPr lang="da-DK" sz="1800" dirty="0"/>
              <a:t>Projekt: Portfolio med og uden generativ AI i danskundervisningen på </a:t>
            </a:r>
            <a:r>
              <a:rPr lang="da-DK" sz="1800" dirty="0" err="1"/>
              <a:t>stx</a:t>
            </a:r>
            <a:r>
              <a:rPr lang="da-DK" sz="1800" dirty="0"/>
              <a:t> og hhx</a:t>
            </a:r>
          </a:p>
          <a:p>
            <a:pPr marL="601200" lvl="1" indent="-457200">
              <a:lnSpc>
                <a:spcPct val="150000"/>
              </a:lnSpc>
              <a:buFont typeface="+mj-lt"/>
              <a:buAutoNum type="arabicPeriod"/>
            </a:pPr>
            <a:r>
              <a:rPr lang="da-DK" sz="1800" dirty="0"/>
              <a:t>Forsøg: Én standpunktskarakter i biologi B, fysik B, kemi B og naturgeografi B på stx og htx</a:t>
            </a:r>
          </a:p>
          <a:p>
            <a:pPr marL="601200" lvl="1" indent="-457200">
              <a:lnSpc>
                <a:spcPct val="150000"/>
              </a:lnSpc>
              <a:buFont typeface="+mj-lt"/>
              <a:buAutoNum type="arabicPeriod"/>
            </a:pPr>
            <a:r>
              <a:rPr lang="da-DK" sz="1800" dirty="0"/>
              <a:t>Forsøg: </a:t>
            </a:r>
            <a:r>
              <a:rPr lang="da-DK" sz="1800" dirty="0" err="1"/>
              <a:t>To-delt</a:t>
            </a:r>
            <a:r>
              <a:rPr lang="da-DK" sz="1800" dirty="0"/>
              <a:t> skr. prøve og GAI i </a:t>
            </a:r>
            <a:r>
              <a:rPr lang="da-DK" sz="1800" dirty="0" err="1"/>
              <a:t>mdt</a:t>
            </a:r>
            <a:r>
              <a:rPr lang="da-DK" sz="1800" dirty="0"/>
              <a:t>. prøve i engelsk A på stx</a:t>
            </a:r>
          </a:p>
        </p:txBody>
      </p:sp>
      <p:sp>
        <p:nvSpPr>
          <p:cNvPr id="5" name="Pladsholder til dato 4"/>
          <p:cNvSpPr>
            <a:spLocks noGrp="1"/>
          </p:cNvSpPr>
          <p:nvPr>
            <p:ph type="dt" sz="half" idx="16"/>
          </p:nvPr>
        </p:nvSpPr>
        <p:spPr/>
        <p:txBody>
          <a:bodyPr/>
          <a:lstStyle/>
          <a:p>
            <a:fld id="{2F99ED2E-F062-43E5-AE1F-08CF74170B0C}" type="datetime2">
              <a:rPr lang="da-DK" smtClean="0"/>
              <a:t>26. august 2025</a:t>
            </a:fld>
            <a:endParaRPr lang="da-DK" dirty="0"/>
          </a:p>
        </p:txBody>
      </p:sp>
      <p:sp>
        <p:nvSpPr>
          <p:cNvPr id="6" name="Pladsholder til slidenummer 5"/>
          <p:cNvSpPr>
            <a:spLocks noGrp="1"/>
          </p:cNvSpPr>
          <p:nvPr>
            <p:ph type="sldNum" sz="quarter" idx="18"/>
          </p:nvPr>
        </p:nvSpPr>
        <p:spPr/>
        <p:txBody>
          <a:bodyPr/>
          <a:lstStyle/>
          <a:p>
            <a:fld id="{24C8C45C-947F-4981-8B3F-4F32E973C901}" type="slidenum">
              <a:rPr lang="da-DK" smtClean="0"/>
              <a:pPr/>
              <a:t>3</a:t>
            </a:fld>
            <a:endParaRPr lang="da-DK" dirty="0"/>
          </a:p>
        </p:txBody>
      </p:sp>
      <p:pic>
        <p:nvPicPr>
          <p:cNvPr id="8" name="Billed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13600" y="-1"/>
            <a:ext cx="2587353" cy="814647"/>
          </a:xfrm>
          <a:prstGeom prst="rect">
            <a:avLst/>
          </a:prstGeom>
        </p:spPr>
      </p:pic>
      <p:pic>
        <p:nvPicPr>
          <p:cNvPr id="10" name="Pladsholder til billede 9"/>
          <p:cNvPicPr>
            <a:picLocks noGrp="1" noChangeAspect="1"/>
          </p:cNvPicPr>
          <p:nvPr>
            <p:ph type="pic" sz="quarter" idx="15"/>
          </p:nvPr>
        </p:nvPicPr>
        <p:blipFill>
          <a:blip r:embed="rId4">
            <a:extLst>
              <a:ext uri="{28A0092B-C50C-407E-A947-70E740481C1C}">
                <a14:useLocalDpi xmlns:a14="http://schemas.microsoft.com/office/drawing/2010/main" val="0"/>
              </a:ext>
            </a:extLst>
          </a:blip>
          <a:srcRect l="8686" r="8686"/>
          <a:stretch>
            <a:fillRect/>
          </a:stretch>
        </p:blipFill>
        <p:spPr/>
      </p:pic>
    </p:spTree>
    <p:extLst>
      <p:ext uri="{BB962C8B-B14F-4D97-AF65-F5344CB8AC3E}">
        <p14:creationId xmlns:p14="http://schemas.microsoft.com/office/powerpoint/2010/main" val="17780423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p:txBody>
          <a:bodyPr/>
          <a:lstStyle/>
          <a:p>
            <a:r>
              <a:rPr lang="da-DK" dirty="0"/>
              <a:t>Forsøgs- og udviklingsprogram (2025-2026)</a:t>
            </a:r>
          </a:p>
        </p:txBody>
      </p:sp>
      <p:sp>
        <p:nvSpPr>
          <p:cNvPr id="7" name="Pladsholder til indhold 6"/>
          <p:cNvSpPr>
            <a:spLocks noGrp="1"/>
          </p:cNvSpPr>
          <p:nvPr>
            <p:ph idx="1"/>
          </p:nvPr>
        </p:nvSpPr>
        <p:spPr>
          <a:xfrm>
            <a:off x="1179615" y="1916253"/>
            <a:ext cx="1860640" cy="693760"/>
          </a:xfrm>
          <a:solidFill>
            <a:schemeClr val="accent2"/>
          </a:solidFill>
        </p:spPr>
        <p:txBody>
          <a:bodyPr/>
          <a:lstStyle/>
          <a:p>
            <a:pPr marL="0" indent="0">
              <a:buNone/>
            </a:pPr>
            <a:r>
              <a:rPr lang="da-DK" sz="1200" b="1" dirty="0"/>
              <a:t>GAI i SRO i 2.g på stx</a:t>
            </a:r>
          </a:p>
          <a:p>
            <a:pPr marL="0" indent="0">
              <a:buNone/>
            </a:pPr>
            <a:endParaRPr lang="da-DK" sz="1200" b="1" dirty="0"/>
          </a:p>
          <a:p>
            <a:pPr marL="0" indent="0">
              <a:buNone/>
            </a:pPr>
            <a:endParaRPr lang="da-DK" sz="1400" b="1" dirty="0"/>
          </a:p>
          <a:p>
            <a:pPr marL="0" indent="0">
              <a:buNone/>
            </a:pPr>
            <a:endParaRPr lang="da-DK" sz="1400" b="1" dirty="0"/>
          </a:p>
        </p:txBody>
      </p:sp>
      <p:sp>
        <p:nvSpPr>
          <p:cNvPr id="8" name="Pladsholder til indhold 7"/>
          <p:cNvSpPr>
            <a:spLocks noGrp="1"/>
          </p:cNvSpPr>
          <p:nvPr>
            <p:ph sz="half" idx="2"/>
          </p:nvPr>
        </p:nvSpPr>
        <p:spPr>
          <a:xfrm>
            <a:off x="3172863" y="1916253"/>
            <a:ext cx="1860641" cy="693760"/>
          </a:xfrm>
          <a:solidFill>
            <a:schemeClr val="accent2"/>
          </a:solidFill>
        </p:spPr>
        <p:txBody>
          <a:bodyPr/>
          <a:lstStyle/>
          <a:p>
            <a:pPr marL="0" indent="0">
              <a:buNone/>
            </a:pPr>
            <a:r>
              <a:rPr lang="da-DK" sz="1200" b="1" dirty="0"/>
              <a:t>GAI i synopsis i samfundsfag A stx	</a:t>
            </a:r>
          </a:p>
        </p:txBody>
      </p:sp>
      <p:sp>
        <p:nvSpPr>
          <p:cNvPr id="9" name="Pladsholder til indhold 8"/>
          <p:cNvSpPr>
            <a:spLocks noGrp="1"/>
          </p:cNvSpPr>
          <p:nvPr>
            <p:ph sz="half" idx="13"/>
          </p:nvPr>
        </p:nvSpPr>
        <p:spPr>
          <a:xfrm>
            <a:off x="5166112" y="1914360"/>
            <a:ext cx="1860641" cy="694372"/>
          </a:xfrm>
          <a:solidFill>
            <a:schemeClr val="accent2"/>
          </a:solidFill>
        </p:spPr>
        <p:txBody>
          <a:bodyPr/>
          <a:lstStyle/>
          <a:p>
            <a:pPr marL="0" indent="0">
              <a:buNone/>
            </a:pPr>
            <a:r>
              <a:rPr lang="da-DK" sz="1200" b="1" dirty="0"/>
              <a:t>Portfolio med og uden GAI i dansk stx og hhx</a:t>
            </a:r>
          </a:p>
        </p:txBody>
      </p:sp>
      <p:sp>
        <p:nvSpPr>
          <p:cNvPr id="10" name="Pladsholder til indhold 9"/>
          <p:cNvSpPr>
            <a:spLocks noGrp="1"/>
          </p:cNvSpPr>
          <p:nvPr>
            <p:ph sz="quarter" idx="18"/>
          </p:nvPr>
        </p:nvSpPr>
        <p:spPr>
          <a:xfrm>
            <a:off x="7159361" y="1914360"/>
            <a:ext cx="1860641" cy="694372"/>
          </a:xfrm>
          <a:solidFill>
            <a:schemeClr val="accent2"/>
          </a:solidFill>
        </p:spPr>
        <p:txBody>
          <a:bodyPr/>
          <a:lstStyle/>
          <a:p>
            <a:pPr marL="0" indent="0">
              <a:buNone/>
            </a:pPr>
            <a:r>
              <a:rPr lang="da-DK" sz="1200" b="1" dirty="0"/>
              <a:t>Én standpunktskarakter i Nat. B-fag stx og hhx</a:t>
            </a:r>
            <a:endParaRPr lang="da-DK" sz="1200" dirty="0"/>
          </a:p>
        </p:txBody>
      </p:sp>
      <p:sp>
        <p:nvSpPr>
          <p:cNvPr id="5" name="Pladsholder til slidenummer 4"/>
          <p:cNvSpPr>
            <a:spLocks noGrp="1"/>
          </p:cNvSpPr>
          <p:nvPr>
            <p:ph type="sldNum" sz="quarter" idx="4294967295"/>
          </p:nvPr>
        </p:nvSpPr>
        <p:spPr>
          <a:xfrm>
            <a:off x="12092814" y="6306666"/>
            <a:ext cx="558800" cy="179387"/>
          </a:xfrm>
        </p:spPr>
        <p:txBody>
          <a:bodyPr/>
          <a:lstStyle/>
          <a:p>
            <a:fld id="{24C8C45C-947F-4981-8B3F-4F32E973C901}" type="slidenum">
              <a:rPr lang="da-DK" smtClean="0"/>
              <a:pPr/>
              <a:t>4</a:t>
            </a:fld>
            <a:endParaRPr lang="da-DK" dirty="0"/>
          </a:p>
        </p:txBody>
      </p:sp>
      <p:sp>
        <p:nvSpPr>
          <p:cNvPr id="3" name="Tekstfelt 2"/>
          <p:cNvSpPr txBox="1"/>
          <p:nvPr/>
        </p:nvSpPr>
        <p:spPr>
          <a:xfrm flipH="1">
            <a:off x="1178749" y="2690336"/>
            <a:ext cx="9834501" cy="738664"/>
          </a:xfrm>
          <a:prstGeom prst="rect">
            <a:avLst/>
          </a:prstGeom>
          <a:solidFill>
            <a:schemeClr val="accent2"/>
          </a:solidFill>
        </p:spPr>
        <p:txBody>
          <a:bodyPr wrap="square" lIns="0" tIns="0" rIns="0" bIns="0" rtlCol="0">
            <a:spAutoFit/>
          </a:bodyPr>
          <a:lstStyle/>
          <a:p>
            <a:pPr algn="ctr"/>
            <a:r>
              <a:rPr lang="da-DK" sz="1600" dirty="0"/>
              <a:t>Udarbejdelse af inspirationsmaterialer</a:t>
            </a:r>
          </a:p>
          <a:p>
            <a:pPr algn="ctr"/>
            <a:r>
              <a:rPr lang="da-DK" sz="1600" dirty="0"/>
              <a:t>Tilmelding fra medio maj 2025 og ansøgningsfrist primo juni 2025</a:t>
            </a:r>
          </a:p>
          <a:p>
            <a:pPr algn="ctr"/>
            <a:r>
              <a:rPr lang="da-DK" sz="1600" dirty="0"/>
              <a:t>Opstart i starten af skoleåret 2025-2026</a:t>
            </a:r>
          </a:p>
        </p:txBody>
      </p:sp>
      <p:sp>
        <p:nvSpPr>
          <p:cNvPr id="11" name="Pladsholder til indhold 6"/>
          <p:cNvSpPr txBox="1">
            <a:spLocks/>
          </p:cNvSpPr>
          <p:nvPr/>
        </p:nvSpPr>
        <p:spPr>
          <a:xfrm>
            <a:off x="1178750" y="3519155"/>
            <a:ext cx="1861505" cy="2436290"/>
          </a:xfrm>
          <a:prstGeom prst="rect">
            <a:avLst/>
          </a:prstGeom>
          <a:solidFill>
            <a:schemeClr val="accent2"/>
          </a:solidFill>
        </p:spPr>
        <p:txBody>
          <a:bodyPr vert="horz" lIns="0" tIns="0" rIns="0" bIns="0" rtlCol="0">
            <a:noAutofit/>
          </a:bodyPr>
          <a:lstStyle>
            <a:lvl1pPr marL="144000" indent="-144000" algn="l" defTabSz="914400" rtl="0" eaLnBrk="1" latinLnBrk="0" hangingPunct="1">
              <a:lnSpc>
                <a:spcPct val="110000"/>
              </a:lnSpc>
              <a:spcBef>
                <a:spcPts val="600"/>
              </a:spcBef>
              <a:buClrTx/>
              <a:buFont typeface="Segoe UI" panose="020B0502040204020203" pitchFamily="34" charset="0"/>
              <a:buChar char="•"/>
              <a:defRPr sz="1500" kern="1200">
                <a:solidFill>
                  <a:schemeClr val="tx1"/>
                </a:solidFill>
                <a:latin typeface="+mn-lt"/>
                <a:ea typeface="+mn-ea"/>
                <a:cs typeface="+mn-cs"/>
              </a:defRPr>
            </a:lvl1pPr>
            <a:lvl2pPr marL="288000" indent="-144000" algn="l" defTabSz="914400" rtl="0" eaLnBrk="1" latinLnBrk="0" hangingPunct="1">
              <a:lnSpc>
                <a:spcPct val="110000"/>
              </a:lnSpc>
              <a:spcBef>
                <a:spcPts val="600"/>
              </a:spcBef>
              <a:buClrTx/>
              <a:buFont typeface="Arial" panose="020B0604020202020204" pitchFamily="34" charset="0"/>
              <a:buChar char="•"/>
              <a:defRPr sz="1400" kern="1200">
                <a:solidFill>
                  <a:schemeClr val="tx1"/>
                </a:solidFill>
                <a:latin typeface="+mn-lt"/>
                <a:ea typeface="+mn-ea"/>
                <a:cs typeface="+mn-cs"/>
              </a:defRPr>
            </a:lvl2pPr>
            <a:lvl3pPr marL="432000" indent="-144000" algn="l" defTabSz="914400" rtl="0" eaLnBrk="1" latinLnBrk="0" hangingPunct="1">
              <a:lnSpc>
                <a:spcPct val="110000"/>
              </a:lnSpc>
              <a:spcBef>
                <a:spcPts val="600"/>
              </a:spcBef>
              <a:buClrTx/>
              <a:buFont typeface="Arial" panose="020B0604020202020204" pitchFamily="34" charset="0"/>
              <a:buChar char="•"/>
              <a:defRPr sz="1200" kern="1200">
                <a:solidFill>
                  <a:schemeClr val="tx1"/>
                </a:solidFill>
                <a:latin typeface="+mn-lt"/>
                <a:ea typeface="+mn-ea"/>
                <a:cs typeface="+mn-cs"/>
              </a:defRPr>
            </a:lvl3pPr>
            <a:lvl4pPr marL="0" indent="0" algn="l" defTabSz="914400" rtl="0" eaLnBrk="1" latinLnBrk="0" hangingPunct="1">
              <a:lnSpc>
                <a:spcPct val="110000"/>
              </a:lnSpc>
              <a:spcBef>
                <a:spcPts val="600"/>
              </a:spcBef>
              <a:buFont typeface="Arial" panose="020B0604020202020204" pitchFamily="34" charset="0"/>
              <a:buChar char="​"/>
              <a:defRPr sz="1600" b="1" kern="1200">
                <a:solidFill>
                  <a:schemeClr val="tx1"/>
                </a:solidFill>
                <a:latin typeface="+mn-lt"/>
                <a:ea typeface="+mn-ea"/>
                <a:cs typeface="+mn-cs"/>
              </a:defRPr>
            </a:lvl4pPr>
            <a:lvl5pPr marL="0" indent="0" algn="l" defTabSz="914400" rtl="0" eaLnBrk="1" latinLnBrk="0" hangingPunct="1">
              <a:lnSpc>
                <a:spcPct val="104000"/>
              </a:lnSpc>
              <a:spcBef>
                <a:spcPts val="0"/>
              </a:spcBef>
              <a:buFont typeface="Arial" panose="020B0604020202020204" pitchFamily="34" charset="0"/>
              <a:buChar char="​"/>
              <a:defRPr sz="2000" kern="1200">
                <a:solidFill>
                  <a:schemeClr val="tx1"/>
                </a:solidFill>
                <a:latin typeface="+mn-lt"/>
                <a:ea typeface="+mn-ea"/>
                <a:cs typeface="+mn-cs"/>
              </a:defRPr>
            </a:lvl5pPr>
            <a:lvl6pPr marL="144000" indent="-144000" algn="l" defTabSz="914400" rtl="0" eaLnBrk="1" latinLnBrk="0" hangingPunct="1">
              <a:lnSpc>
                <a:spcPct val="100000"/>
              </a:lnSpc>
              <a:spcBef>
                <a:spcPts val="600"/>
              </a:spcBef>
              <a:buFont typeface="+mj-lt"/>
              <a:buAutoNum type="arabicParenR"/>
              <a:defRPr sz="1000" kern="1200">
                <a:solidFill>
                  <a:schemeClr val="tx1"/>
                </a:solidFill>
                <a:latin typeface="+mn-lt"/>
                <a:ea typeface="+mn-ea"/>
                <a:cs typeface="+mn-cs"/>
              </a:defRPr>
            </a:lvl6pPr>
            <a:lvl7pPr marL="144000" indent="-144000" algn="l" defTabSz="914400" rtl="0" eaLnBrk="1" latinLnBrk="0" hangingPunct="1">
              <a:lnSpc>
                <a:spcPct val="100000"/>
              </a:lnSpc>
              <a:spcBef>
                <a:spcPts val="600"/>
              </a:spcBef>
              <a:buFont typeface="+mj-lt"/>
              <a:buAutoNum type="alphaLcParenR"/>
              <a:defRPr sz="1000" kern="1200" baseline="0">
                <a:solidFill>
                  <a:schemeClr val="tx1"/>
                </a:solidFill>
                <a:latin typeface="+mn-lt"/>
                <a:ea typeface="+mn-ea"/>
                <a:cs typeface="+mn-cs"/>
              </a:defRPr>
            </a:lvl7pPr>
            <a:lvl8pPr marL="144000" indent="-144000" algn="l" defTabSz="914400" rtl="0" eaLnBrk="1" latinLnBrk="0" hangingPunct="1">
              <a:lnSpc>
                <a:spcPct val="100000"/>
              </a:lnSpc>
              <a:spcBef>
                <a:spcPts val="600"/>
              </a:spcBef>
              <a:buFont typeface="Arial" panose="020B0604020202020204" pitchFamily="34" charset="0"/>
              <a:buChar char="•"/>
              <a:defRPr sz="1000" kern="1200">
                <a:solidFill>
                  <a:schemeClr val="tx1"/>
                </a:solidFill>
                <a:latin typeface="+mn-lt"/>
                <a:ea typeface="+mn-ea"/>
                <a:cs typeface="+mn-cs"/>
              </a:defRPr>
            </a:lvl8pPr>
            <a:lvl9pPr marL="0" indent="0" algn="l" defTabSz="914400" rtl="0" eaLnBrk="1" latinLnBrk="0" hangingPunct="1">
              <a:lnSpc>
                <a:spcPct val="94000"/>
              </a:lnSpc>
              <a:spcBef>
                <a:spcPts val="0"/>
              </a:spcBef>
              <a:buFont typeface="Arial" panose="020B0604020202020204" pitchFamily="34" charset="0"/>
              <a:buNone/>
              <a:defRPr sz="3200" b="1" kern="1200" baseline="0">
                <a:solidFill>
                  <a:schemeClr val="tx1"/>
                </a:solidFill>
                <a:latin typeface="+mn-lt"/>
                <a:ea typeface="+mn-ea"/>
                <a:cs typeface="+mn-cs"/>
              </a:defRPr>
            </a:lvl9pPr>
          </a:lstStyle>
          <a:p>
            <a:r>
              <a:rPr lang="da-DK" sz="1200" dirty="0"/>
              <a:t>Fysisk opstartsmøde på deltagerskole</a:t>
            </a:r>
          </a:p>
          <a:p>
            <a:r>
              <a:rPr lang="da-DK" sz="1200" dirty="0"/>
              <a:t>Projektindsats på skolerne næste skoleår</a:t>
            </a:r>
          </a:p>
          <a:p>
            <a:r>
              <a:rPr lang="da-DK" sz="1200" dirty="0"/>
              <a:t>Afsluttende evaluering inkl. fysisk møde Q3 2026</a:t>
            </a:r>
          </a:p>
          <a:p>
            <a:pPr marL="0" indent="0">
              <a:buFont typeface="Segoe UI" panose="020B0502040204020203" pitchFamily="34" charset="0"/>
              <a:buNone/>
            </a:pPr>
            <a:endParaRPr lang="da-DK" sz="1400" b="1" dirty="0"/>
          </a:p>
          <a:p>
            <a:pPr marL="0" indent="0">
              <a:buFont typeface="Segoe UI" panose="020B0502040204020203" pitchFamily="34" charset="0"/>
              <a:buNone/>
            </a:pPr>
            <a:endParaRPr lang="da-DK" sz="1400" b="1" dirty="0"/>
          </a:p>
        </p:txBody>
      </p:sp>
      <p:sp>
        <p:nvSpPr>
          <p:cNvPr id="12" name="Pladsholder til indhold 6"/>
          <p:cNvSpPr txBox="1">
            <a:spLocks/>
          </p:cNvSpPr>
          <p:nvPr/>
        </p:nvSpPr>
        <p:spPr>
          <a:xfrm>
            <a:off x="3172863" y="3509323"/>
            <a:ext cx="1860641" cy="2436290"/>
          </a:xfrm>
          <a:prstGeom prst="rect">
            <a:avLst/>
          </a:prstGeom>
          <a:solidFill>
            <a:schemeClr val="accent2"/>
          </a:solidFill>
        </p:spPr>
        <p:txBody>
          <a:bodyPr vert="horz" lIns="0" tIns="0" rIns="0" bIns="0" rtlCol="0">
            <a:noAutofit/>
          </a:bodyPr>
          <a:lstStyle>
            <a:lvl1pPr marL="144000" indent="-144000" algn="l" defTabSz="914400" rtl="0" eaLnBrk="1" latinLnBrk="0" hangingPunct="1">
              <a:lnSpc>
                <a:spcPct val="110000"/>
              </a:lnSpc>
              <a:spcBef>
                <a:spcPts val="600"/>
              </a:spcBef>
              <a:buClrTx/>
              <a:buFont typeface="Segoe UI" panose="020B0502040204020203" pitchFamily="34" charset="0"/>
              <a:buChar char="•"/>
              <a:defRPr sz="1500" kern="1200">
                <a:solidFill>
                  <a:schemeClr val="tx1"/>
                </a:solidFill>
                <a:latin typeface="+mn-lt"/>
                <a:ea typeface="+mn-ea"/>
                <a:cs typeface="+mn-cs"/>
              </a:defRPr>
            </a:lvl1pPr>
            <a:lvl2pPr marL="288000" indent="-144000" algn="l" defTabSz="914400" rtl="0" eaLnBrk="1" latinLnBrk="0" hangingPunct="1">
              <a:lnSpc>
                <a:spcPct val="110000"/>
              </a:lnSpc>
              <a:spcBef>
                <a:spcPts val="600"/>
              </a:spcBef>
              <a:buClrTx/>
              <a:buFont typeface="Arial" panose="020B0604020202020204" pitchFamily="34" charset="0"/>
              <a:buChar char="•"/>
              <a:defRPr sz="1400" kern="1200">
                <a:solidFill>
                  <a:schemeClr val="tx1"/>
                </a:solidFill>
                <a:latin typeface="+mn-lt"/>
                <a:ea typeface="+mn-ea"/>
                <a:cs typeface="+mn-cs"/>
              </a:defRPr>
            </a:lvl2pPr>
            <a:lvl3pPr marL="432000" indent="-144000" algn="l" defTabSz="914400" rtl="0" eaLnBrk="1" latinLnBrk="0" hangingPunct="1">
              <a:lnSpc>
                <a:spcPct val="110000"/>
              </a:lnSpc>
              <a:spcBef>
                <a:spcPts val="600"/>
              </a:spcBef>
              <a:buClrTx/>
              <a:buFont typeface="Arial" panose="020B0604020202020204" pitchFamily="34" charset="0"/>
              <a:buChar char="•"/>
              <a:defRPr sz="1200" kern="1200">
                <a:solidFill>
                  <a:schemeClr val="tx1"/>
                </a:solidFill>
                <a:latin typeface="+mn-lt"/>
                <a:ea typeface="+mn-ea"/>
                <a:cs typeface="+mn-cs"/>
              </a:defRPr>
            </a:lvl3pPr>
            <a:lvl4pPr marL="0" indent="0" algn="l" defTabSz="914400" rtl="0" eaLnBrk="1" latinLnBrk="0" hangingPunct="1">
              <a:lnSpc>
                <a:spcPct val="110000"/>
              </a:lnSpc>
              <a:spcBef>
                <a:spcPts val="600"/>
              </a:spcBef>
              <a:buFont typeface="Arial" panose="020B0604020202020204" pitchFamily="34" charset="0"/>
              <a:buChar char="​"/>
              <a:defRPr sz="1600" b="1" kern="1200">
                <a:solidFill>
                  <a:schemeClr val="tx1"/>
                </a:solidFill>
                <a:latin typeface="+mn-lt"/>
                <a:ea typeface="+mn-ea"/>
                <a:cs typeface="+mn-cs"/>
              </a:defRPr>
            </a:lvl4pPr>
            <a:lvl5pPr marL="0" indent="0" algn="l" defTabSz="914400" rtl="0" eaLnBrk="1" latinLnBrk="0" hangingPunct="1">
              <a:lnSpc>
                <a:spcPct val="104000"/>
              </a:lnSpc>
              <a:spcBef>
                <a:spcPts val="0"/>
              </a:spcBef>
              <a:buFont typeface="Arial" panose="020B0604020202020204" pitchFamily="34" charset="0"/>
              <a:buChar char="​"/>
              <a:defRPr sz="2000" kern="1200">
                <a:solidFill>
                  <a:schemeClr val="tx1"/>
                </a:solidFill>
                <a:latin typeface="+mn-lt"/>
                <a:ea typeface="+mn-ea"/>
                <a:cs typeface="+mn-cs"/>
              </a:defRPr>
            </a:lvl5pPr>
            <a:lvl6pPr marL="144000" indent="-144000" algn="l" defTabSz="914400" rtl="0" eaLnBrk="1" latinLnBrk="0" hangingPunct="1">
              <a:lnSpc>
                <a:spcPct val="100000"/>
              </a:lnSpc>
              <a:spcBef>
                <a:spcPts val="600"/>
              </a:spcBef>
              <a:buFont typeface="+mj-lt"/>
              <a:buAutoNum type="arabicParenR"/>
              <a:defRPr sz="1000" kern="1200">
                <a:solidFill>
                  <a:schemeClr val="tx1"/>
                </a:solidFill>
                <a:latin typeface="+mn-lt"/>
                <a:ea typeface="+mn-ea"/>
                <a:cs typeface="+mn-cs"/>
              </a:defRPr>
            </a:lvl6pPr>
            <a:lvl7pPr marL="144000" indent="-144000" algn="l" defTabSz="914400" rtl="0" eaLnBrk="1" latinLnBrk="0" hangingPunct="1">
              <a:lnSpc>
                <a:spcPct val="100000"/>
              </a:lnSpc>
              <a:spcBef>
                <a:spcPts val="600"/>
              </a:spcBef>
              <a:buFont typeface="+mj-lt"/>
              <a:buAutoNum type="alphaLcParenR"/>
              <a:defRPr sz="1000" kern="1200" baseline="0">
                <a:solidFill>
                  <a:schemeClr val="tx1"/>
                </a:solidFill>
                <a:latin typeface="+mn-lt"/>
                <a:ea typeface="+mn-ea"/>
                <a:cs typeface="+mn-cs"/>
              </a:defRPr>
            </a:lvl7pPr>
            <a:lvl8pPr marL="144000" indent="-144000" algn="l" defTabSz="914400" rtl="0" eaLnBrk="1" latinLnBrk="0" hangingPunct="1">
              <a:lnSpc>
                <a:spcPct val="100000"/>
              </a:lnSpc>
              <a:spcBef>
                <a:spcPts val="600"/>
              </a:spcBef>
              <a:buFont typeface="Arial" panose="020B0604020202020204" pitchFamily="34" charset="0"/>
              <a:buChar char="•"/>
              <a:defRPr sz="1000" kern="1200">
                <a:solidFill>
                  <a:schemeClr val="tx1"/>
                </a:solidFill>
                <a:latin typeface="+mn-lt"/>
                <a:ea typeface="+mn-ea"/>
                <a:cs typeface="+mn-cs"/>
              </a:defRPr>
            </a:lvl8pPr>
            <a:lvl9pPr marL="0" indent="0" algn="l" defTabSz="914400" rtl="0" eaLnBrk="1" latinLnBrk="0" hangingPunct="1">
              <a:lnSpc>
                <a:spcPct val="94000"/>
              </a:lnSpc>
              <a:spcBef>
                <a:spcPts val="0"/>
              </a:spcBef>
              <a:buFont typeface="Arial" panose="020B0604020202020204" pitchFamily="34" charset="0"/>
              <a:buNone/>
              <a:defRPr sz="3200" b="1" kern="1200" baseline="0">
                <a:solidFill>
                  <a:schemeClr val="tx1"/>
                </a:solidFill>
                <a:latin typeface="+mn-lt"/>
                <a:ea typeface="+mn-ea"/>
                <a:cs typeface="+mn-cs"/>
              </a:defRPr>
            </a:lvl9pPr>
          </a:lstStyle>
          <a:p>
            <a:r>
              <a:rPr lang="da-DK" sz="1200" dirty="0"/>
              <a:t>Fysisk opstartsmøde på deltagerskole</a:t>
            </a:r>
          </a:p>
          <a:p>
            <a:r>
              <a:rPr lang="da-DK" sz="1200" dirty="0"/>
              <a:t>Projektindsats på skolerne næste skoleår</a:t>
            </a:r>
          </a:p>
          <a:p>
            <a:r>
              <a:rPr lang="da-DK" sz="1200" dirty="0"/>
              <a:t>Afsluttende evaluering inkl. fysisk møde Q3 2026</a:t>
            </a:r>
          </a:p>
          <a:p>
            <a:pPr marL="0" indent="0">
              <a:buNone/>
            </a:pPr>
            <a:endParaRPr lang="da-DK" sz="1200" dirty="0"/>
          </a:p>
          <a:p>
            <a:pPr marL="0" indent="0">
              <a:buFont typeface="Segoe UI" panose="020B0502040204020203" pitchFamily="34" charset="0"/>
              <a:buNone/>
            </a:pPr>
            <a:endParaRPr lang="da-DK" sz="1400" b="1" dirty="0"/>
          </a:p>
          <a:p>
            <a:pPr marL="0" indent="0">
              <a:buFont typeface="Segoe UI" panose="020B0502040204020203" pitchFamily="34" charset="0"/>
              <a:buNone/>
            </a:pPr>
            <a:endParaRPr lang="da-DK" sz="1400" b="1" dirty="0"/>
          </a:p>
        </p:txBody>
      </p:sp>
      <p:sp>
        <p:nvSpPr>
          <p:cNvPr id="13" name="Pladsholder til indhold 6"/>
          <p:cNvSpPr txBox="1">
            <a:spLocks/>
          </p:cNvSpPr>
          <p:nvPr/>
        </p:nvSpPr>
        <p:spPr>
          <a:xfrm>
            <a:off x="5166112" y="3519155"/>
            <a:ext cx="1860641" cy="2436290"/>
          </a:xfrm>
          <a:prstGeom prst="rect">
            <a:avLst/>
          </a:prstGeom>
          <a:solidFill>
            <a:schemeClr val="accent2"/>
          </a:solidFill>
        </p:spPr>
        <p:txBody>
          <a:bodyPr vert="horz" lIns="0" tIns="0" rIns="0" bIns="0" rtlCol="0">
            <a:noAutofit/>
          </a:bodyPr>
          <a:lstStyle>
            <a:lvl1pPr marL="144000" indent="-144000" algn="l" defTabSz="914400" rtl="0" eaLnBrk="1" latinLnBrk="0" hangingPunct="1">
              <a:lnSpc>
                <a:spcPct val="110000"/>
              </a:lnSpc>
              <a:spcBef>
                <a:spcPts val="600"/>
              </a:spcBef>
              <a:buClrTx/>
              <a:buFont typeface="Segoe UI" panose="020B0502040204020203" pitchFamily="34" charset="0"/>
              <a:buChar char="•"/>
              <a:defRPr sz="1500" kern="1200">
                <a:solidFill>
                  <a:schemeClr val="tx1"/>
                </a:solidFill>
                <a:latin typeface="+mn-lt"/>
                <a:ea typeface="+mn-ea"/>
                <a:cs typeface="+mn-cs"/>
              </a:defRPr>
            </a:lvl1pPr>
            <a:lvl2pPr marL="288000" indent="-144000" algn="l" defTabSz="914400" rtl="0" eaLnBrk="1" latinLnBrk="0" hangingPunct="1">
              <a:lnSpc>
                <a:spcPct val="110000"/>
              </a:lnSpc>
              <a:spcBef>
                <a:spcPts val="600"/>
              </a:spcBef>
              <a:buClrTx/>
              <a:buFont typeface="Arial" panose="020B0604020202020204" pitchFamily="34" charset="0"/>
              <a:buChar char="•"/>
              <a:defRPr sz="1400" kern="1200">
                <a:solidFill>
                  <a:schemeClr val="tx1"/>
                </a:solidFill>
                <a:latin typeface="+mn-lt"/>
                <a:ea typeface="+mn-ea"/>
                <a:cs typeface="+mn-cs"/>
              </a:defRPr>
            </a:lvl2pPr>
            <a:lvl3pPr marL="432000" indent="-144000" algn="l" defTabSz="914400" rtl="0" eaLnBrk="1" latinLnBrk="0" hangingPunct="1">
              <a:lnSpc>
                <a:spcPct val="110000"/>
              </a:lnSpc>
              <a:spcBef>
                <a:spcPts val="600"/>
              </a:spcBef>
              <a:buClrTx/>
              <a:buFont typeface="Arial" panose="020B0604020202020204" pitchFamily="34" charset="0"/>
              <a:buChar char="•"/>
              <a:defRPr sz="1200" kern="1200">
                <a:solidFill>
                  <a:schemeClr val="tx1"/>
                </a:solidFill>
                <a:latin typeface="+mn-lt"/>
                <a:ea typeface="+mn-ea"/>
                <a:cs typeface="+mn-cs"/>
              </a:defRPr>
            </a:lvl3pPr>
            <a:lvl4pPr marL="0" indent="0" algn="l" defTabSz="914400" rtl="0" eaLnBrk="1" latinLnBrk="0" hangingPunct="1">
              <a:lnSpc>
                <a:spcPct val="110000"/>
              </a:lnSpc>
              <a:spcBef>
                <a:spcPts val="600"/>
              </a:spcBef>
              <a:buFont typeface="Arial" panose="020B0604020202020204" pitchFamily="34" charset="0"/>
              <a:buChar char="​"/>
              <a:defRPr sz="1600" b="1" kern="1200">
                <a:solidFill>
                  <a:schemeClr val="tx1"/>
                </a:solidFill>
                <a:latin typeface="+mn-lt"/>
                <a:ea typeface="+mn-ea"/>
                <a:cs typeface="+mn-cs"/>
              </a:defRPr>
            </a:lvl4pPr>
            <a:lvl5pPr marL="0" indent="0" algn="l" defTabSz="914400" rtl="0" eaLnBrk="1" latinLnBrk="0" hangingPunct="1">
              <a:lnSpc>
                <a:spcPct val="104000"/>
              </a:lnSpc>
              <a:spcBef>
                <a:spcPts val="0"/>
              </a:spcBef>
              <a:buFont typeface="Arial" panose="020B0604020202020204" pitchFamily="34" charset="0"/>
              <a:buChar char="​"/>
              <a:defRPr sz="2000" kern="1200">
                <a:solidFill>
                  <a:schemeClr val="tx1"/>
                </a:solidFill>
                <a:latin typeface="+mn-lt"/>
                <a:ea typeface="+mn-ea"/>
                <a:cs typeface="+mn-cs"/>
              </a:defRPr>
            </a:lvl5pPr>
            <a:lvl6pPr marL="144000" indent="-144000" algn="l" defTabSz="914400" rtl="0" eaLnBrk="1" latinLnBrk="0" hangingPunct="1">
              <a:lnSpc>
                <a:spcPct val="100000"/>
              </a:lnSpc>
              <a:spcBef>
                <a:spcPts val="600"/>
              </a:spcBef>
              <a:buFont typeface="+mj-lt"/>
              <a:buAutoNum type="arabicParenR"/>
              <a:defRPr sz="1000" kern="1200">
                <a:solidFill>
                  <a:schemeClr val="tx1"/>
                </a:solidFill>
                <a:latin typeface="+mn-lt"/>
                <a:ea typeface="+mn-ea"/>
                <a:cs typeface="+mn-cs"/>
              </a:defRPr>
            </a:lvl6pPr>
            <a:lvl7pPr marL="144000" indent="-144000" algn="l" defTabSz="914400" rtl="0" eaLnBrk="1" latinLnBrk="0" hangingPunct="1">
              <a:lnSpc>
                <a:spcPct val="100000"/>
              </a:lnSpc>
              <a:spcBef>
                <a:spcPts val="600"/>
              </a:spcBef>
              <a:buFont typeface="+mj-lt"/>
              <a:buAutoNum type="alphaLcParenR"/>
              <a:defRPr sz="1000" kern="1200" baseline="0">
                <a:solidFill>
                  <a:schemeClr val="tx1"/>
                </a:solidFill>
                <a:latin typeface="+mn-lt"/>
                <a:ea typeface="+mn-ea"/>
                <a:cs typeface="+mn-cs"/>
              </a:defRPr>
            </a:lvl7pPr>
            <a:lvl8pPr marL="144000" indent="-144000" algn="l" defTabSz="914400" rtl="0" eaLnBrk="1" latinLnBrk="0" hangingPunct="1">
              <a:lnSpc>
                <a:spcPct val="100000"/>
              </a:lnSpc>
              <a:spcBef>
                <a:spcPts val="600"/>
              </a:spcBef>
              <a:buFont typeface="Arial" panose="020B0604020202020204" pitchFamily="34" charset="0"/>
              <a:buChar char="•"/>
              <a:defRPr sz="1000" kern="1200">
                <a:solidFill>
                  <a:schemeClr val="tx1"/>
                </a:solidFill>
                <a:latin typeface="+mn-lt"/>
                <a:ea typeface="+mn-ea"/>
                <a:cs typeface="+mn-cs"/>
              </a:defRPr>
            </a:lvl8pPr>
            <a:lvl9pPr marL="0" indent="0" algn="l" defTabSz="914400" rtl="0" eaLnBrk="1" latinLnBrk="0" hangingPunct="1">
              <a:lnSpc>
                <a:spcPct val="94000"/>
              </a:lnSpc>
              <a:spcBef>
                <a:spcPts val="0"/>
              </a:spcBef>
              <a:buFont typeface="Arial" panose="020B0604020202020204" pitchFamily="34" charset="0"/>
              <a:buNone/>
              <a:defRPr sz="3200" b="1" kern="1200" baseline="0">
                <a:solidFill>
                  <a:schemeClr val="tx1"/>
                </a:solidFill>
                <a:latin typeface="+mn-lt"/>
                <a:ea typeface="+mn-ea"/>
                <a:cs typeface="+mn-cs"/>
              </a:defRPr>
            </a:lvl9pPr>
          </a:lstStyle>
          <a:p>
            <a:r>
              <a:rPr lang="da-DK" sz="1200" dirty="0"/>
              <a:t>Fysisk opstartsmøde på deltagerskole</a:t>
            </a:r>
          </a:p>
          <a:p>
            <a:r>
              <a:rPr lang="da-DK" sz="1200" dirty="0"/>
              <a:t>Projektindsats på skolerne de tre næste skoleår inkl. fysisk midtvejsmøde</a:t>
            </a:r>
          </a:p>
          <a:p>
            <a:r>
              <a:rPr lang="da-DK" sz="1200" dirty="0"/>
              <a:t>Afsluttende evaluering inkl. fysisk møde Q3 2028</a:t>
            </a:r>
          </a:p>
          <a:p>
            <a:pPr marL="0" indent="0">
              <a:buNone/>
            </a:pPr>
            <a:endParaRPr lang="da-DK" sz="1200" dirty="0"/>
          </a:p>
          <a:p>
            <a:pPr marL="0" indent="0">
              <a:buFont typeface="Segoe UI" panose="020B0502040204020203" pitchFamily="34" charset="0"/>
              <a:buNone/>
            </a:pPr>
            <a:endParaRPr lang="da-DK" sz="1400" b="1" dirty="0"/>
          </a:p>
          <a:p>
            <a:pPr marL="0" indent="0">
              <a:buFont typeface="Segoe UI" panose="020B0502040204020203" pitchFamily="34" charset="0"/>
              <a:buNone/>
            </a:pPr>
            <a:endParaRPr lang="da-DK" sz="1400" b="1" dirty="0"/>
          </a:p>
        </p:txBody>
      </p:sp>
      <p:sp>
        <p:nvSpPr>
          <p:cNvPr id="14" name="Pladsholder til indhold 6"/>
          <p:cNvSpPr txBox="1">
            <a:spLocks/>
          </p:cNvSpPr>
          <p:nvPr/>
        </p:nvSpPr>
        <p:spPr>
          <a:xfrm>
            <a:off x="7159361" y="3519155"/>
            <a:ext cx="1860641" cy="2454502"/>
          </a:xfrm>
          <a:prstGeom prst="rect">
            <a:avLst/>
          </a:prstGeom>
          <a:solidFill>
            <a:schemeClr val="accent2"/>
          </a:solidFill>
        </p:spPr>
        <p:txBody>
          <a:bodyPr vert="horz" lIns="0" tIns="0" rIns="0" bIns="0" rtlCol="0">
            <a:noAutofit/>
          </a:bodyPr>
          <a:lstStyle>
            <a:lvl1pPr marL="144000" indent="-144000" algn="l" defTabSz="914400" rtl="0" eaLnBrk="1" latinLnBrk="0" hangingPunct="1">
              <a:lnSpc>
                <a:spcPct val="110000"/>
              </a:lnSpc>
              <a:spcBef>
                <a:spcPts val="600"/>
              </a:spcBef>
              <a:buClrTx/>
              <a:buFont typeface="Segoe UI" panose="020B0502040204020203" pitchFamily="34" charset="0"/>
              <a:buChar char="•"/>
              <a:defRPr sz="1500" kern="1200">
                <a:solidFill>
                  <a:schemeClr val="tx1"/>
                </a:solidFill>
                <a:latin typeface="+mn-lt"/>
                <a:ea typeface="+mn-ea"/>
                <a:cs typeface="+mn-cs"/>
              </a:defRPr>
            </a:lvl1pPr>
            <a:lvl2pPr marL="288000" indent="-144000" algn="l" defTabSz="914400" rtl="0" eaLnBrk="1" latinLnBrk="0" hangingPunct="1">
              <a:lnSpc>
                <a:spcPct val="110000"/>
              </a:lnSpc>
              <a:spcBef>
                <a:spcPts val="600"/>
              </a:spcBef>
              <a:buClrTx/>
              <a:buFont typeface="Arial" panose="020B0604020202020204" pitchFamily="34" charset="0"/>
              <a:buChar char="•"/>
              <a:defRPr sz="1400" kern="1200">
                <a:solidFill>
                  <a:schemeClr val="tx1"/>
                </a:solidFill>
                <a:latin typeface="+mn-lt"/>
                <a:ea typeface="+mn-ea"/>
                <a:cs typeface="+mn-cs"/>
              </a:defRPr>
            </a:lvl2pPr>
            <a:lvl3pPr marL="432000" indent="-144000" algn="l" defTabSz="914400" rtl="0" eaLnBrk="1" latinLnBrk="0" hangingPunct="1">
              <a:lnSpc>
                <a:spcPct val="110000"/>
              </a:lnSpc>
              <a:spcBef>
                <a:spcPts val="600"/>
              </a:spcBef>
              <a:buClrTx/>
              <a:buFont typeface="Arial" panose="020B0604020202020204" pitchFamily="34" charset="0"/>
              <a:buChar char="•"/>
              <a:defRPr sz="1200" kern="1200">
                <a:solidFill>
                  <a:schemeClr val="tx1"/>
                </a:solidFill>
                <a:latin typeface="+mn-lt"/>
                <a:ea typeface="+mn-ea"/>
                <a:cs typeface="+mn-cs"/>
              </a:defRPr>
            </a:lvl3pPr>
            <a:lvl4pPr marL="0" indent="0" algn="l" defTabSz="914400" rtl="0" eaLnBrk="1" latinLnBrk="0" hangingPunct="1">
              <a:lnSpc>
                <a:spcPct val="110000"/>
              </a:lnSpc>
              <a:spcBef>
                <a:spcPts val="600"/>
              </a:spcBef>
              <a:buFont typeface="Arial" panose="020B0604020202020204" pitchFamily="34" charset="0"/>
              <a:buChar char="​"/>
              <a:defRPr sz="1600" b="1" kern="1200">
                <a:solidFill>
                  <a:schemeClr val="tx1"/>
                </a:solidFill>
                <a:latin typeface="+mn-lt"/>
                <a:ea typeface="+mn-ea"/>
                <a:cs typeface="+mn-cs"/>
              </a:defRPr>
            </a:lvl4pPr>
            <a:lvl5pPr marL="0" indent="0" algn="l" defTabSz="914400" rtl="0" eaLnBrk="1" latinLnBrk="0" hangingPunct="1">
              <a:lnSpc>
                <a:spcPct val="104000"/>
              </a:lnSpc>
              <a:spcBef>
                <a:spcPts val="0"/>
              </a:spcBef>
              <a:buFont typeface="Arial" panose="020B0604020202020204" pitchFamily="34" charset="0"/>
              <a:buChar char="​"/>
              <a:defRPr sz="2000" kern="1200">
                <a:solidFill>
                  <a:schemeClr val="tx1"/>
                </a:solidFill>
                <a:latin typeface="+mn-lt"/>
                <a:ea typeface="+mn-ea"/>
                <a:cs typeface="+mn-cs"/>
              </a:defRPr>
            </a:lvl5pPr>
            <a:lvl6pPr marL="144000" indent="-144000" algn="l" defTabSz="914400" rtl="0" eaLnBrk="1" latinLnBrk="0" hangingPunct="1">
              <a:lnSpc>
                <a:spcPct val="100000"/>
              </a:lnSpc>
              <a:spcBef>
                <a:spcPts val="600"/>
              </a:spcBef>
              <a:buFont typeface="+mj-lt"/>
              <a:buAutoNum type="arabicParenR"/>
              <a:defRPr sz="1000" kern="1200">
                <a:solidFill>
                  <a:schemeClr val="tx1"/>
                </a:solidFill>
                <a:latin typeface="+mn-lt"/>
                <a:ea typeface="+mn-ea"/>
                <a:cs typeface="+mn-cs"/>
              </a:defRPr>
            </a:lvl6pPr>
            <a:lvl7pPr marL="144000" indent="-144000" algn="l" defTabSz="914400" rtl="0" eaLnBrk="1" latinLnBrk="0" hangingPunct="1">
              <a:lnSpc>
                <a:spcPct val="100000"/>
              </a:lnSpc>
              <a:spcBef>
                <a:spcPts val="600"/>
              </a:spcBef>
              <a:buFont typeface="+mj-lt"/>
              <a:buAutoNum type="alphaLcParenR"/>
              <a:defRPr sz="1000" kern="1200" baseline="0">
                <a:solidFill>
                  <a:schemeClr val="tx1"/>
                </a:solidFill>
                <a:latin typeface="+mn-lt"/>
                <a:ea typeface="+mn-ea"/>
                <a:cs typeface="+mn-cs"/>
              </a:defRPr>
            </a:lvl7pPr>
            <a:lvl8pPr marL="144000" indent="-144000" algn="l" defTabSz="914400" rtl="0" eaLnBrk="1" latinLnBrk="0" hangingPunct="1">
              <a:lnSpc>
                <a:spcPct val="100000"/>
              </a:lnSpc>
              <a:spcBef>
                <a:spcPts val="600"/>
              </a:spcBef>
              <a:buFont typeface="Arial" panose="020B0604020202020204" pitchFamily="34" charset="0"/>
              <a:buChar char="•"/>
              <a:defRPr sz="1000" kern="1200">
                <a:solidFill>
                  <a:schemeClr val="tx1"/>
                </a:solidFill>
                <a:latin typeface="+mn-lt"/>
                <a:ea typeface="+mn-ea"/>
                <a:cs typeface="+mn-cs"/>
              </a:defRPr>
            </a:lvl8pPr>
            <a:lvl9pPr marL="0" indent="0" algn="l" defTabSz="914400" rtl="0" eaLnBrk="1" latinLnBrk="0" hangingPunct="1">
              <a:lnSpc>
                <a:spcPct val="94000"/>
              </a:lnSpc>
              <a:spcBef>
                <a:spcPts val="0"/>
              </a:spcBef>
              <a:buFont typeface="Arial" panose="020B0604020202020204" pitchFamily="34" charset="0"/>
              <a:buNone/>
              <a:defRPr sz="3200" b="1" kern="1200" baseline="0">
                <a:solidFill>
                  <a:schemeClr val="tx1"/>
                </a:solidFill>
                <a:latin typeface="+mn-lt"/>
                <a:ea typeface="+mn-ea"/>
                <a:cs typeface="+mn-cs"/>
              </a:defRPr>
            </a:lvl9pPr>
          </a:lstStyle>
          <a:p>
            <a:r>
              <a:rPr lang="da-DK" sz="1200" dirty="0"/>
              <a:t>Virtuelt opstartsmøde</a:t>
            </a:r>
          </a:p>
          <a:p>
            <a:r>
              <a:rPr lang="da-DK" sz="1200" dirty="0"/>
              <a:t>Forsøg på skolerne næste skoleår</a:t>
            </a:r>
          </a:p>
          <a:p>
            <a:r>
              <a:rPr lang="da-DK" sz="1200" dirty="0"/>
              <a:t>Afsluttende evaluering inkl. fysisk møde Q3 2026</a:t>
            </a:r>
          </a:p>
          <a:p>
            <a:pPr marL="0" indent="0">
              <a:buNone/>
            </a:pPr>
            <a:endParaRPr lang="da-DK" sz="1200" dirty="0"/>
          </a:p>
          <a:p>
            <a:pPr marL="0" indent="0">
              <a:buFont typeface="Segoe UI" panose="020B0502040204020203" pitchFamily="34" charset="0"/>
              <a:buNone/>
            </a:pPr>
            <a:endParaRPr lang="da-DK" sz="1400" b="1" dirty="0"/>
          </a:p>
          <a:p>
            <a:pPr marL="0" indent="0">
              <a:buFont typeface="Segoe UI" panose="020B0502040204020203" pitchFamily="34" charset="0"/>
              <a:buNone/>
            </a:pPr>
            <a:endParaRPr lang="da-DK" sz="1400" b="1" dirty="0"/>
          </a:p>
        </p:txBody>
      </p:sp>
      <p:sp>
        <p:nvSpPr>
          <p:cNvPr id="15" name="Tekstfelt 14"/>
          <p:cNvSpPr txBox="1"/>
          <p:nvPr/>
        </p:nvSpPr>
        <p:spPr>
          <a:xfrm flipH="1">
            <a:off x="1178750" y="6084547"/>
            <a:ext cx="9834500" cy="246221"/>
          </a:xfrm>
          <a:prstGeom prst="rect">
            <a:avLst/>
          </a:prstGeom>
          <a:solidFill>
            <a:schemeClr val="accent2"/>
          </a:solidFill>
        </p:spPr>
        <p:txBody>
          <a:bodyPr wrap="square" lIns="0" tIns="0" rIns="0" bIns="0" rtlCol="0">
            <a:spAutoFit/>
          </a:bodyPr>
          <a:lstStyle/>
          <a:p>
            <a:pPr algn="ctr"/>
            <a:r>
              <a:rPr lang="da-DK" sz="1600" dirty="0"/>
              <a:t>Udbredelse af erfaringer i fagkonsulentregi</a:t>
            </a:r>
          </a:p>
        </p:txBody>
      </p:sp>
      <p:sp>
        <p:nvSpPr>
          <p:cNvPr id="16" name="Pladsholder til indhold 9">
            <a:extLst>
              <a:ext uri="{FF2B5EF4-FFF2-40B4-BE49-F238E27FC236}">
                <a16:creationId xmlns:a16="http://schemas.microsoft.com/office/drawing/2014/main" id="{1ACF68BF-1B98-4A78-87D0-6C0C20C478A5}"/>
              </a:ext>
            </a:extLst>
          </p:cNvPr>
          <p:cNvSpPr txBox="1">
            <a:spLocks/>
          </p:cNvSpPr>
          <p:nvPr/>
        </p:nvSpPr>
        <p:spPr>
          <a:xfrm>
            <a:off x="9152610" y="1914360"/>
            <a:ext cx="1860641" cy="694372"/>
          </a:xfrm>
          <a:prstGeom prst="rect">
            <a:avLst/>
          </a:prstGeom>
          <a:solidFill>
            <a:schemeClr val="accent2"/>
          </a:solidFill>
        </p:spPr>
        <p:txBody>
          <a:bodyPr vert="horz" lIns="0" tIns="0" rIns="0" bIns="0" rtlCol="0">
            <a:noAutofit/>
          </a:bodyPr>
          <a:lstStyle>
            <a:lvl1pPr marL="144000" indent="-144000" algn="l" defTabSz="914400" rtl="0" eaLnBrk="1" latinLnBrk="0" hangingPunct="1">
              <a:lnSpc>
                <a:spcPct val="110000"/>
              </a:lnSpc>
              <a:spcBef>
                <a:spcPts val="600"/>
              </a:spcBef>
              <a:buClrTx/>
              <a:buFont typeface="Segoe UI" panose="020B0502040204020203" pitchFamily="34" charset="0"/>
              <a:buChar char="•"/>
              <a:defRPr sz="1500" kern="1200">
                <a:solidFill>
                  <a:schemeClr val="tx1"/>
                </a:solidFill>
                <a:latin typeface="+mn-lt"/>
                <a:ea typeface="+mn-ea"/>
                <a:cs typeface="+mn-cs"/>
              </a:defRPr>
            </a:lvl1pPr>
            <a:lvl2pPr marL="288000" indent="-144000" algn="l" defTabSz="914400" rtl="0" eaLnBrk="1" latinLnBrk="0" hangingPunct="1">
              <a:lnSpc>
                <a:spcPct val="110000"/>
              </a:lnSpc>
              <a:spcBef>
                <a:spcPts val="600"/>
              </a:spcBef>
              <a:buClrTx/>
              <a:buFont typeface="Arial" panose="020B0604020202020204" pitchFamily="34" charset="0"/>
              <a:buChar char="•"/>
              <a:defRPr sz="1400" kern="1200">
                <a:solidFill>
                  <a:schemeClr val="tx1"/>
                </a:solidFill>
                <a:latin typeface="+mn-lt"/>
                <a:ea typeface="+mn-ea"/>
                <a:cs typeface="+mn-cs"/>
              </a:defRPr>
            </a:lvl2pPr>
            <a:lvl3pPr marL="432000" indent="-144000" algn="l" defTabSz="914400" rtl="0" eaLnBrk="1" latinLnBrk="0" hangingPunct="1">
              <a:lnSpc>
                <a:spcPct val="110000"/>
              </a:lnSpc>
              <a:spcBef>
                <a:spcPts val="600"/>
              </a:spcBef>
              <a:buClrTx/>
              <a:buFont typeface="Arial" panose="020B0604020202020204" pitchFamily="34" charset="0"/>
              <a:buChar char="•"/>
              <a:defRPr sz="1200" kern="1200">
                <a:solidFill>
                  <a:schemeClr val="tx1"/>
                </a:solidFill>
                <a:latin typeface="+mn-lt"/>
                <a:ea typeface="+mn-ea"/>
                <a:cs typeface="+mn-cs"/>
              </a:defRPr>
            </a:lvl3pPr>
            <a:lvl4pPr marL="0" indent="0" algn="l" defTabSz="914400" rtl="0" eaLnBrk="1" latinLnBrk="0" hangingPunct="1">
              <a:lnSpc>
                <a:spcPct val="110000"/>
              </a:lnSpc>
              <a:spcBef>
                <a:spcPts val="600"/>
              </a:spcBef>
              <a:buFont typeface="Arial" panose="020B0604020202020204" pitchFamily="34" charset="0"/>
              <a:buChar char="​"/>
              <a:defRPr sz="1600" b="1" kern="1200">
                <a:solidFill>
                  <a:schemeClr val="tx1"/>
                </a:solidFill>
                <a:latin typeface="+mn-lt"/>
                <a:ea typeface="+mn-ea"/>
                <a:cs typeface="+mn-cs"/>
              </a:defRPr>
            </a:lvl4pPr>
            <a:lvl5pPr marL="0" indent="0" algn="l" defTabSz="914400" rtl="0" eaLnBrk="1" latinLnBrk="0" hangingPunct="1">
              <a:lnSpc>
                <a:spcPct val="104000"/>
              </a:lnSpc>
              <a:spcBef>
                <a:spcPts val="0"/>
              </a:spcBef>
              <a:buFont typeface="Arial" panose="020B0604020202020204" pitchFamily="34" charset="0"/>
              <a:buChar char="​"/>
              <a:defRPr sz="2000" kern="1200">
                <a:solidFill>
                  <a:schemeClr val="tx1"/>
                </a:solidFill>
                <a:latin typeface="+mn-lt"/>
                <a:ea typeface="+mn-ea"/>
                <a:cs typeface="+mn-cs"/>
              </a:defRPr>
            </a:lvl5pPr>
            <a:lvl6pPr marL="144000" indent="-144000" algn="l" defTabSz="914400" rtl="0" eaLnBrk="1" latinLnBrk="0" hangingPunct="1">
              <a:lnSpc>
                <a:spcPct val="100000"/>
              </a:lnSpc>
              <a:spcBef>
                <a:spcPts val="600"/>
              </a:spcBef>
              <a:buFont typeface="+mj-lt"/>
              <a:buAutoNum type="arabicParenR"/>
              <a:defRPr sz="1000" kern="1200">
                <a:solidFill>
                  <a:schemeClr val="tx1"/>
                </a:solidFill>
                <a:latin typeface="+mn-lt"/>
                <a:ea typeface="+mn-ea"/>
                <a:cs typeface="+mn-cs"/>
              </a:defRPr>
            </a:lvl6pPr>
            <a:lvl7pPr marL="144000" indent="-144000" algn="l" defTabSz="914400" rtl="0" eaLnBrk="1" latinLnBrk="0" hangingPunct="1">
              <a:lnSpc>
                <a:spcPct val="100000"/>
              </a:lnSpc>
              <a:spcBef>
                <a:spcPts val="600"/>
              </a:spcBef>
              <a:buFont typeface="+mj-lt"/>
              <a:buAutoNum type="alphaLcParenR"/>
              <a:defRPr sz="1000" kern="1200" baseline="0">
                <a:solidFill>
                  <a:schemeClr val="tx1"/>
                </a:solidFill>
                <a:latin typeface="+mn-lt"/>
                <a:ea typeface="+mn-ea"/>
                <a:cs typeface="+mn-cs"/>
              </a:defRPr>
            </a:lvl7pPr>
            <a:lvl8pPr marL="144000" indent="-144000" algn="l" defTabSz="914400" rtl="0" eaLnBrk="1" latinLnBrk="0" hangingPunct="1">
              <a:lnSpc>
                <a:spcPct val="100000"/>
              </a:lnSpc>
              <a:spcBef>
                <a:spcPts val="600"/>
              </a:spcBef>
              <a:buFont typeface="Arial" panose="020B0604020202020204" pitchFamily="34" charset="0"/>
              <a:buChar char="•"/>
              <a:defRPr sz="1000" kern="1200">
                <a:solidFill>
                  <a:schemeClr val="tx1"/>
                </a:solidFill>
                <a:latin typeface="+mn-lt"/>
                <a:ea typeface="+mn-ea"/>
                <a:cs typeface="+mn-cs"/>
              </a:defRPr>
            </a:lvl8pPr>
            <a:lvl9pPr marL="0" indent="0" algn="l" defTabSz="914400" rtl="0" eaLnBrk="1" latinLnBrk="0" hangingPunct="1">
              <a:lnSpc>
                <a:spcPct val="94000"/>
              </a:lnSpc>
              <a:spcBef>
                <a:spcPts val="0"/>
              </a:spcBef>
              <a:buFont typeface="Arial" panose="020B0604020202020204" pitchFamily="34" charset="0"/>
              <a:buNone/>
              <a:defRPr sz="3200" b="1" kern="1200" baseline="0">
                <a:solidFill>
                  <a:schemeClr val="tx1"/>
                </a:solidFill>
                <a:latin typeface="+mn-lt"/>
                <a:ea typeface="+mn-ea"/>
                <a:cs typeface="+mn-cs"/>
              </a:defRPr>
            </a:lvl9pPr>
          </a:lstStyle>
          <a:p>
            <a:pPr marL="0" indent="0">
              <a:buFont typeface="Segoe UI" panose="020B0502040204020203" pitchFamily="34" charset="0"/>
              <a:buNone/>
            </a:pPr>
            <a:r>
              <a:rPr lang="da-DK" sz="1200" b="1" dirty="0"/>
              <a:t>GAI i </a:t>
            </a:r>
            <a:r>
              <a:rPr lang="da-DK" sz="1200" b="1" dirty="0" err="1"/>
              <a:t>mdt</a:t>
            </a:r>
            <a:r>
              <a:rPr lang="da-DK" sz="1200" b="1" dirty="0"/>
              <a:t>. &amp; </a:t>
            </a:r>
            <a:r>
              <a:rPr lang="da-DK" sz="1200" b="1" dirty="0" err="1"/>
              <a:t>to-delt</a:t>
            </a:r>
            <a:r>
              <a:rPr lang="da-DK" sz="1200" b="1" dirty="0"/>
              <a:t> skr. prøve i engelsk A på stx</a:t>
            </a:r>
            <a:endParaRPr lang="da-DK" sz="1200" dirty="0"/>
          </a:p>
        </p:txBody>
      </p:sp>
      <p:sp>
        <p:nvSpPr>
          <p:cNvPr id="17" name="Pladsholder til indhold 6">
            <a:extLst>
              <a:ext uri="{FF2B5EF4-FFF2-40B4-BE49-F238E27FC236}">
                <a16:creationId xmlns:a16="http://schemas.microsoft.com/office/drawing/2014/main" id="{5C44B204-B270-449A-9525-BBB4B4279722}"/>
              </a:ext>
            </a:extLst>
          </p:cNvPr>
          <p:cNvSpPr txBox="1">
            <a:spLocks/>
          </p:cNvSpPr>
          <p:nvPr/>
        </p:nvSpPr>
        <p:spPr>
          <a:xfrm>
            <a:off x="9152610" y="3519155"/>
            <a:ext cx="1860641" cy="2454502"/>
          </a:xfrm>
          <a:prstGeom prst="rect">
            <a:avLst/>
          </a:prstGeom>
          <a:solidFill>
            <a:schemeClr val="accent2"/>
          </a:solidFill>
        </p:spPr>
        <p:txBody>
          <a:bodyPr vert="horz" lIns="0" tIns="0" rIns="0" bIns="0" rtlCol="0">
            <a:noAutofit/>
          </a:bodyPr>
          <a:lstStyle>
            <a:lvl1pPr marL="144000" indent="-144000" algn="l" defTabSz="914400" rtl="0" eaLnBrk="1" latinLnBrk="0" hangingPunct="1">
              <a:lnSpc>
                <a:spcPct val="110000"/>
              </a:lnSpc>
              <a:spcBef>
                <a:spcPts val="600"/>
              </a:spcBef>
              <a:buClrTx/>
              <a:buFont typeface="Segoe UI" panose="020B0502040204020203" pitchFamily="34" charset="0"/>
              <a:buChar char="•"/>
              <a:defRPr sz="1500" kern="1200">
                <a:solidFill>
                  <a:schemeClr val="tx1"/>
                </a:solidFill>
                <a:latin typeface="+mn-lt"/>
                <a:ea typeface="+mn-ea"/>
                <a:cs typeface="+mn-cs"/>
              </a:defRPr>
            </a:lvl1pPr>
            <a:lvl2pPr marL="288000" indent="-144000" algn="l" defTabSz="914400" rtl="0" eaLnBrk="1" latinLnBrk="0" hangingPunct="1">
              <a:lnSpc>
                <a:spcPct val="110000"/>
              </a:lnSpc>
              <a:spcBef>
                <a:spcPts val="600"/>
              </a:spcBef>
              <a:buClrTx/>
              <a:buFont typeface="Arial" panose="020B0604020202020204" pitchFamily="34" charset="0"/>
              <a:buChar char="•"/>
              <a:defRPr sz="1400" kern="1200">
                <a:solidFill>
                  <a:schemeClr val="tx1"/>
                </a:solidFill>
                <a:latin typeface="+mn-lt"/>
                <a:ea typeface="+mn-ea"/>
                <a:cs typeface="+mn-cs"/>
              </a:defRPr>
            </a:lvl2pPr>
            <a:lvl3pPr marL="432000" indent="-144000" algn="l" defTabSz="914400" rtl="0" eaLnBrk="1" latinLnBrk="0" hangingPunct="1">
              <a:lnSpc>
                <a:spcPct val="110000"/>
              </a:lnSpc>
              <a:spcBef>
                <a:spcPts val="600"/>
              </a:spcBef>
              <a:buClrTx/>
              <a:buFont typeface="Arial" panose="020B0604020202020204" pitchFamily="34" charset="0"/>
              <a:buChar char="•"/>
              <a:defRPr sz="1200" kern="1200">
                <a:solidFill>
                  <a:schemeClr val="tx1"/>
                </a:solidFill>
                <a:latin typeface="+mn-lt"/>
                <a:ea typeface="+mn-ea"/>
                <a:cs typeface="+mn-cs"/>
              </a:defRPr>
            </a:lvl3pPr>
            <a:lvl4pPr marL="0" indent="0" algn="l" defTabSz="914400" rtl="0" eaLnBrk="1" latinLnBrk="0" hangingPunct="1">
              <a:lnSpc>
                <a:spcPct val="110000"/>
              </a:lnSpc>
              <a:spcBef>
                <a:spcPts val="600"/>
              </a:spcBef>
              <a:buFont typeface="Arial" panose="020B0604020202020204" pitchFamily="34" charset="0"/>
              <a:buChar char="​"/>
              <a:defRPr sz="1600" b="1" kern="1200">
                <a:solidFill>
                  <a:schemeClr val="tx1"/>
                </a:solidFill>
                <a:latin typeface="+mn-lt"/>
                <a:ea typeface="+mn-ea"/>
                <a:cs typeface="+mn-cs"/>
              </a:defRPr>
            </a:lvl4pPr>
            <a:lvl5pPr marL="0" indent="0" algn="l" defTabSz="914400" rtl="0" eaLnBrk="1" latinLnBrk="0" hangingPunct="1">
              <a:lnSpc>
                <a:spcPct val="104000"/>
              </a:lnSpc>
              <a:spcBef>
                <a:spcPts val="0"/>
              </a:spcBef>
              <a:buFont typeface="Arial" panose="020B0604020202020204" pitchFamily="34" charset="0"/>
              <a:buChar char="​"/>
              <a:defRPr sz="2000" kern="1200">
                <a:solidFill>
                  <a:schemeClr val="tx1"/>
                </a:solidFill>
                <a:latin typeface="+mn-lt"/>
                <a:ea typeface="+mn-ea"/>
                <a:cs typeface="+mn-cs"/>
              </a:defRPr>
            </a:lvl5pPr>
            <a:lvl6pPr marL="144000" indent="-144000" algn="l" defTabSz="914400" rtl="0" eaLnBrk="1" latinLnBrk="0" hangingPunct="1">
              <a:lnSpc>
                <a:spcPct val="100000"/>
              </a:lnSpc>
              <a:spcBef>
                <a:spcPts val="600"/>
              </a:spcBef>
              <a:buFont typeface="+mj-lt"/>
              <a:buAutoNum type="arabicParenR"/>
              <a:defRPr sz="1000" kern="1200">
                <a:solidFill>
                  <a:schemeClr val="tx1"/>
                </a:solidFill>
                <a:latin typeface="+mn-lt"/>
                <a:ea typeface="+mn-ea"/>
                <a:cs typeface="+mn-cs"/>
              </a:defRPr>
            </a:lvl6pPr>
            <a:lvl7pPr marL="144000" indent="-144000" algn="l" defTabSz="914400" rtl="0" eaLnBrk="1" latinLnBrk="0" hangingPunct="1">
              <a:lnSpc>
                <a:spcPct val="100000"/>
              </a:lnSpc>
              <a:spcBef>
                <a:spcPts val="600"/>
              </a:spcBef>
              <a:buFont typeface="+mj-lt"/>
              <a:buAutoNum type="alphaLcParenR"/>
              <a:defRPr sz="1000" kern="1200" baseline="0">
                <a:solidFill>
                  <a:schemeClr val="tx1"/>
                </a:solidFill>
                <a:latin typeface="+mn-lt"/>
                <a:ea typeface="+mn-ea"/>
                <a:cs typeface="+mn-cs"/>
              </a:defRPr>
            </a:lvl7pPr>
            <a:lvl8pPr marL="144000" indent="-144000" algn="l" defTabSz="914400" rtl="0" eaLnBrk="1" latinLnBrk="0" hangingPunct="1">
              <a:lnSpc>
                <a:spcPct val="100000"/>
              </a:lnSpc>
              <a:spcBef>
                <a:spcPts val="600"/>
              </a:spcBef>
              <a:buFont typeface="Arial" panose="020B0604020202020204" pitchFamily="34" charset="0"/>
              <a:buChar char="•"/>
              <a:defRPr sz="1000" kern="1200">
                <a:solidFill>
                  <a:schemeClr val="tx1"/>
                </a:solidFill>
                <a:latin typeface="+mn-lt"/>
                <a:ea typeface="+mn-ea"/>
                <a:cs typeface="+mn-cs"/>
              </a:defRPr>
            </a:lvl8pPr>
            <a:lvl9pPr marL="0" indent="0" algn="l" defTabSz="914400" rtl="0" eaLnBrk="1" latinLnBrk="0" hangingPunct="1">
              <a:lnSpc>
                <a:spcPct val="94000"/>
              </a:lnSpc>
              <a:spcBef>
                <a:spcPts val="0"/>
              </a:spcBef>
              <a:buFont typeface="Arial" panose="020B0604020202020204" pitchFamily="34" charset="0"/>
              <a:buNone/>
              <a:defRPr sz="3200" b="1" kern="1200" baseline="0">
                <a:solidFill>
                  <a:schemeClr val="tx1"/>
                </a:solidFill>
                <a:latin typeface="+mn-lt"/>
                <a:ea typeface="+mn-ea"/>
                <a:cs typeface="+mn-cs"/>
              </a:defRPr>
            </a:lvl9pPr>
          </a:lstStyle>
          <a:p>
            <a:r>
              <a:rPr lang="da-DK" sz="1200" dirty="0"/>
              <a:t>Virtuelt opstartsmøde</a:t>
            </a:r>
          </a:p>
          <a:p>
            <a:r>
              <a:rPr lang="da-DK" sz="1200" dirty="0"/>
              <a:t>Forsøg på skolerne næste skoleår</a:t>
            </a:r>
          </a:p>
          <a:p>
            <a:r>
              <a:rPr lang="da-DK" sz="1200" dirty="0"/>
              <a:t>Afsluttende evaluering Q3 2026</a:t>
            </a:r>
          </a:p>
          <a:p>
            <a:pPr marL="0" indent="0">
              <a:buNone/>
            </a:pPr>
            <a:endParaRPr lang="da-DK" sz="1200" dirty="0"/>
          </a:p>
          <a:p>
            <a:pPr marL="0" indent="0">
              <a:buFont typeface="Segoe UI" panose="020B0502040204020203" pitchFamily="34" charset="0"/>
              <a:buNone/>
            </a:pPr>
            <a:endParaRPr lang="da-DK" sz="1400" b="1" dirty="0"/>
          </a:p>
          <a:p>
            <a:pPr marL="0" indent="0">
              <a:buFont typeface="Segoe UI" panose="020B0502040204020203" pitchFamily="34" charset="0"/>
              <a:buNone/>
            </a:pPr>
            <a:endParaRPr lang="da-DK" sz="1400" b="1" dirty="0"/>
          </a:p>
        </p:txBody>
      </p:sp>
    </p:spTree>
    <p:extLst>
      <p:ext uri="{BB962C8B-B14F-4D97-AF65-F5344CB8AC3E}">
        <p14:creationId xmlns:p14="http://schemas.microsoft.com/office/powerpoint/2010/main" val="245401807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dirty="0"/>
              <a:t>Kort om forsøget i afsætning A</a:t>
            </a:r>
          </a:p>
        </p:txBody>
      </p:sp>
      <p:sp>
        <p:nvSpPr>
          <p:cNvPr id="4" name="Pladsholder til slidenummer 3"/>
          <p:cNvSpPr>
            <a:spLocks noGrp="1"/>
          </p:cNvSpPr>
          <p:nvPr>
            <p:ph type="sldNum" sz="quarter" idx="12"/>
          </p:nvPr>
        </p:nvSpPr>
        <p:spPr/>
        <p:txBody>
          <a:bodyPr/>
          <a:lstStyle/>
          <a:p>
            <a:fld id="{24C8C45C-947F-4981-8B3F-4F32E973C901}" type="slidenum">
              <a:rPr lang="da-DK" smtClean="0"/>
              <a:pPr/>
              <a:t>5</a:t>
            </a:fld>
            <a:endParaRPr lang="da-DK" dirty="0"/>
          </a:p>
        </p:txBody>
      </p:sp>
      <p:sp>
        <p:nvSpPr>
          <p:cNvPr id="5" name="Rektangel 4"/>
          <p:cNvSpPr/>
          <p:nvPr/>
        </p:nvSpPr>
        <p:spPr>
          <a:xfrm>
            <a:off x="1638300" y="1673008"/>
            <a:ext cx="4051300" cy="2060792"/>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b="1" noProof="0" dirty="0"/>
              <a:t>Undersøge værdien af at afskaffe den skriftlige stedprøve</a:t>
            </a:r>
          </a:p>
        </p:txBody>
      </p:sp>
      <p:sp>
        <p:nvSpPr>
          <p:cNvPr id="6" name="Rektangel 5"/>
          <p:cNvSpPr/>
          <p:nvPr/>
        </p:nvSpPr>
        <p:spPr>
          <a:xfrm>
            <a:off x="6093619" y="1673008"/>
            <a:ext cx="4051300" cy="2060792"/>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b="1" noProof="0" dirty="0"/>
              <a:t>Besvare skriftligheden som en central del af faget</a:t>
            </a:r>
          </a:p>
        </p:txBody>
      </p:sp>
      <p:sp>
        <p:nvSpPr>
          <p:cNvPr id="7" name="Rektangel 6"/>
          <p:cNvSpPr/>
          <p:nvPr/>
        </p:nvSpPr>
        <p:spPr>
          <a:xfrm>
            <a:off x="1638300" y="4149508"/>
            <a:ext cx="4051300" cy="2060792"/>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b="1" dirty="0"/>
              <a:t>Øget </a:t>
            </a:r>
            <a:r>
              <a:rPr lang="da-DK" sz="2800" b="1" dirty="0" err="1"/>
              <a:t>fo</a:t>
            </a:r>
            <a:r>
              <a:rPr lang="da-DK" sz="2800" b="1" noProof="0" dirty="0" err="1"/>
              <a:t>kus</a:t>
            </a:r>
            <a:r>
              <a:rPr lang="da-DK" sz="2800" b="1" noProof="0" dirty="0"/>
              <a:t> på processen og refleksion</a:t>
            </a:r>
          </a:p>
        </p:txBody>
      </p:sp>
      <p:sp>
        <p:nvSpPr>
          <p:cNvPr id="8" name="Rektangel 7"/>
          <p:cNvSpPr/>
          <p:nvPr/>
        </p:nvSpPr>
        <p:spPr>
          <a:xfrm>
            <a:off x="6093619" y="4149508"/>
            <a:ext cx="4051300" cy="2060792"/>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800" b="1" dirty="0"/>
              <a:t>Gruppeeksamen og åbne for brugen </a:t>
            </a:r>
          </a:p>
          <a:p>
            <a:pPr algn="ctr"/>
            <a:r>
              <a:rPr lang="da-DK" sz="2800" b="1" dirty="0"/>
              <a:t>af GAI</a:t>
            </a:r>
            <a:endParaRPr lang="da-DK" sz="2800" b="1" noProof="0" dirty="0"/>
          </a:p>
        </p:txBody>
      </p:sp>
      <p:sp>
        <p:nvSpPr>
          <p:cNvPr id="3" name="Sky 2">
            <a:extLst>
              <a:ext uri="{FF2B5EF4-FFF2-40B4-BE49-F238E27FC236}">
                <a16:creationId xmlns:a16="http://schemas.microsoft.com/office/drawing/2014/main" id="{85730C22-D893-41B8-9E6F-A5E6B6881BC3}"/>
              </a:ext>
            </a:extLst>
          </p:cNvPr>
          <p:cNvSpPr/>
          <p:nvPr/>
        </p:nvSpPr>
        <p:spPr>
          <a:xfrm rot="21039688">
            <a:off x="9079825" y="5151186"/>
            <a:ext cx="3095072" cy="1465410"/>
          </a:xfrm>
          <a:prstGeom prst="cloud">
            <a:avLst/>
          </a:prstGeom>
          <a:solidFill>
            <a:srgbClr val="BE325A"/>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000" noProof="0" dirty="0"/>
              <a:t>Mulighed - </a:t>
            </a:r>
            <a:r>
              <a:rPr lang="da-DK" sz="2000" u="sng" noProof="0" dirty="0"/>
              <a:t>ikke</a:t>
            </a:r>
            <a:r>
              <a:rPr lang="da-DK" sz="2000" noProof="0" dirty="0"/>
              <a:t> et krav</a:t>
            </a:r>
          </a:p>
        </p:txBody>
      </p:sp>
    </p:spTree>
    <p:extLst>
      <p:ext uri="{BB962C8B-B14F-4D97-AF65-F5344CB8AC3E}">
        <p14:creationId xmlns:p14="http://schemas.microsoft.com/office/powerpoint/2010/main" val="2065683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28CB56-313A-48FB-9338-0E8B4FCFD3FD}"/>
              </a:ext>
            </a:extLst>
          </p:cNvPr>
          <p:cNvSpPr>
            <a:spLocks noGrp="1"/>
          </p:cNvSpPr>
          <p:nvPr>
            <p:ph type="title"/>
          </p:nvPr>
        </p:nvSpPr>
        <p:spPr/>
        <p:txBody>
          <a:bodyPr/>
          <a:lstStyle/>
          <a:p>
            <a:r>
              <a:rPr lang="da-DK" dirty="0">
                <a:solidFill>
                  <a:srgbClr val="161616"/>
                </a:solidFill>
              </a:rPr>
              <a:t>Ændringer i læreplanen afsætning A</a:t>
            </a:r>
            <a:endParaRPr lang="da-DK" dirty="0"/>
          </a:p>
        </p:txBody>
      </p:sp>
      <p:sp>
        <p:nvSpPr>
          <p:cNvPr id="3" name="Date Placeholder 2">
            <a:extLst>
              <a:ext uri="{FF2B5EF4-FFF2-40B4-BE49-F238E27FC236}">
                <a16:creationId xmlns:a16="http://schemas.microsoft.com/office/drawing/2014/main" id="{08479EB7-58B8-4A2B-A284-7ED11E663129}"/>
              </a:ext>
            </a:extLst>
          </p:cNvPr>
          <p:cNvSpPr>
            <a:spLocks noGrp="1"/>
          </p:cNvSpPr>
          <p:nvPr>
            <p:ph type="dt" sz="half" idx="10"/>
          </p:nvPr>
        </p:nvSpPr>
        <p:spPr/>
        <p:txBody>
          <a:bodyPr/>
          <a:lstStyle/>
          <a:p>
            <a:fld id="{D9B906E0-1E9E-4ACD-BF61-8C5C96F962CE}" type="datetime2">
              <a:rPr lang="da-DK"/>
              <a:t>26. august 2025</a:t>
            </a:fld>
            <a:endParaRPr lang="da-DK" dirty="0"/>
          </a:p>
        </p:txBody>
      </p:sp>
      <p:sp>
        <p:nvSpPr>
          <p:cNvPr id="5" name="Slide Number Placeholder 4">
            <a:extLst>
              <a:ext uri="{FF2B5EF4-FFF2-40B4-BE49-F238E27FC236}">
                <a16:creationId xmlns:a16="http://schemas.microsoft.com/office/drawing/2014/main" id="{EB90BF6D-BCA1-4422-9DE6-E78AD0BE4CC0}"/>
              </a:ext>
            </a:extLst>
          </p:cNvPr>
          <p:cNvSpPr>
            <a:spLocks noGrp="1"/>
          </p:cNvSpPr>
          <p:nvPr>
            <p:ph type="sldNum" sz="quarter" idx="12"/>
          </p:nvPr>
        </p:nvSpPr>
        <p:spPr/>
        <p:txBody>
          <a:bodyPr/>
          <a:lstStyle/>
          <a:p>
            <a:fld id="{24C8C45C-947F-4981-8B3F-4F32E973C901}" type="slidenum">
              <a:rPr lang="da-DK"/>
              <a:pPr/>
              <a:t>6</a:t>
            </a:fld>
            <a:endParaRPr lang="da-DK" dirty="0"/>
          </a:p>
        </p:txBody>
      </p:sp>
      <p:sp>
        <p:nvSpPr>
          <p:cNvPr id="7" name="TextBox 5">
            <a:extLst>
              <a:ext uri="{FF2B5EF4-FFF2-40B4-BE49-F238E27FC236}">
                <a16:creationId xmlns:a16="http://schemas.microsoft.com/office/drawing/2014/main" id="{5A9FF7F6-60F9-4C39-A19B-AA909FE652F7}"/>
              </a:ext>
            </a:extLst>
          </p:cNvPr>
          <p:cNvSpPr txBox="1">
            <a:spLocks/>
          </p:cNvSpPr>
          <p:nvPr/>
        </p:nvSpPr>
        <p:spPr>
          <a:xfrm>
            <a:off x="4349750" y="1587119"/>
            <a:ext cx="3487735" cy="2360570"/>
          </a:xfrm>
          <a:prstGeom prst="rect">
            <a:avLst/>
          </a:prstGeom>
          <a:solidFill>
            <a:schemeClr val="accent2"/>
          </a:solidFill>
        </p:spPr>
        <p:txBody>
          <a:bodyPr wrap="square" lIns="180000" tIns="180000" rIns="360000" bIns="180000" rtlCol="0">
            <a:noAutofit/>
          </a:bodyPr>
          <a:lstStyle/>
          <a:p>
            <a:r>
              <a:rPr lang="da-DK" sz="2000" b="1" dirty="0"/>
              <a:t>Gruppeeksamen</a:t>
            </a:r>
            <a:endParaRPr lang="da-DK" sz="1400" b="1" dirty="0"/>
          </a:p>
          <a:p>
            <a:pPr marL="285750" indent="-285750">
              <a:buFont typeface="Arial" panose="020B0604020202020204" pitchFamily="34" charset="0"/>
              <a:buChar char="•"/>
            </a:pPr>
            <a:r>
              <a:rPr lang="da-DK" sz="1600" dirty="0"/>
              <a:t>Max 4 elever i en gruppe</a:t>
            </a:r>
          </a:p>
          <a:p>
            <a:pPr marL="285750" indent="-285750">
              <a:buFont typeface="Arial" panose="020B0604020202020204" pitchFamily="34" charset="0"/>
              <a:buChar char="•"/>
            </a:pPr>
            <a:r>
              <a:rPr lang="da-DK" sz="1600" dirty="0"/>
              <a:t>Rapport (6-8 sider pr. elev)</a:t>
            </a:r>
          </a:p>
          <a:p>
            <a:pPr marL="285750" indent="-285750">
              <a:buFont typeface="Arial" panose="020B0604020202020204" pitchFamily="34" charset="0"/>
              <a:buChar char="•"/>
            </a:pPr>
            <a:r>
              <a:rPr lang="da-DK" sz="1600" dirty="0"/>
              <a:t>Mundtligt forsvar </a:t>
            </a:r>
            <a:br>
              <a:rPr lang="da-DK" sz="1600" dirty="0"/>
            </a:br>
            <a:r>
              <a:rPr lang="da-DK" sz="1600" dirty="0"/>
              <a:t>(30 min. pr. elev)</a:t>
            </a:r>
            <a:endParaRPr lang="da-DK" sz="1400" dirty="0"/>
          </a:p>
        </p:txBody>
      </p:sp>
      <p:sp>
        <p:nvSpPr>
          <p:cNvPr id="12" name="TextBox 5">
            <a:extLst>
              <a:ext uri="{FF2B5EF4-FFF2-40B4-BE49-F238E27FC236}">
                <a16:creationId xmlns:a16="http://schemas.microsoft.com/office/drawing/2014/main" id="{5A9FF7F6-60F9-4C39-A19B-AA909FE652F7}"/>
              </a:ext>
            </a:extLst>
          </p:cNvPr>
          <p:cNvSpPr txBox="1">
            <a:spLocks/>
          </p:cNvSpPr>
          <p:nvPr/>
        </p:nvSpPr>
        <p:spPr>
          <a:xfrm>
            <a:off x="719138" y="1574800"/>
            <a:ext cx="3487735" cy="2385208"/>
          </a:xfrm>
          <a:prstGeom prst="rect">
            <a:avLst/>
          </a:prstGeom>
          <a:solidFill>
            <a:schemeClr val="accent2"/>
          </a:solidFill>
          <a:ln>
            <a:solidFill>
              <a:schemeClr val="accent2"/>
            </a:solidFill>
          </a:ln>
        </p:spPr>
        <p:txBody>
          <a:bodyPr wrap="square" lIns="180000" tIns="180000" rIns="360000" bIns="180000" rtlCol="0">
            <a:noAutofit/>
          </a:bodyPr>
          <a:lstStyle/>
          <a:p>
            <a:r>
              <a:rPr lang="da-DK" sz="2000" b="1" dirty="0"/>
              <a:t>Én prøve</a:t>
            </a:r>
          </a:p>
          <a:p>
            <a:r>
              <a:rPr lang="da-DK" sz="1600" dirty="0"/>
              <a:t>I stedet for udtræk af enten en mundtlig og/eller skriftlig prøve</a:t>
            </a:r>
          </a:p>
        </p:txBody>
      </p:sp>
      <p:sp>
        <p:nvSpPr>
          <p:cNvPr id="13" name="TextBox 5">
            <a:extLst>
              <a:ext uri="{FF2B5EF4-FFF2-40B4-BE49-F238E27FC236}">
                <a16:creationId xmlns:a16="http://schemas.microsoft.com/office/drawing/2014/main" id="{5A9FF7F6-60F9-4C39-A19B-AA909FE652F7}"/>
              </a:ext>
            </a:extLst>
          </p:cNvPr>
          <p:cNvSpPr txBox="1">
            <a:spLocks/>
          </p:cNvSpPr>
          <p:nvPr/>
        </p:nvSpPr>
        <p:spPr>
          <a:xfrm>
            <a:off x="7985129" y="4116281"/>
            <a:ext cx="3487735" cy="2385208"/>
          </a:xfrm>
          <a:prstGeom prst="rect">
            <a:avLst/>
          </a:prstGeom>
          <a:solidFill>
            <a:schemeClr val="accent3"/>
          </a:solidFill>
          <a:ln>
            <a:solidFill>
              <a:schemeClr val="accent3"/>
            </a:solidFill>
          </a:ln>
        </p:spPr>
        <p:txBody>
          <a:bodyPr wrap="square" lIns="180000" tIns="180000" rIns="360000" bIns="180000" rtlCol="0">
            <a:noAutofit/>
          </a:bodyPr>
          <a:lstStyle/>
          <a:p>
            <a:r>
              <a:rPr lang="da-DK" sz="2000" b="1" dirty="0"/>
              <a:t>Ingen ændring i de faglige mål</a:t>
            </a:r>
          </a:p>
        </p:txBody>
      </p:sp>
      <p:sp>
        <p:nvSpPr>
          <p:cNvPr id="14" name="TextBox 5">
            <a:extLst>
              <a:ext uri="{FF2B5EF4-FFF2-40B4-BE49-F238E27FC236}">
                <a16:creationId xmlns:a16="http://schemas.microsoft.com/office/drawing/2014/main" id="{5A9FF7F6-60F9-4C39-A19B-AA909FE652F7}"/>
              </a:ext>
            </a:extLst>
          </p:cNvPr>
          <p:cNvSpPr txBox="1">
            <a:spLocks/>
          </p:cNvSpPr>
          <p:nvPr/>
        </p:nvSpPr>
        <p:spPr>
          <a:xfrm>
            <a:off x="7985129" y="1590512"/>
            <a:ext cx="3487735" cy="2369496"/>
          </a:xfrm>
          <a:prstGeom prst="rect">
            <a:avLst/>
          </a:prstGeom>
          <a:solidFill>
            <a:schemeClr val="accent2"/>
          </a:solidFill>
        </p:spPr>
        <p:txBody>
          <a:bodyPr wrap="square" lIns="180000" tIns="180000" rIns="360000" bIns="180000" rtlCol="0">
            <a:noAutofit/>
          </a:bodyPr>
          <a:lstStyle/>
          <a:p>
            <a:r>
              <a:rPr lang="da-DK" sz="2000" b="1" dirty="0"/>
              <a:t>Tilføjelse til de didaktiske principper</a:t>
            </a:r>
          </a:p>
          <a:p>
            <a:pPr marL="285750" indent="-285750">
              <a:buFont typeface="Arial" panose="020B0604020202020204" pitchFamily="34" charset="0"/>
              <a:buChar char="•"/>
            </a:pPr>
            <a:r>
              <a:rPr lang="da-DK" sz="1600" dirty="0"/>
              <a:t>At skrive i en kollaborativ proces i grupper</a:t>
            </a:r>
          </a:p>
          <a:p>
            <a:pPr marL="285750" indent="-285750">
              <a:buFont typeface="Arial" panose="020B0604020202020204" pitchFamily="34" charset="0"/>
              <a:buChar char="•"/>
            </a:pPr>
            <a:r>
              <a:rPr lang="da-DK" sz="1600" dirty="0"/>
              <a:t>Øget fokus på processen og refleksion over valg/fravalg</a:t>
            </a:r>
          </a:p>
        </p:txBody>
      </p:sp>
      <p:sp>
        <p:nvSpPr>
          <p:cNvPr id="15" name="TextBox 5">
            <a:extLst>
              <a:ext uri="{FF2B5EF4-FFF2-40B4-BE49-F238E27FC236}">
                <a16:creationId xmlns:a16="http://schemas.microsoft.com/office/drawing/2014/main" id="{5A9FF7F6-60F9-4C39-A19B-AA909FE652F7}"/>
              </a:ext>
            </a:extLst>
          </p:cNvPr>
          <p:cNvSpPr txBox="1">
            <a:spLocks/>
          </p:cNvSpPr>
          <p:nvPr/>
        </p:nvSpPr>
        <p:spPr>
          <a:xfrm>
            <a:off x="4344418" y="4122379"/>
            <a:ext cx="3487735" cy="2385208"/>
          </a:xfrm>
          <a:prstGeom prst="rect">
            <a:avLst/>
          </a:prstGeom>
          <a:solidFill>
            <a:schemeClr val="accent3"/>
          </a:solidFill>
          <a:ln>
            <a:solidFill>
              <a:schemeClr val="accent3"/>
            </a:solidFill>
          </a:ln>
        </p:spPr>
        <p:txBody>
          <a:bodyPr wrap="square" lIns="180000" tIns="180000" rIns="360000" bIns="180000" rtlCol="0">
            <a:noAutofit/>
          </a:bodyPr>
          <a:lstStyle/>
          <a:p>
            <a:r>
              <a:rPr lang="da-DK" sz="2000" b="1" dirty="0"/>
              <a:t>Ingen ændring i kernestofområderne</a:t>
            </a:r>
          </a:p>
        </p:txBody>
      </p:sp>
      <p:sp>
        <p:nvSpPr>
          <p:cNvPr id="16" name="TextBox 5">
            <a:extLst>
              <a:ext uri="{FF2B5EF4-FFF2-40B4-BE49-F238E27FC236}">
                <a16:creationId xmlns:a16="http://schemas.microsoft.com/office/drawing/2014/main" id="{5A9FF7F6-60F9-4C39-A19B-AA909FE652F7}"/>
              </a:ext>
            </a:extLst>
          </p:cNvPr>
          <p:cNvSpPr txBox="1">
            <a:spLocks/>
          </p:cNvSpPr>
          <p:nvPr/>
        </p:nvSpPr>
        <p:spPr>
          <a:xfrm>
            <a:off x="719137" y="4116281"/>
            <a:ext cx="3487735" cy="2360570"/>
          </a:xfrm>
          <a:prstGeom prst="rect">
            <a:avLst/>
          </a:prstGeom>
          <a:solidFill>
            <a:schemeClr val="accent2"/>
          </a:solidFill>
        </p:spPr>
        <p:txBody>
          <a:bodyPr wrap="square" lIns="180000" tIns="180000" rIns="360000" bIns="180000" rtlCol="0">
            <a:noAutofit/>
          </a:bodyPr>
          <a:lstStyle/>
          <a:p>
            <a:r>
              <a:rPr lang="da-DK" sz="2000" b="1" dirty="0"/>
              <a:t>Tilføjelse til arbejdsformer</a:t>
            </a:r>
          </a:p>
          <a:p>
            <a:pPr marL="285750" indent="-285750">
              <a:buFont typeface="Arial" panose="020B0604020202020204" pitchFamily="34" charset="0"/>
              <a:buChar char="•"/>
            </a:pPr>
            <a:r>
              <a:rPr lang="da-DK" sz="1600" dirty="0"/>
              <a:t>Gruppearbejde og samskrivning</a:t>
            </a:r>
          </a:p>
          <a:p>
            <a:pPr marL="285750" indent="-285750">
              <a:buFont typeface="Arial" panose="020B0604020202020204" pitchFamily="34" charset="0"/>
              <a:buChar char="•"/>
            </a:pPr>
            <a:r>
              <a:rPr lang="da-DK" sz="1600" dirty="0"/>
              <a:t>Eksamensprojektforløb </a:t>
            </a:r>
            <a:br>
              <a:rPr lang="da-DK" sz="1600" dirty="0"/>
            </a:br>
            <a:r>
              <a:rPr lang="da-DK" sz="1600" dirty="0"/>
              <a:t>(ca. 15 undervisningstimer og 10 FT)</a:t>
            </a:r>
            <a:endParaRPr lang="da-DK" sz="1400" dirty="0"/>
          </a:p>
          <a:p>
            <a:pPr marL="285750" indent="-285750">
              <a:buFont typeface="Arial" panose="020B0604020202020204" pitchFamily="34" charset="0"/>
              <a:buChar char="•"/>
            </a:pPr>
            <a:endParaRPr lang="da-DK" sz="1400" dirty="0"/>
          </a:p>
        </p:txBody>
      </p:sp>
    </p:spTree>
    <p:custDataLst>
      <p:custData r:id="rId1"/>
      <p:custData r:id="rId2"/>
      <p:tags r:id="rId3"/>
    </p:custDataLst>
    <p:extLst>
      <p:ext uri="{BB962C8B-B14F-4D97-AF65-F5344CB8AC3E}">
        <p14:creationId xmlns:p14="http://schemas.microsoft.com/office/powerpoint/2010/main" val="29049217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dirty="0"/>
              <a:t>De faglige mål i afsætning A (</a:t>
            </a:r>
            <a:r>
              <a:rPr lang="da-DK" i="1" dirty="0"/>
              <a:t>ikke ændret</a:t>
            </a:r>
            <a:r>
              <a:rPr lang="da-DK" dirty="0"/>
              <a:t>)</a:t>
            </a:r>
          </a:p>
        </p:txBody>
      </p:sp>
      <p:sp>
        <p:nvSpPr>
          <p:cNvPr id="3" name="Pladsholder til indhold 2"/>
          <p:cNvSpPr>
            <a:spLocks noGrp="1"/>
          </p:cNvSpPr>
          <p:nvPr>
            <p:ph idx="1"/>
          </p:nvPr>
        </p:nvSpPr>
        <p:spPr/>
        <p:txBody>
          <a:bodyPr/>
          <a:lstStyle/>
          <a:p>
            <a:pPr marL="0" indent="0">
              <a:buNone/>
            </a:pPr>
            <a:r>
              <a:rPr lang="da-DK" dirty="0"/>
              <a:t>Eleverne skal kunne:</a:t>
            </a:r>
          </a:p>
          <a:p>
            <a:pPr>
              <a:lnSpc>
                <a:spcPct val="150000"/>
              </a:lnSpc>
            </a:pPr>
            <a:r>
              <a:rPr lang="da-DK" i="1" dirty="0"/>
              <a:t>afgøre, hvilke forhold der har betydning for en virksomheds afsætning – nationalt og globalt, og derigennem demonstrere viden og kundskaber om fagets identitet og metoder </a:t>
            </a:r>
          </a:p>
          <a:p>
            <a:pPr>
              <a:lnSpc>
                <a:spcPct val="150000"/>
              </a:lnSpc>
            </a:pPr>
            <a:r>
              <a:rPr lang="da-DK" b="1" i="1" u="sng" dirty="0">
                <a:solidFill>
                  <a:schemeClr val="tx2"/>
                </a:solidFill>
              </a:rPr>
              <a:t>identificere, formulere og løse udfordringer</a:t>
            </a:r>
            <a:r>
              <a:rPr lang="da-DK" b="1" i="1" dirty="0">
                <a:solidFill>
                  <a:schemeClr val="tx2"/>
                </a:solidFill>
              </a:rPr>
              <a:t> vedrørende afsætning, der knytter sig til en virksomheds fortsatte vækst </a:t>
            </a:r>
          </a:p>
          <a:p>
            <a:pPr>
              <a:lnSpc>
                <a:spcPct val="150000"/>
              </a:lnSpc>
            </a:pPr>
            <a:r>
              <a:rPr lang="da-DK" i="1" dirty="0"/>
              <a:t>anvende afsætningsøkonomiske modeller og forklare modellernes forudsætninger og egenskaber </a:t>
            </a:r>
          </a:p>
          <a:p>
            <a:pPr>
              <a:lnSpc>
                <a:spcPct val="150000"/>
              </a:lnSpc>
            </a:pPr>
            <a:r>
              <a:rPr lang="da-DK" i="1" dirty="0"/>
              <a:t>udarbejde et afsætningsøkonomisk ræsonnement, herunder at kunne forklare sammenhængen mellem en række relevante afsætningsmæssige forhold i en given kontekst </a:t>
            </a:r>
          </a:p>
          <a:p>
            <a:pPr>
              <a:lnSpc>
                <a:spcPct val="150000"/>
              </a:lnSpc>
            </a:pPr>
            <a:r>
              <a:rPr lang="da-DK" b="1" i="1" dirty="0">
                <a:solidFill>
                  <a:schemeClr val="tx2"/>
                </a:solidFill>
              </a:rPr>
              <a:t>indsamle, </a:t>
            </a:r>
            <a:r>
              <a:rPr lang="da-DK" b="1" i="1" u="sng" dirty="0">
                <a:solidFill>
                  <a:schemeClr val="tx2"/>
                </a:solidFill>
              </a:rPr>
              <a:t>bearbejde og præsentere informationer</a:t>
            </a:r>
            <a:r>
              <a:rPr lang="da-DK" b="1" i="1" dirty="0">
                <a:solidFill>
                  <a:schemeClr val="tx2"/>
                </a:solidFill>
              </a:rPr>
              <a:t> om en virksomheds nationale og globale markedsforhold samt </a:t>
            </a:r>
            <a:r>
              <a:rPr lang="da-DK" b="1" i="1" u="sng" dirty="0">
                <a:solidFill>
                  <a:schemeClr val="tx2"/>
                </a:solidFill>
              </a:rPr>
              <a:t>vurdere</a:t>
            </a:r>
            <a:r>
              <a:rPr lang="da-DK" b="1" i="1" dirty="0">
                <a:solidFill>
                  <a:schemeClr val="tx2"/>
                </a:solidFill>
              </a:rPr>
              <a:t> informationernes troværdighed og relevans i en given sammenhæng </a:t>
            </a:r>
          </a:p>
          <a:p>
            <a:pPr>
              <a:lnSpc>
                <a:spcPct val="150000"/>
              </a:lnSpc>
            </a:pPr>
            <a:r>
              <a:rPr lang="da-DK" b="1" i="1" u="sng" dirty="0">
                <a:solidFill>
                  <a:schemeClr val="tx2"/>
                </a:solidFill>
              </a:rPr>
              <a:t>fortolke og formidle informationer</a:t>
            </a:r>
            <a:r>
              <a:rPr lang="da-DK" b="1" i="1" dirty="0">
                <a:solidFill>
                  <a:schemeClr val="tx2"/>
                </a:solidFill>
              </a:rPr>
              <a:t> om afsætning inden for flere af fagets genrer, herunder i samspil med andre fag </a:t>
            </a:r>
          </a:p>
          <a:p>
            <a:pPr>
              <a:lnSpc>
                <a:spcPct val="150000"/>
              </a:lnSpc>
            </a:pPr>
            <a:r>
              <a:rPr lang="da-DK" b="1" i="1" u="sng" dirty="0">
                <a:solidFill>
                  <a:schemeClr val="tx2"/>
                </a:solidFill>
              </a:rPr>
              <a:t>udvælge og anvende relevante digitale</a:t>
            </a:r>
            <a:r>
              <a:rPr lang="da-DK" b="1" i="1" dirty="0">
                <a:solidFill>
                  <a:schemeClr val="tx2"/>
                </a:solidFill>
              </a:rPr>
              <a:t> og matematiske </a:t>
            </a:r>
            <a:r>
              <a:rPr lang="da-DK" b="1" i="1" u="sng" dirty="0">
                <a:solidFill>
                  <a:schemeClr val="tx2"/>
                </a:solidFill>
              </a:rPr>
              <a:t>kompetencer</a:t>
            </a:r>
            <a:r>
              <a:rPr lang="da-DK" b="1" i="1" dirty="0">
                <a:solidFill>
                  <a:schemeClr val="tx2"/>
                </a:solidFill>
              </a:rPr>
              <a:t> i arbejdet med afsætning</a:t>
            </a:r>
          </a:p>
          <a:p>
            <a:endParaRPr lang="da-DK" dirty="0"/>
          </a:p>
        </p:txBody>
      </p:sp>
      <p:sp>
        <p:nvSpPr>
          <p:cNvPr id="4" name="Pladsholder til slidenummer 3"/>
          <p:cNvSpPr>
            <a:spLocks noGrp="1"/>
          </p:cNvSpPr>
          <p:nvPr>
            <p:ph type="sldNum" sz="quarter" idx="12"/>
          </p:nvPr>
        </p:nvSpPr>
        <p:spPr/>
        <p:txBody>
          <a:bodyPr/>
          <a:lstStyle/>
          <a:p>
            <a:fld id="{24C8C45C-947F-4981-8B3F-4F32E973C901}" type="slidenum">
              <a:rPr lang="da-DK" smtClean="0"/>
              <a:pPr/>
              <a:t>7</a:t>
            </a:fld>
            <a:endParaRPr lang="da-DK" dirty="0"/>
          </a:p>
        </p:txBody>
      </p:sp>
    </p:spTree>
    <p:extLst>
      <p:ext uri="{BB962C8B-B14F-4D97-AF65-F5344CB8AC3E}">
        <p14:creationId xmlns:p14="http://schemas.microsoft.com/office/powerpoint/2010/main" val="24619423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959D5035-BEAD-2ED5-6031-054A2CD49DF3}"/>
              </a:ext>
            </a:extLst>
          </p:cNvPr>
          <p:cNvSpPr>
            <a:spLocks noGrp="1"/>
          </p:cNvSpPr>
          <p:nvPr>
            <p:ph type="sldNum" sz="quarter" idx="12"/>
          </p:nvPr>
        </p:nvSpPr>
        <p:spPr>
          <a:xfrm>
            <a:off x="10909300" y="5880695"/>
            <a:ext cx="558800" cy="180000"/>
          </a:xfrm>
        </p:spPr>
        <p:txBody>
          <a:bodyPr/>
          <a:lstStyle/>
          <a:p>
            <a:fld id="{24C8C45C-947F-4981-8B3F-4F32E973C901}" type="slidenum">
              <a:rPr lang="da-DK" smtClean="0"/>
              <a:pPr/>
              <a:t>8</a:t>
            </a:fld>
            <a:endParaRPr lang="da-DK" dirty="0"/>
          </a:p>
        </p:txBody>
      </p:sp>
      <p:pic>
        <p:nvPicPr>
          <p:cNvPr id="9" name="Picture 2" descr="Introduction to Generative AI. Generative AI Learning Path : Lecture 1 | by  Monit Sharma | Mediu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43846" y="310685"/>
            <a:ext cx="2875414" cy="1806773"/>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uppe 6"/>
          <p:cNvGrpSpPr/>
          <p:nvPr/>
        </p:nvGrpSpPr>
        <p:grpSpPr>
          <a:xfrm>
            <a:off x="9671050" y="2813419"/>
            <a:ext cx="2476500" cy="2613408"/>
            <a:chOff x="9547915" y="394614"/>
            <a:chExt cx="2476500" cy="2613408"/>
          </a:xfrm>
        </p:grpSpPr>
        <p:grpSp>
          <p:nvGrpSpPr>
            <p:cNvPr id="58" name="Group 12">
              <a:extLst>
                <a:ext uri="{FF2B5EF4-FFF2-40B4-BE49-F238E27FC236}">
                  <a16:creationId xmlns:a16="http://schemas.microsoft.com/office/drawing/2014/main" id="{56D72563-728D-1305-8852-47B75F455DB1}"/>
                </a:ext>
              </a:extLst>
            </p:cNvPr>
            <p:cNvGrpSpPr/>
            <p:nvPr/>
          </p:nvGrpSpPr>
          <p:grpSpPr>
            <a:xfrm>
              <a:off x="9791272" y="394614"/>
              <a:ext cx="1989787" cy="1939550"/>
              <a:chOff x="1169988" y="1166813"/>
              <a:chExt cx="3060700" cy="3063875"/>
            </a:xfrm>
          </p:grpSpPr>
          <p:sp>
            <p:nvSpPr>
              <p:cNvPr id="59" name="AutoShape 3">
                <a:extLst>
                  <a:ext uri="{FF2B5EF4-FFF2-40B4-BE49-F238E27FC236}">
                    <a16:creationId xmlns:a16="http://schemas.microsoft.com/office/drawing/2014/main" id="{B6494445-3871-0FDA-3AF2-32F98E337678}"/>
                  </a:ext>
                </a:extLst>
              </p:cNvPr>
              <p:cNvSpPr>
                <a:spLocks noChangeAspect="1" noChangeArrowheads="1" noTextEdit="1"/>
              </p:cNvSpPr>
              <p:nvPr/>
            </p:nvSpPr>
            <p:spPr bwMode="auto">
              <a:xfrm>
                <a:off x="1169988" y="1169988"/>
                <a:ext cx="3060700" cy="306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Oval 5">
                <a:extLst>
                  <a:ext uri="{FF2B5EF4-FFF2-40B4-BE49-F238E27FC236}">
                    <a16:creationId xmlns:a16="http://schemas.microsoft.com/office/drawing/2014/main" id="{81CFBF31-F47F-ED53-B563-AB252B37485A}"/>
                  </a:ext>
                </a:extLst>
              </p:cNvPr>
              <p:cNvSpPr>
                <a:spLocks noChangeArrowheads="1"/>
              </p:cNvSpPr>
              <p:nvPr/>
            </p:nvSpPr>
            <p:spPr bwMode="auto">
              <a:xfrm>
                <a:off x="1169988" y="1166813"/>
                <a:ext cx="3060700" cy="3060700"/>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en-US" dirty="0"/>
              </a:p>
            </p:txBody>
          </p:sp>
          <p:sp>
            <p:nvSpPr>
              <p:cNvPr id="61" name="Rectangle 6">
                <a:extLst>
                  <a:ext uri="{FF2B5EF4-FFF2-40B4-BE49-F238E27FC236}">
                    <a16:creationId xmlns:a16="http://schemas.microsoft.com/office/drawing/2014/main" id="{967A0948-DEF1-212A-022A-AFA85B0E3E6D}"/>
                  </a:ext>
                </a:extLst>
              </p:cNvPr>
              <p:cNvSpPr>
                <a:spLocks noChangeArrowheads="1"/>
              </p:cNvSpPr>
              <p:nvPr/>
            </p:nvSpPr>
            <p:spPr bwMode="auto">
              <a:xfrm>
                <a:off x="2033588" y="1660526"/>
                <a:ext cx="1423988" cy="95567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Oval 7">
                <a:extLst>
                  <a:ext uri="{FF2B5EF4-FFF2-40B4-BE49-F238E27FC236}">
                    <a16:creationId xmlns:a16="http://schemas.microsoft.com/office/drawing/2014/main" id="{84AA1F1B-9281-818C-5AC3-F3638CB58F07}"/>
                  </a:ext>
                </a:extLst>
              </p:cNvPr>
              <p:cNvSpPr>
                <a:spLocks noChangeArrowheads="1"/>
              </p:cNvSpPr>
              <p:nvPr/>
            </p:nvSpPr>
            <p:spPr bwMode="auto">
              <a:xfrm>
                <a:off x="2092326" y="1943101"/>
                <a:ext cx="279400" cy="279400"/>
              </a:xfrm>
              <a:prstGeom prst="ellipse">
                <a:avLst/>
              </a:prstGeom>
              <a:solidFill>
                <a:schemeClr val="folHlink"/>
              </a:solidFill>
              <a:ln>
                <a:noFill/>
              </a:ln>
            </p:spPr>
            <p:txBody>
              <a:bodyPr vert="horz" wrap="square" lIns="91440" tIns="45720" rIns="91440" bIns="45720" numCol="1" anchor="t" anchorCtr="0" compatLnSpc="1">
                <a:prstTxWarp prst="textNoShape">
                  <a:avLst/>
                </a:prstTxWarp>
              </a:bodyPr>
              <a:lstStyle/>
              <a:p>
                <a:endParaRPr lang="en-US"/>
              </a:p>
            </p:txBody>
          </p:sp>
          <p:sp>
            <p:nvSpPr>
              <p:cNvPr id="63" name="Freeform 8">
                <a:extLst>
                  <a:ext uri="{FF2B5EF4-FFF2-40B4-BE49-F238E27FC236}">
                    <a16:creationId xmlns:a16="http://schemas.microsoft.com/office/drawing/2014/main" id="{F458C5DD-E0D4-1278-32CA-517101304298}"/>
                  </a:ext>
                </a:extLst>
              </p:cNvPr>
              <p:cNvSpPr>
                <a:spLocks/>
              </p:cNvSpPr>
              <p:nvPr/>
            </p:nvSpPr>
            <p:spPr bwMode="auto">
              <a:xfrm>
                <a:off x="1897063" y="2176463"/>
                <a:ext cx="1011238" cy="1203325"/>
              </a:xfrm>
              <a:custGeom>
                <a:avLst/>
                <a:gdLst>
                  <a:gd name="T0" fmla="*/ 307 w 311"/>
                  <a:gd name="T1" fmla="*/ 14 h 370"/>
                  <a:gd name="T2" fmla="*/ 283 w 311"/>
                  <a:gd name="T3" fmla="*/ 3 h 370"/>
                  <a:gd name="T4" fmla="*/ 178 w 311"/>
                  <a:gd name="T5" fmla="*/ 26 h 370"/>
                  <a:gd name="T6" fmla="*/ 119 w 311"/>
                  <a:gd name="T7" fmla="*/ 26 h 370"/>
                  <a:gd name="T8" fmla="*/ 103 w 311"/>
                  <a:gd name="T9" fmla="*/ 26 h 370"/>
                  <a:gd name="T10" fmla="*/ 88 w 311"/>
                  <a:gd name="T11" fmla="*/ 26 h 370"/>
                  <a:gd name="T12" fmla="*/ 1 w 311"/>
                  <a:gd name="T13" fmla="*/ 204 h 370"/>
                  <a:gd name="T14" fmla="*/ 20 w 311"/>
                  <a:gd name="T15" fmla="*/ 223 h 370"/>
                  <a:gd name="T16" fmla="*/ 38 w 311"/>
                  <a:gd name="T17" fmla="*/ 204 h 370"/>
                  <a:gd name="T18" fmla="*/ 56 w 311"/>
                  <a:gd name="T19" fmla="*/ 99 h 370"/>
                  <a:gd name="T20" fmla="*/ 56 w 311"/>
                  <a:gd name="T21" fmla="*/ 159 h 370"/>
                  <a:gd name="T22" fmla="*/ 56 w 311"/>
                  <a:gd name="T23" fmla="*/ 256 h 370"/>
                  <a:gd name="T24" fmla="*/ 83 w 311"/>
                  <a:gd name="T25" fmla="*/ 249 h 370"/>
                  <a:gd name="T26" fmla="*/ 96 w 311"/>
                  <a:gd name="T27" fmla="*/ 251 h 370"/>
                  <a:gd name="T28" fmla="*/ 96 w 311"/>
                  <a:gd name="T29" fmla="*/ 225 h 370"/>
                  <a:gd name="T30" fmla="*/ 103 w 311"/>
                  <a:gd name="T31" fmla="*/ 225 h 370"/>
                  <a:gd name="T32" fmla="*/ 110 w 311"/>
                  <a:gd name="T33" fmla="*/ 225 h 370"/>
                  <a:gd name="T34" fmla="*/ 110 w 311"/>
                  <a:gd name="T35" fmla="*/ 257 h 370"/>
                  <a:gd name="T36" fmla="*/ 137 w 311"/>
                  <a:gd name="T37" fmla="*/ 303 h 370"/>
                  <a:gd name="T38" fmla="*/ 114 w 311"/>
                  <a:gd name="T39" fmla="*/ 348 h 370"/>
                  <a:gd name="T40" fmla="*/ 151 w 311"/>
                  <a:gd name="T41" fmla="*/ 370 h 370"/>
                  <a:gd name="T42" fmla="*/ 151 w 311"/>
                  <a:gd name="T43" fmla="*/ 158 h 370"/>
                  <a:gd name="T44" fmla="*/ 151 w 311"/>
                  <a:gd name="T45" fmla="*/ 62 h 370"/>
                  <a:gd name="T46" fmla="*/ 181 w 311"/>
                  <a:gd name="T47" fmla="*/ 62 h 370"/>
                  <a:gd name="T48" fmla="*/ 296 w 311"/>
                  <a:gd name="T49" fmla="*/ 38 h 370"/>
                  <a:gd name="T50" fmla="*/ 307 w 311"/>
                  <a:gd name="T51" fmla="*/ 1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11" h="370">
                    <a:moveTo>
                      <a:pt x="307" y="14"/>
                    </a:moveTo>
                    <a:cubicBezTo>
                      <a:pt x="303" y="4"/>
                      <a:pt x="292" y="0"/>
                      <a:pt x="283" y="3"/>
                    </a:cubicBezTo>
                    <a:cubicBezTo>
                      <a:pt x="250" y="16"/>
                      <a:pt x="230" y="25"/>
                      <a:pt x="178" y="26"/>
                    </a:cubicBezTo>
                    <a:cubicBezTo>
                      <a:pt x="119" y="26"/>
                      <a:pt x="119" y="26"/>
                      <a:pt x="119" y="26"/>
                    </a:cubicBezTo>
                    <a:cubicBezTo>
                      <a:pt x="103" y="26"/>
                      <a:pt x="103" y="26"/>
                      <a:pt x="103" y="26"/>
                    </a:cubicBezTo>
                    <a:cubicBezTo>
                      <a:pt x="103" y="26"/>
                      <a:pt x="103" y="26"/>
                      <a:pt x="88" y="26"/>
                    </a:cubicBezTo>
                    <a:cubicBezTo>
                      <a:pt x="35" y="26"/>
                      <a:pt x="0" y="96"/>
                      <a:pt x="1" y="204"/>
                    </a:cubicBezTo>
                    <a:cubicBezTo>
                      <a:pt x="2" y="215"/>
                      <a:pt x="10" y="223"/>
                      <a:pt x="20" y="223"/>
                    </a:cubicBezTo>
                    <a:cubicBezTo>
                      <a:pt x="30" y="223"/>
                      <a:pt x="38" y="215"/>
                      <a:pt x="38" y="204"/>
                    </a:cubicBezTo>
                    <a:cubicBezTo>
                      <a:pt x="38" y="169"/>
                      <a:pt x="43" y="122"/>
                      <a:pt x="56" y="99"/>
                    </a:cubicBezTo>
                    <a:cubicBezTo>
                      <a:pt x="56" y="159"/>
                      <a:pt x="56" y="159"/>
                      <a:pt x="56" y="159"/>
                    </a:cubicBezTo>
                    <a:cubicBezTo>
                      <a:pt x="56" y="256"/>
                      <a:pt x="56" y="256"/>
                      <a:pt x="56" y="256"/>
                    </a:cubicBezTo>
                    <a:cubicBezTo>
                      <a:pt x="64" y="251"/>
                      <a:pt x="73" y="249"/>
                      <a:pt x="83" y="249"/>
                    </a:cubicBezTo>
                    <a:cubicBezTo>
                      <a:pt x="87" y="249"/>
                      <a:pt x="92" y="250"/>
                      <a:pt x="96" y="251"/>
                    </a:cubicBezTo>
                    <a:cubicBezTo>
                      <a:pt x="96" y="225"/>
                      <a:pt x="96" y="225"/>
                      <a:pt x="96" y="225"/>
                    </a:cubicBezTo>
                    <a:cubicBezTo>
                      <a:pt x="103" y="225"/>
                      <a:pt x="103" y="225"/>
                      <a:pt x="103" y="225"/>
                    </a:cubicBezTo>
                    <a:cubicBezTo>
                      <a:pt x="110" y="225"/>
                      <a:pt x="110" y="225"/>
                      <a:pt x="110" y="225"/>
                    </a:cubicBezTo>
                    <a:cubicBezTo>
                      <a:pt x="110" y="257"/>
                      <a:pt x="110" y="257"/>
                      <a:pt x="110" y="257"/>
                    </a:cubicBezTo>
                    <a:cubicBezTo>
                      <a:pt x="126" y="266"/>
                      <a:pt x="137" y="283"/>
                      <a:pt x="137" y="303"/>
                    </a:cubicBezTo>
                    <a:cubicBezTo>
                      <a:pt x="137" y="322"/>
                      <a:pt x="128" y="338"/>
                      <a:pt x="114" y="348"/>
                    </a:cubicBezTo>
                    <a:cubicBezTo>
                      <a:pt x="127" y="351"/>
                      <a:pt x="140" y="359"/>
                      <a:pt x="151" y="370"/>
                    </a:cubicBezTo>
                    <a:cubicBezTo>
                      <a:pt x="151" y="158"/>
                      <a:pt x="151" y="158"/>
                      <a:pt x="151" y="158"/>
                    </a:cubicBezTo>
                    <a:cubicBezTo>
                      <a:pt x="151" y="62"/>
                      <a:pt x="151" y="62"/>
                      <a:pt x="151" y="62"/>
                    </a:cubicBezTo>
                    <a:cubicBezTo>
                      <a:pt x="171" y="62"/>
                      <a:pt x="171" y="62"/>
                      <a:pt x="181" y="62"/>
                    </a:cubicBezTo>
                    <a:cubicBezTo>
                      <a:pt x="213" y="62"/>
                      <a:pt x="253" y="55"/>
                      <a:pt x="296" y="38"/>
                    </a:cubicBezTo>
                    <a:cubicBezTo>
                      <a:pt x="306" y="34"/>
                      <a:pt x="311" y="23"/>
                      <a:pt x="307" y="14"/>
                    </a:cubicBezTo>
                    <a:close/>
                  </a:path>
                </a:pathLst>
              </a:custGeom>
              <a:solidFill>
                <a:schemeClr val="folHlink"/>
              </a:solidFill>
              <a:ln>
                <a:noFill/>
              </a:ln>
            </p:spPr>
            <p:txBody>
              <a:bodyPr vert="horz" wrap="square" lIns="91440" tIns="45720" rIns="91440" bIns="45720" numCol="1" anchor="t" anchorCtr="0" compatLnSpc="1">
                <a:prstTxWarp prst="textNoShape">
                  <a:avLst/>
                </a:prstTxWarp>
              </a:bodyPr>
              <a:lstStyle/>
              <a:p>
                <a:endParaRPr lang="en-US"/>
              </a:p>
            </p:txBody>
          </p:sp>
          <p:sp>
            <p:nvSpPr>
              <p:cNvPr id="64" name="Oval 9">
                <a:extLst>
                  <a:ext uri="{FF2B5EF4-FFF2-40B4-BE49-F238E27FC236}">
                    <a16:creationId xmlns:a16="http://schemas.microsoft.com/office/drawing/2014/main" id="{DA37A137-EB65-3144-00F2-338FB31D33C5}"/>
                  </a:ext>
                </a:extLst>
              </p:cNvPr>
              <p:cNvSpPr>
                <a:spLocks noChangeArrowheads="1"/>
              </p:cNvSpPr>
              <p:nvPr/>
            </p:nvSpPr>
            <p:spPr bwMode="auto">
              <a:xfrm>
                <a:off x="2027238" y="3028951"/>
                <a:ext cx="276225" cy="276225"/>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65" name="Oval 10">
                <a:extLst>
                  <a:ext uri="{FF2B5EF4-FFF2-40B4-BE49-F238E27FC236}">
                    <a16:creationId xmlns:a16="http://schemas.microsoft.com/office/drawing/2014/main" id="{02D21260-C849-F907-5829-18EEB46AEF80}"/>
                  </a:ext>
                </a:extLst>
              </p:cNvPr>
              <p:cNvSpPr>
                <a:spLocks noChangeArrowheads="1"/>
              </p:cNvSpPr>
              <p:nvPr/>
            </p:nvSpPr>
            <p:spPr bwMode="auto">
              <a:xfrm>
                <a:off x="2563813" y="3028951"/>
                <a:ext cx="276225" cy="276225"/>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66" name="Oval 11">
                <a:extLst>
                  <a:ext uri="{FF2B5EF4-FFF2-40B4-BE49-F238E27FC236}">
                    <a16:creationId xmlns:a16="http://schemas.microsoft.com/office/drawing/2014/main" id="{7E2B707F-5711-A477-55E7-A2A1E6B77B07}"/>
                  </a:ext>
                </a:extLst>
              </p:cNvPr>
              <p:cNvSpPr>
                <a:spLocks noChangeArrowheads="1"/>
              </p:cNvSpPr>
              <p:nvPr/>
            </p:nvSpPr>
            <p:spPr bwMode="auto">
              <a:xfrm>
                <a:off x="3097213" y="3028951"/>
                <a:ext cx="276225" cy="276225"/>
              </a:xfrm>
              <a:prstGeom prst="ellipse">
                <a:avLst/>
              </a:pr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sp>
            <p:nvSpPr>
              <p:cNvPr id="67" name="Freeform 12">
                <a:extLst>
                  <a:ext uri="{FF2B5EF4-FFF2-40B4-BE49-F238E27FC236}">
                    <a16:creationId xmlns:a16="http://schemas.microsoft.com/office/drawing/2014/main" id="{7C4C8778-C04A-DBD5-FD22-5030A846BB1E}"/>
                  </a:ext>
                </a:extLst>
              </p:cNvPr>
              <p:cNvSpPr>
                <a:spLocks/>
              </p:cNvSpPr>
              <p:nvPr/>
            </p:nvSpPr>
            <p:spPr bwMode="auto">
              <a:xfrm>
                <a:off x="1849438" y="3343276"/>
                <a:ext cx="1701800" cy="390525"/>
              </a:xfrm>
              <a:custGeom>
                <a:avLst/>
                <a:gdLst>
                  <a:gd name="T0" fmla="*/ 51 w 524"/>
                  <a:gd name="T1" fmla="*/ 71 h 120"/>
                  <a:gd name="T2" fmla="*/ 51 w 524"/>
                  <a:gd name="T3" fmla="*/ 120 h 120"/>
                  <a:gd name="T4" fmla="*/ 144 w 524"/>
                  <a:gd name="T5" fmla="*/ 120 h 120"/>
                  <a:gd name="T6" fmla="*/ 144 w 524"/>
                  <a:gd name="T7" fmla="*/ 71 h 120"/>
                  <a:gd name="T8" fmla="*/ 158 w 524"/>
                  <a:gd name="T9" fmla="*/ 120 h 120"/>
                  <a:gd name="T10" fmla="*/ 202 w 524"/>
                  <a:gd name="T11" fmla="*/ 120 h 120"/>
                  <a:gd name="T12" fmla="*/ 215 w 524"/>
                  <a:gd name="T13" fmla="*/ 71 h 120"/>
                  <a:gd name="T14" fmla="*/ 215 w 524"/>
                  <a:gd name="T15" fmla="*/ 120 h 120"/>
                  <a:gd name="T16" fmla="*/ 309 w 524"/>
                  <a:gd name="T17" fmla="*/ 120 h 120"/>
                  <a:gd name="T18" fmla="*/ 309 w 524"/>
                  <a:gd name="T19" fmla="*/ 71 h 120"/>
                  <a:gd name="T20" fmla="*/ 322 w 524"/>
                  <a:gd name="T21" fmla="*/ 120 h 120"/>
                  <a:gd name="T22" fmla="*/ 366 w 524"/>
                  <a:gd name="T23" fmla="*/ 120 h 120"/>
                  <a:gd name="T24" fmla="*/ 380 w 524"/>
                  <a:gd name="T25" fmla="*/ 71 h 120"/>
                  <a:gd name="T26" fmla="*/ 380 w 524"/>
                  <a:gd name="T27" fmla="*/ 120 h 120"/>
                  <a:gd name="T28" fmla="*/ 473 w 524"/>
                  <a:gd name="T29" fmla="*/ 120 h 120"/>
                  <a:gd name="T30" fmla="*/ 473 w 524"/>
                  <a:gd name="T31" fmla="*/ 71 h 120"/>
                  <a:gd name="T32" fmla="*/ 487 w 524"/>
                  <a:gd name="T33" fmla="*/ 120 h 120"/>
                  <a:gd name="T34" fmla="*/ 524 w 524"/>
                  <a:gd name="T35" fmla="*/ 120 h 120"/>
                  <a:gd name="T36" fmla="*/ 442 w 524"/>
                  <a:gd name="T37" fmla="*/ 0 h 120"/>
                  <a:gd name="T38" fmla="*/ 427 w 524"/>
                  <a:gd name="T39" fmla="*/ 0 h 120"/>
                  <a:gd name="T40" fmla="*/ 411 w 524"/>
                  <a:gd name="T41" fmla="*/ 0 h 120"/>
                  <a:gd name="T42" fmla="*/ 344 w 524"/>
                  <a:gd name="T43" fmla="*/ 58 h 120"/>
                  <a:gd name="T44" fmla="*/ 278 w 524"/>
                  <a:gd name="T45" fmla="*/ 0 h 120"/>
                  <a:gd name="T46" fmla="*/ 262 w 524"/>
                  <a:gd name="T47" fmla="*/ 0 h 120"/>
                  <a:gd name="T48" fmla="*/ 247 w 524"/>
                  <a:gd name="T49" fmla="*/ 0 h 120"/>
                  <a:gd name="T50" fmla="*/ 180 w 524"/>
                  <a:gd name="T51" fmla="*/ 58 h 120"/>
                  <a:gd name="T52" fmla="*/ 113 w 524"/>
                  <a:gd name="T53" fmla="*/ 0 h 120"/>
                  <a:gd name="T54" fmla="*/ 98 w 524"/>
                  <a:gd name="T55" fmla="*/ 0 h 120"/>
                  <a:gd name="T56" fmla="*/ 82 w 524"/>
                  <a:gd name="T57" fmla="*/ 0 h 120"/>
                  <a:gd name="T58" fmla="*/ 0 w 524"/>
                  <a:gd name="T59" fmla="*/ 120 h 120"/>
                  <a:gd name="T60" fmla="*/ 37 w 524"/>
                  <a:gd name="T61" fmla="*/ 120 h 120"/>
                  <a:gd name="T62" fmla="*/ 51 w 524"/>
                  <a:gd name="T63" fmla="*/ 7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24" h="120">
                    <a:moveTo>
                      <a:pt x="51" y="71"/>
                    </a:moveTo>
                    <a:cubicBezTo>
                      <a:pt x="51" y="120"/>
                      <a:pt x="51" y="120"/>
                      <a:pt x="51" y="120"/>
                    </a:cubicBezTo>
                    <a:cubicBezTo>
                      <a:pt x="144" y="120"/>
                      <a:pt x="144" y="120"/>
                      <a:pt x="144" y="120"/>
                    </a:cubicBezTo>
                    <a:cubicBezTo>
                      <a:pt x="144" y="71"/>
                      <a:pt x="144" y="71"/>
                      <a:pt x="144" y="71"/>
                    </a:cubicBezTo>
                    <a:cubicBezTo>
                      <a:pt x="151" y="83"/>
                      <a:pt x="155" y="101"/>
                      <a:pt x="158" y="120"/>
                    </a:cubicBezTo>
                    <a:cubicBezTo>
                      <a:pt x="202" y="120"/>
                      <a:pt x="202" y="120"/>
                      <a:pt x="202" y="120"/>
                    </a:cubicBezTo>
                    <a:cubicBezTo>
                      <a:pt x="205" y="101"/>
                      <a:pt x="209" y="83"/>
                      <a:pt x="215" y="71"/>
                    </a:cubicBezTo>
                    <a:cubicBezTo>
                      <a:pt x="215" y="120"/>
                      <a:pt x="215" y="120"/>
                      <a:pt x="215" y="120"/>
                    </a:cubicBezTo>
                    <a:cubicBezTo>
                      <a:pt x="309" y="120"/>
                      <a:pt x="309" y="120"/>
                      <a:pt x="309" y="120"/>
                    </a:cubicBezTo>
                    <a:cubicBezTo>
                      <a:pt x="309" y="71"/>
                      <a:pt x="309" y="71"/>
                      <a:pt x="309" y="71"/>
                    </a:cubicBezTo>
                    <a:cubicBezTo>
                      <a:pt x="315" y="83"/>
                      <a:pt x="320" y="101"/>
                      <a:pt x="322" y="120"/>
                    </a:cubicBezTo>
                    <a:cubicBezTo>
                      <a:pt x="366" y="120"/>
                      <a:pt x="366" y="120"/>
                      <a:pt x="366" y="120"/>
                    </a:cubicBezTo>
                    <a:cubicBezTo>
                      <a:pt x="369" y="101"/>
                      <a:pt x="373" y="83"/>
                      <a:pt x="380" y="71"/>
                    </a:cubicBezTo>
                    <a:cubicBezTo>
                      <a:pt x="380" y="120"/>
                      <a:pt x="380" y="120"/>
                      <a:pt x="380" y="120"/>
                    </a:cubicBezTo>
                    <a:cubicBezTo>
                      <a:pt x="473" y="120"/>
                      <a:pt x="473" y="120"/>
                      <a:pt x="473" y="120"/>
                    </a:cubicBezTo>
                    <a:cubicBezTo>
                      <a:pt x="473" y="71"/>
                      <a:pt x="473" y="71"/>
                      <a:pt x="473" y="71"/>
                    </a:cubicBezTo>
                    <a:cubicBezTo>
                      <a:pt x="480" y="83"/>
                      <a:pt x="484" y="101"/>
                      <a:pt x="487" y="120"/>
                    </a:cubicBezTo>
                    <a:cubicBezTo>
                      <a:pt x="524" y="120"/>
                      <a:pt x="524" y="120"/>
                      <a:pt x="524" y="120"/>
                    </a:cubicBezTo>
                    <a:cubicBezTo>
                      <a:pt x="515" y="46"/>
                      <a:pt x="484" y="0"/>
                      <a:pt x="442" y="0"/>
                    </a:cubicBezTo>
                    <a:cubicBezTo>
                      <a:pt x="427" y="0"/>
                      <a:pt x="427" y="0"/>
                      <a:pt x="427" y="0"/>
                    </a:cubicBezTo>
                    <a:cubicBezTo>
                      <a:pt x="427" y="0"/>
                      <a:pt x="427" y="0"/>
                      <a:pt x="411" y="0"/>
                    </a:cubicBezTo>
                    <a:cubicBezTo>
                      <a:pt x="382" y="0"/>
                      <a:pt x="359" y="21"/>
                      <a:pt x="344" y="58"/>
                    </a:cubicBezTo>
                    <a:cubicBezTo>
                      <a:pt x="329" y="21"/>
                      <a:pt x="306" y="0"/>
                      <a:pt x="278" y="0"/>
                    </a:cubicBezTo>
                    <a:cubicBezTo>
                      <a:pt x="262" y="0"/>
                      <a:pt x="262" y="0"/>
                      <a:pt x="262" y="0"/>
                    </a:cubicBezTo>
                    <a:cubicBezTo>
                      <a:pt x="262" y="0"/>
                      <a:pt x="262" y="0"/>
                      <a:pt x="247" y="0"/>
                    </a:cubicBezTo>
                    <a:cubicBezTo>
                      <a:pt x="218" y="0"/>
                      <a:pt x="195" y="21"/>
                      <a:pt x="180" y="58"/>
                    </a:cubicBezTo>
                    <a:cubicBezTo>
                      <a:pt x="165" y="21"/>
                      <a:pt x="142" y="0"/>
                      <a:pt x="113" y="0"/>
                    </a:cubicBezTo>
                    <a:cubicBezTo>
                      <a:pt x="98" y="0"/>
                      <a:pt x="98" y="0"/>
                      <a:pt x="98" y="0"/>
                    </a:cubicBezTo>
                    <a:cubicBezTo>
                      <a:pt x="98" y="0"/>
                      <a:pt x="98" y="0"/>
                      <a:pt x="82" y="0"/>
                    </a:cubicBezTo>
                    <a:cubicBezTo>
                      <a:pt x="40" y="0"/>
                      <a:pt x="9" y="46"/>
                      <a:pt x="0" y="120"/>
                    </a:cubicBezTo>
                    <a:cubicBezTo>
                      <a:pt x="37" y="120"/>
                      <a:pt x="37" y="120"/>
                      <a:pt x="37" y="120"/>
                    </a:cubicBezTo>
                    <a:cubicBezTo>
                      <a:pt x="40" y="101"/>
                      <a:pt x="44" y="83"/>
                      <a:pt x="51" y="71"/>
                    </a:cubicBez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en-US"/>
              </a:p>
            </p:txBody>
          </p:sp>
        </p:grpSp>
        <p:sp>
          <p:nvSpPr>
            <p:cNvPr id="68" name="Tekstfelt 67"/>
            <p:cNvSpPr txBox="1"/>
            <p:nvPr/>
          </p:nvSpPr>
          <p:spPr>
            <a:xfrm>
              <a:off x="9547915" y="2454024"/>
              <a:ext cx="2476500" cy="553998"/>
            </a:xfrm>
            <a:prstGeom prst="rect">
              <a:avLst/>
            </a:prstGeom>
            <a:noFill/>
          </p:spPr>
          <p:txBody>
            <a:bodyPr wrap="square" lIns="0" tIns="0" rIns="0" bIns="0" rtlCol="0">
              <a:spAutoFit/>
            </a:bodyPr>
            <a:lstStyle/>
            <a:p>
              <a:pPr algn="ctr"/>
              <a:r>
                <a:rPr lang="da-DK" dirty="0"/>
                <a:t>Mundtlig </a:t>
              </a:r>
            </a:p>
            <a:p>
              <a:pPr algn="ctr"/>
              <a:r>
                <a:rPr lang="da-DK" dirty="0"/>
                <a:t>gruppeprøve</a:t>
              </a:r>
            </a:p>
          </p:txBody>
        </p:sp>
      </p:grpSp>
      <p:sp>
        <p:nvSpPr>
          <p:cNvPr id="3" name="Pil: pentagon 2">
            <a:extLst>
              <a:ext uri="{FF2B5EF4-FFF2-40B4-BE49-F238E27FC236}">
                <a16:creationId xmlns:a16="http://schemas.microsoft.com/office/drawing/2014/main" id="{A56481D3-EED0-4911-9876-8385508FCC7A}"/>
              </a:ext>
            </a:extLst>
          </p:cNvPr>
          <p:cNvSpPr/>
          <p:nvPr/>
        </p:nvSpPr>
        <p:spPr>
          <a:xfrm>
            <a:off x="331836" y="3121309"/>
            <a:ext cx="2716040" cy="1533234"/>
          </a:xfrm>
          <a:prstGeom prst="homePlate">
            <a:avLst/>
          </a:prstGeom>
          <a:solidFill>
            <a:srgbClr val="649B9B"/>
          </a:solidFill>
          <a:ln>
            <a:solidFill>
              <a:srgbClr val="649B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000" dirty="0"/>
              <a:t>Lærerbestemt case</a:t>
            </a:r>
            <a:endParaRPr lang="da-DK" sz="2000" noProof="0" dirty="0" err="1"/>
          </a:p>
        </p:txBody>
      </p:sp>
      <p:sp>
        <p:nvSpPr>
          <p:cNvPr id="6" name="Pil: vinkel 5">
            <a:extLst>
              <a:ext uri="{FF2B5EF4-FFF2-40B4-BE49-F238E27FC236}">
                <a16:creationId xmlns:a16="http://schemas.microsoft.com/office/drawing/2014/main" id="{401A0E3A-4AEB-49F8-A482-E70461F39EEF}"/>
              </a:ext>
            </a:extLst>
          </p:cNvPr>
          <p:cNvSpPr/>
          <p:nvPr/>
        </p:nvSpPr>
        <p:spPr>
          <a:xfrm>
            <a:off x="2476164" y="3117141"/>
            <a:ext cx="4432580" cy="1537401"/>
          </a:xfrm>
          <a:prstGeom prst="chevron">
            <a:avLst/>
          </a:prstGeom>
          <a:solidFill>
            <a:srgbClr val="649B9B"/>
          </a:solidFill>
          <a:ln>
            <a:solidFill>
              <a:srgbClr val="649B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000" noProof="0" dirty="0">
                <a:solidFill>
                  <a:schemeClr val="bg1"/>
                </a:solidFill>
              </a:rPr>
              <a:t>Arbejde med case i undervisningen</a:t>
            </a:r>
          </a:p>
        </p:txBody>
      </p:sp>
      <p:sp>
        <p:nvSpPr>
          <p:cNvPr id="24" name="Pil: vinkel 23">
            <a:extLst>
              <a:ext uri="{FF2B5EF4-FFF2-40B4-BE49-F238E27FC236}">
                <a16:creationId xmlns:a16="http://schemas.microsoft.com/office/drawing/2014/main" id="{52AED1B1-7AF2-4AA6-84FA-8A1ABD710DF1}"/>
              </a:ext>
            </a:extLst>
          </p:cNvPr>
          <p:cNvSpPr/>
          <p:nvPr/>
        </p:nvSpPr>
        <p:spPr>
          <a:xfrm>
            <a:off x="6346045" y="3104633"/>
            <a:ext cx="3285225" cy="1537401"/>
          </a:xfrm>
          <a:prstGeom prst="chevron">
            <a:avLst/>
          </a:prstGeom>
          <a:solidFill>
            <a:srgbClr val="649B9B"/>
          </a:solidFill>
          <a:ln>
            <a:solidFill>
              <a:srgbClr val="649B9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000" noProof="0" dirty="0">
                <a:solidFill>
                  <a:schemeClr val="bg1"/>
                </a:solidFill>
              </a:rPr>
              <a:t>Forberedelse til mundtlig prøve</a:t>
            </a:r>
          </a:p>
        </p:txBody>
      </p:sp>
      <p:sp>
        <p:nvSpPr>
          <p:cNvPr id="10" name="Højre klammeparentes 9">
            <a:extLst>
              <a:ext uri="{FF2B5EF4-FFF2-40B4-BE49-F238E27FC236}">
                <a16:creationId xmlns:a16="http://schemas.microsoft.com/office/drawing/2014/main" id="{E15D01FA-38CE-4A16-8AB7-B37FCAEDE4C0}"/>
              </a:ext>
            </a:extLst>
          </p:cNvPr>
          <p:cNvSpPr/>
          <p:nvPr/>
        </p:nvSpPr>
        <p:spPr>
          <a:xfrm rot="5400000">
            <a:off x="3135238" y="2044252"/>
            <a:ext cx="389299" cy="6014211"/>
          </a:xfrm>
          <a:prstGeom prst="rightBrace">
            <a:avLst/>
          </a:prstGeom>
          <a:ln w="28575">
            <a:solidFill>
              <a:srgbClr val="BE325A"/>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a-DK"/>
          </a:p>
        </p:txBody>
      </p:sp>
      <p:sp>
        <p:nvSpPr>
          <p:cNvPr id="27" name="Højre klammeparentes 26">
            <a:extLst>
              <a:ext uri="{FF2B5EF4-FFF2-40B4-BE49-F238E27FC236}">
                <a16:creationId xmlns:a16="http://schemas.microsoft.com/office/drawing/2014/main" id="{5F7C955C-B391-4847-ACA5-1132F7E2D162}"/>
              </a:ext>
            </a:extLst>
          </p:cNvPr>
          <p:cNvSpPr/>
          <p:nvPr/>
        </p:nvSpPr>
        <p:spPr>
          <a:xfrm rot="5400000">
            <a:off x="7794009" y="3407947"/>
            <a:ext cx="389299" cy="3285227"/>
          </a:xfrm>
          <a:prstGeom prst="rightBrace">
            <a:avLst/>
          </a:prstGeom>
          <a:ln w="28575">
            <a:solidFill>
              <a:srgbClr val="BE325A"/>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a-DK"/>
          </a:p>
        </p:txBody>
      </p:sp>
      <p:sp>
        <p:nvSpPr>
          <p:cNvPr id="28" name="Tekstfelt 27">
            <a:extLst>
              <a:ext uri="{FF2B5EF4-FFF2-40B4-BE49-F238E27FC236}">
                <a16:creationId xmlns:a16="http://schemas.microsoft.com/office/drawing/2014/main" id="{BEAA37A1-7A03-4F7F-B408-5184A2344473}"/>
              </a:ext>
            </a:extLst>
          </p:cNvPr>
          <p:cNvSpPr txBox="1"/>
          <p:nvPr/>
        </p:nvSpPr>
        <p:spPr>
          <a:xfrm>
            <a:off x="2690473" y="5426827"/>
            <a:ext cx="1441789" cy="276999"/>
          </a:xfrm>
          <a:prstGeom prst="rect">
            <a:avLst/>
          </a:prstGeom>
          <a:noFill/>
        </p:spPr>
        <p:txBody>
          <a:bodyPr wrap="square" lIns="0" tIns="0" rIns="0" bIns="0" rtlCol="0">
            <a:spAutoFit/>
          </a:bodyPr>
          <a:lstStyle/>
          <a:p>
            <a:r>
              <a:rPr lang="da-DK" dirty="0">
                <a:solidFill>
                  <a:srgbClr val="BE325A"/>
                </a:solidFill>
              </a:rPr>
              <a:t>Undervisning</a:t>
            </a:r>
          </a:p>
        </p:txBody>
      </p:sp>
      <p:sp>
        <p:nvSpPr>
          <p:cNvPr id="29" name="Tekstfelt 28">
            <a:extLst>
              <a:ext uri="{FF2B5EF4-FFF2-40B4-BE49-F238E27FC236}">
                <a16:creationId xmlns:a16="http://schemas.microsoft.com/office/drawing/2014/main" id="{995D5B4F-896A-454C-B283-CD3926A3BEC8}"/>
              </a:ext>
            </a:extLst>
          </p:cNvPr>
          <p:cNvSpPr txBox="1"/>
          <p:nvPr/>
        </p:nvSpPr>
        <p:spPr>
          <a:xfrm>
            <a:off x="7141783" y="5426827"/>
            <a:ext cx="1775093" cy="276999"/>
          </a:xfrm>
          <a:prstGeom prst="rect">
            <a:avLst/>
          </a:prstGeom>
          <a:noFill/>
        </p:spPr>
        <p:txBody>
          <a:bodyPr wrap="square" lIns="0" tIns="0" rIns="0" bIns="0" rtlCol="0">
            <a:spAutoFit/>
          </a:bodyPr>
          <a:lstStyle/>
          <a:p>
            <a:r>
              <a:rPr lang="da-DK" dirty="0">
                <a:solidFill>
                  <a:srgbClr val="BE325A"/>
                </a:solidFill>
              </a:rPr>
              <a:t>Eksamensperiode</a:t>
            </a:r>
          </a:p>
        </p:txBody>
      </p:sp>
      <p:sp>
        <p:nvSpPr>
          <p:cNvPr id="30" name="Højre klammeparentes 29">
            <a:extLst>
              <a:ext uri="{FF2B5EF4-FFF2-40B4-BE49-F238E27FC236}">
                <a16:creationId xmlns:a16="http://schemas.microsoft.com/office/drawing/2014/main" id="{8922089B-CE66-4074-858A-BC840C823CAC}"/>
              </a:ext>
            </a:extLst>
          </p:cNvPr>
          <p:cNvSpPr/>
          <p:nvPr/>
        </p:nvSpPr>
        <p:spPr>
          <a:xfrm rot="16200000">
            <a:off x="4786904" y="-2263359"/>
            <a:ext cx="389299" cy="9299435"/>
          </a:xfrm>
          <a:prstGeom prst="rightBrace">
            <a:avLst/>
          </a:prstGeom>
          <a:ln w="28575">
            <a:solidFill>
              <a:srgbClr val="BE325A"/>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da-DK"/>
          </a:p>
        </p:txBody>
      </p:sp>
      <p:sp>
        <p:nvSpPr>
          <p:cNvPr id="25" name="Titel 1">
            <a:extLst>
              <a:ext uri="{FF2B5EF4-FFF2-40B4-BE49-F238E27FC236}">
                <a16:creationId xmlns:a16="http://schemas.microsoft.com/office/drawing/2014/main" id="{337F36F2-BC3C-48CC-92CD-590BE40D0471}"/>
              </a:ext>
            </a:extLst>
          </p:cNvPr>
          <p:cNvSpPr>
            <a:spLocks noGrp="1"/>
          </p:cNvSpPr>
          <p:nvPr>
            <p:ph type="title"/>
          </p:nvPr>
        </p:nvSpPr>
        <p:spPr>
          <a:xfrm>
            <a:off x="719138" y="650342"/>
            <a:ext cx="10748962" cy="1149666"/>
          </a:xfrm>
        </p:spPr>
        <p:txBody>
          <a:bodyPr/>
          <a:lstStyle/>
          <a:p>
            <a:r>
              <a:rPr lang="da-DK" dirty="0"/>
              <a:t>Prøveform</a:t>
            </a:r>
          </a:p>
        </p:txBody>
      </p:sp>
    </p:spTree>
    <p:custDataLst>
      <p:custData r:id="rId1"/>
      <p:custData r:id="rId2"/>
    </p:custDataLst>
    <p:extLst>
      <p:ext uri="{BB962C8B-B14F-4D97-AF65-F5344CB8AC3E}">
        <p14:creationId xmlns:p14="http://schemas.microsoft.com/office/powerpoint/2010/main" val="41962402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1000"/>
                                        <p:tgtEl>
                                          <p:spTgt spid="6"/>
                                        </p:tgtEl>
                                      </p:cBhvr>
                                    </p:animEffect>
                                    <p:anim calcmode="lin" valueType="num">
                                      <p:cBhvr>
                                        <p:cTn id="15" dur="1000" fill="hold"/>
                                        <p:tgtEl>
                                          <p:spTgt spid="6"/>
                                        </p:tgtEl>
                                        <p:attrNameLst>
                                          <p:attrName>ppt_x</p:attrName>
                                        </p:attrNameLst>
                                      </p:cBhvr>
                                      <p:tavLst>
                                        <p:tav tm="0">
                                          <p:val>
                                            <p:strVal val="#ppt_x"/>
                                          </p:val>
                                        </p:tav>
                                        <p:tav tm="100000">
                                          <p:val>
                                            <p:strVal val="#ppt_x"/>
                                          </p:val>
                                        </p:tav>
                                      </p:tavLst>
                                    </p:anim>
                                    <p:anim calcmode="lin" valueType="num">
                                      <p:cBhvr>
                                        <p:cTn id="16" dur="1000" fill="hold"/>
                                        <p:tgtEl>
                                          <p:spTgt spid="6"/>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1000"/>
                                        <p:tgtEl>
                                          <p:spTgt spid="28"/>
                                        </p:tgtEl>
                                      </p:cBhvr>
                                    </p:animEffect>
                                    <p:anim calcmode="lin" valueType="num">
                                      <p:cBhvr>
                                        <p:cTn id="25" dur="1000" fill="hold"/>
                                        <p:tgtEl>
                                          <p:spTgt spid="28"/>
                                        </p:tgtEl>
                                        <p:attrNameLst>
                                          <p:attrName>ppt_x</p:attrName>
                                        </p:attrNameLst>
                                      </p:cBhvr>
                                      <p:tavLst>
                                        <p:tav tm="0">
                                          <p:val>
                                            <p:strVal val="#ppt_x"/>
                                          </p:val>
                                        </p:tav>
                                        <p:tav tm="100000">
                                          <p:val>
                                            <p:strVal val="#ppt_x"/>
                                          </p:val>
                                        </p:tav>
                                      </p:tavLst>
                                    </p:anim>
                                    <p:anim calcmode="lin" valueType="num">
                                      <p:cBhvr>
                                        <p:cTn id="26"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24"/>
                                        </p:tgtEl>
                                        <p:attrNameLst>
                                          <p:attrName>style.visibility</p:attrName>
                                        </p:attrNameLst>
                                      </p:cBhvr>
                                      <p:to>
                                        <p:strVal val="visible"/>
                                      </p:to>
                                    </p:set>
                                    <p:animEffect transition="in" filter="fade">
                                      <p:cBhvr>
                                        <p:cTn id="36" dur="1000"/>
                                        <p:tgtEl>
                                          <p:spTgt spid="24"/>
                                        </p:tgtEl>
                                      </p:cBhvr>
                                    </p:animEffect>
                                    <p:anim calcmode="lin" valueType="num">
                                      <p:cBhvr>
                                        <p:cTn id="37" dur="1000" fill="hold"/>
                                        <p:tgtEl>
                                          <p:spTgt spid="24"/>
                                        </p:tgtEl>
                                        <p:attrNameLst>
                                          <p:attrName>ppt_x</p:attrName>
                                        </p:attrNameLst>
                                      </p:cBhvr>
                                      <p:tavLst>
                                        <p:tav tm="0">
                                          <p:val>
                                            <p:strVal val="#ppt_x"/>
                                          </p:val>
                                        </p:tav>
                                        <p:tav tm="100000">
                                          <p:val>
                                            <p:strVal val="#ppt_x"/>
                                          </p:val>
                                        </p:tav>
                                      </p:tavLst>
                                    </p:anim>
                                    <p:anim calcmode="lin" valueType="num">
                                      <p:cBhvr>
                                        <p:cTn id="38" dur="1000" fill="hold"/>
                                        <p:tgtEl>
                                          <p:spTgt spid="24"/>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1000"/>
                                        <p:tgtEl>
                                          <p:spTgt spid="27"/>
                                        </p:tgtEl>
                                      </p:cBhvr>
                                    </p:animEffect>
                                    <p:anim calcmode="lin" valueType="num">
                                      <p:cBhvr>
                                        <p:cTn id="42" dur="1000" fill="hold"/>
                                        <p:tgtEl>
                                          <p:spTgt spid="27"/>
                                        </p:tgtEl>
                                        <p:attrNameLst>
                                          <p:attrName>ppt_x</p:attrName>
                                        </p:attrNameLst>
                                      </p:cBhvr>
                                      <p:tavLst>
                                        <p:tav tm="0">
                                          <p:val>
                                            <p:strVal val="#ppt_x"/>
                                          </p:val>
                                        </p:tav>
                                        <p:tav tm="100000">
                                          <p:val>
                                            <p:strVal val="#ppt_x"/>
                                          </p:val>
                                        </p:tav>
                                      </p:tavLst>
                                    </p:anim>
                                    <p:anim calcmode="lin" valueType="num">
                                      <p:cBhvr>
                                        <p:cTn id="43" dur="1000" fill="hold"/>
                                        <p:tgtEl>
                                          <p:spTgt spid="27"/>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fade">
                                      <p:cBhvr>
                                        <p:cTn id="46" dur="1000"/>
                                        <p:tgtEl>
                                          <p:spTgt spid="29"/>
                                        </p:tgtEl>
                                      </p:cBhvr>
                                    </p:animEffect>
                                    <p:anim calcmode="lin" valueType="num">
                                      <p:cBhvr>
                                        <p:cTn id="47" dur="1000" fill="hold"/>
                                        <p:tgtEl>
                                          <p:spTgt spid="29"/>
                                        </p:tgtEl>
                                        <p:attrNameLst>
                                          <p:attrName>ppt_x</p:attrName>
                                        </p:attrNameLst>
                                      </p:cBhvr>
                                      <p:tavLst>
                                        <p:tav tm="0">
                                          <p:val>
                                            <p:strVal val="#ppt_x"/>
                                          </p:val>
                                        </p:tav>
                                        <p:tav tm="100000">
                                          <p:val>
                                            <p:strVal val="#ppt_x"/>
                                          </p:val>
                                        </p:tav>
                                      </p:tavLst>
                                    </p:anim>
                                    <p:anim calcmode="lin" valueType="num">
                                      <p:cBhvr>
                                        <p:cTn id="48"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2" presetClass="entr" presetSubtype="0" fill="hold" nodeType="click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fade">
                                      <p:cBhvr>
                                        <p:cTn id="53" dur="1000"/>
                                        <p:tgtEl>
                                          <p:spTgt spid="9"/>
                                        </p:tgtEl>
                                      </p:cBhvr>
                                    </p:animEffect>
                                    <p:anim calcmode="lin" valueType="num">
                                      <p:cBhvr>
                                        <p:cTn id="54" dur="1000" fill="hold"/>
                                        <p:tgtEl>
                                          <p:spTgt spid="9"/>
                                        </p:tgtEl>
                                        <p:attrNameLst>
                                          <p:attrName>ppt_x</p:attrName>
                                        </p:attrNameLst>
                                      </p:cBhvr>
                                      <p:tavLst>
                                        <p:tav tm="0">
                                          <p:val>
                                            <p:strVal val="#ppt_x"/>
                                          </p:val>
                                        </p:tav>
                                        <p:tav tm="100000">
                                          <p:val>
                                            <p:strVal val="#ppt_x"/>
                                          </p:val>
                                        </p:tav>
                                      </p:tavLst>
                                    </p:anim>
                                    <p:anim calcmode="lin" valueType="num">
                                      <p:cBhvr>
                                        <p:cTn id="55" dur="1000" fill="hold"/>
                                        <p:tgtEl>
                                          <p:spTgt spid="9"/>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30"/>
                                        </p:tgtEl>
                                        <p:attrNameLst>
                                          <p:attrName>style.visibility</p:attrName>
                                        </p:attrNameLst>
                                      </p:cBhvr>
                                      <p:to>
                                        <p:strVal val="visible"/>
                                      </p:to>
                                    </p:set>
                                    <p:animEffect transition="in" filter="fade">
                                      <p:cBhvr>
                                        <p:cTn id="58" dur="1000"/>
                                        <p:tgtEl>
                                          <p:spTgt spid="30"/>
                                        </p:tgtEl>
                                      </p:cBhvr>
                                    </p:animEffect>
                                    <p:anim calcmode="lin" valueType="num">
                                      <p:cBhvr>
                                        <p:cTn id="59" dur="1000" fill="hold"/>
                                        <p:tgtEl>
                                          <p:spTgt spid="30"/>
                                        </p:tgtEl>
                                        <p:attrNameLst>
                                          <p:attrName>ppt_x</p:attrName>
                                        </p:attrNameLst>
                                      </p:cBhvr>
                                      <p:tavLst>
                                        <p:tav tm="0">
                                          <p:val>
                                            <p:strVal val="#ppt_x"/>
                                          </p:val>
                                        </p:tav>
                                        <p:tav tm="100000">
                                          <p:val>
                                            <p:strVal val="#ppt_x"/>
                                          </p:val>
                                        </p:tav>
                                      </p:tavLst>
                                    </p:anim>
                                    <p:anim calcmode="lin" valueType="num">
                                      <p:cBhvr>
                                        <p:cTn id="60"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24" grpId="0" animBg="1"/>
      <p:bldP spid="10" grpId="0" animBg="1"/>
      <p:bldP spid="27" grpId="0" animBg="1"/>
      <p:bldP spid="28" grpId="0"/>
      <p:bldP spid="29" grpId="0"/>
      <p:bldP spid="30"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p:txBody>
          <a:bodyPr/>
          <a:lstStyle/>
          <a:p>
            <a:r>
              <a:rPr lang="da-DK" dirty="0"/>
              <a:t>Hvad har eleverne brug GAI til?</a:t>
            </a:r>
          </a:p>
        </p:txBody>
      </p:sp>
      <p:sp>
        <p:nvSpPr>
          <p:cNvPr id="7" name="Pladsholder til indhold 6"/>
          <p:cNvSpPr>
            <a:spLocks noGrp="1"/>
          </p:cNvSpPr>
          <p:nvPr>
            <p:ph idx="1"/>
          </p:nvPr>
        </p:nvSpPr>
        <p:spPr/>
        <p:txBody>
          <a:bodyPr/>
          <a:lstStyle/>
          <a:p>
            <a:pPr>
              <a:lnSpc>
                <a:spcPct val="150000"/>
              </a:lnSpc>
            </a:pPr>
            <a:r>
              <a:rPr lang="da-DK" sz="1800" dirty="0"/>
              <a:t>Overblik og struktur</a:t>
            </a:r>
          </a:p>
          <a:p>
            <a:pPr>
              <a:lnSpc>
                <a:spcPct val="150000"/>
              </a:lnSpc>
            </a:pPr>
            <a:r>
              <a:rPr lang="da-DK" sz="1800" dirty="0"/>
              <a:t>Sammenfat af fx. materialer og analyser</a:t>
            </a:r>
          </a:p>
          <a:p>
            <a:pPr>
              <a:lnSpc>
                <a:spcPct val="150000"/>
              </a:lnSpc>
            </a:pPr>
            <a:r>
              <a:rPr lang="da-DK" sz="1800" dirty="0"/>
              <a:t>Idégenerering</a:t>
            </a:r>
          </a:p>
          <a:p>
            <a:pPr>
              <a:lnSpc>
                <a:spcPct val="150000"/>
              </a:lnSpc>
            </a:pPr>
            <a:r>
              <a:rPr lang="da-DK" sz="1800" dirty="0"/>
              <a:t>Kreative produkter</a:t>
            </a:r>
          </a:p>
          <a:p>
            <a:pPr>
              <a:lnSpc>
                <a:spcPct val="150000"/>
              </a:lnSpc>
            </a:pPr>
            <a:r>
              <a:rPr lang="da-DK" sz="1800" dirty="0"/>
              <a:t>Handlingsplan og plan for budgetmåling</a:t>
            </a:r>
          </a:p>
          <a:p>
            <a:pPr>
              <a:lnSpc>
                <a:spcPct val="150000"/>
              </a:lnSpc>
            </a:pPr>
            <a:r>
              <a:rPr lang="da-DK" sz="1800" dirty="0"/>
              <a:t>Sproglig korrekthed</a:t>
            </a:r>
          </a:p>
          <a:p>
            <a:pPr>
              <a:lnSpc>
                <a:spcPct val="150000"/>
              </a:lnSpc>
            </a:pPr>
            <a:r>
              <a:rPr lang="da-DK" sz="1800" dirty="0"/>
              <a:t>Rapportlayout og eksamenspræsentationen</a:t>
            </a:r>
          </a:p>
          <a:p>
            <a:pPr>
              <a:lnSpc>
                <a:spcPct val="150000"/>
              </a:lnSpc>
            </a:pPr>
            <a:r>
              <a:rPr lang="da-DK" sz="1800" dirty="0"/>
              <a:t>Sparring</a:t>
            </a:r>
          </a:p>
        </p:txBody>
      </p:sp>
      <p:sp>
        <p:nvSpPr>
          <p:cNvPr id="5" name="Pladsholder til slidenummer 4"/>
          <p:cNvSpPr>
            <a:spLocks noGrp="1"/>
          </p:cNvSpPr>
          <p:nvPr>
            <p:ph type="sldNum" sz="quarter" idx="12"/>
          </p:nvPr>
        </p:nvSpPr>
        <p:spPr/>
        <p:txBody>
          <a:bodyPr/>
          <a:lstStyle/>
          <a:p>
            <a:fld id="{24C8C45C-947F-4981-8B3F-4F32E973C901}" type="slidenum">
              <a:rPr lang="da-DK" smtClean="0"/>
              <a:pPr/>
              <a:t>9</a:t>
            </a:fld>
            <a:endParaRPr lang="da-DK" dirty="0"/>
          </a:p>
        </p:txBody>
      </p:sp>
      <p:sp>
        <p:nvSpPr>
          <p:cNvPr id="2" name="Sky 1">
            <a:extLst>
              <a:ext uri="{FF2B5EF4-FFF2-40B4-BE49-F238E27FC236}">
                <a16:creationId xmlns:a16="http://schemas.microsoft.com/office/drawing/2014/main" id="{61E0534E-2F70-416D-BA96-C913326C952B}"/>
              </a:ext>
            </a:extLst>
          </p:cNvPr>
          <p:cNvSpPr/>
          <p:nvPr/>
        </p:nvSpPr>
        <p:spPr>
          <a:xfrm>
            <a:off x="7053395" y="1451986"/>
            <a:ext cx="3888827" cy="2238704"/>
          </a:xfrm>
          <a:prstGeom prst="cloud">
            <a:avLst/>
          </a:prstGeom>
          <a:solidFill>
            <a:schemeClr val="accent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3200" b="1" noProof="0" dirty="0" err="1">
                <a:solidFill>
                  <a:schemeClr val="accent1"/>
                </a:solidFill>
              </a:rPr>
              <a:t>Upscale</a:t>
            </a:r>
            <a:r>
              <a:rPr lang="da-DK" sz="2000" noProof="0" dirty="0"/>
              <a:t> </a:t>
            </a:r>
          </a:p>
        </p:txBody>
      </p:sp>
      <p:sp>
        <p:nvSpPr>
          <p:cNvPr id="10" name="Sky 9">
            <a:extLst>
              <a:ext uri="{FF2B5EF4-FFF2-40B4-BE49-F238E27FC236}">
                <a16:creationId xmlns:a16="http://schemas.microsoft.com/office/drawing/2014/main" id="{AD83BA31-693F-429A-B75E-6EE915B8A611}"/>
              </a:ext>
            </a:extLst>
          </p:cNvPr>
          <p:cNvSpPr/>
          <p:nvPr/>
        </p:nvSpPr>
        <p:spPr>
          <a:xfrm>
            <a:off x="7053395" y="4235590"/>
            <a:ext cx="3888827" cy="2238704"/>
          </a:xfrm>
          <a:prstGeom prst="cloud">
            <a:avLst/>
          </a:prstGeom>
          <a:solidFill>
            <a:schemeClr val="bg2"/>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a-DK" sz="2400" b="1" dirty="0">
                <a:solidFill>
                  <a:srgbClr val="005A5A"/>
                </a:solidFill>
              </a:rPr>
              <a:t>De mangler indsigt og kompetencer</a:t>
            </a:r>
            <a:r>
              <a:rPr lang="da-DK" sz="1600" noProof="0" dirty="0">
                <a:solidFill>
                  <a:srgbClr val="005A5A"/>
                </a:solidFill>
              </a:rPr>
              <a:t> </a:t>
            </a:r>
          </a:p>
        </p:txBody>
      </p:sp>
    </p:spTree>
    <p:extLst>
      <p:ext uri="{BB962C8B-B14F-4D97-AF65-F5344CB8AC3E}">
        <p14:creationId xmlns:p14="http://schemas.microsoft.com/office/powerpoint/2010/main" val="9174096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0"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EMPLAFYSLIDEID" val="637061986456552316"/>
</p:tagLst>
</file>

<file path=ppt/tags/tag2.xml><?xml version="1.0" encoding="utf-8"?>
<p:tagLst xmlns:a="http://schemas.openxmlformats.org/drawingml/2006/main" xmlns:r="http://schemas.openxmlformats.org/officeDocument/2006/relationships" xmlns:p="http://schemas.openxmlformats.org/presentationml/2006/main">
  <p:tag name="CONTAINEDIMAGEPATH" val="C:\Users\b247451\AppData\Local\Templafy\AddIns\PowerPointVsto\5f979e78-fb09-4420-86fb-4b45bc13eb27.jpeg"/>
</p:tagLst>
</file>

<file path=ppt/tags/tag3.xml><?xml version="1.0" encoding="utf-8"?>
<p:tagLst xmlns:a="http://schemas.openxmlformats.org/drawingml/2006/main" xmlns:r="http://schemas.openxmlformats.org/officeDocument/2006/relationships" xmlns:p="http://schemas.openxmlformats.org/presentationml/2006/main">
  <p:tag name="TEMPLAFYSLIDEID" val="636954947286797729"/>
</p:tagLst>
</file>

<file path=ppt/tags/tag4.xml><?xml version="1.0" encoding="utf-8"?>
<p:tagLst xmlns:a="http://schemas.openxmlformats.org/drawingml/2006/main" xmlns:r="http://schemas.openxmlformats.org/officeDocument/2006/relationships" xmlns:p="http://schemas.openxmlformats.org/presentationml/2006/main">
  <p:tag name="CONTAINEDIMAGEPATH" val="C:\Users\b247451\AppData\Local\Templafy\AddIns\PowerPointVsto\e5e6df45-6c4e-46b9-8991-ad44b174a997.jpeg"/>
</p:tagLst>
</file>

<file path=ppt/tags/tag5.xml><?xml version="1.0" encoding="utf-8"?>
<p:tagLst xmlns:a="http://schemas.openxmlformats.org/drawingml/2006/main" xmlns:r="http://schemas.openxmlformats.org/officeDocument/2006/relationships" xmlns:p="http://schemas.openxmlformats.org/presentationml/2006/main">
  <p:tag name="CONTAINEDIMAGEPATH" val="C:\Users\b247451\AppData\Local\Templafy\AddIns\PowerPointVsto\89f36771-41bc-44e7-9f25-9555580a4ae8.jpeg"/>
</p:tagLst>
</file>

<file path=ppt/theme/theme1.xml><?xml version="1.0" encoding="utf-8"?>
<a:theme xmlns:a="http://schemas.openxmlformats.org/drawingml/2006/main" name="BUVM">
  <a:themeElements>
    <a:clrScheme name="BVUM - STUK">
      <a:dk1>
        <a:srgbClr val="000000"/>
      </a:dk1>
      <a:lt1>
        <a:srgbClr val="FFFFFF"/>
      </a:lt1>
      <a:dk2>
        <a:srgbClr val="BE325A"/>
      </a:dk2>
      <a:lt2>
        <a:srgbClr val="F5E1E6"/>
      </a:lt2>
      <a:accent1>
        <a:srgbClr val="005A5A"/>
      </a:accent1>
      <a:accent2>
        <a:srgbClr val="D7F5E1"/>
      </a:accent2>
      <a:accent3>
        <a:srgbClr val="649B9B"/>
      </a:accent3>
      <a:accent4>
        <a:srgbClr val="BE325A"/>
      </a:accent4>
      <a:accent5>
        <a:srgbClr val="F5E1E6"/>
      </a:accent5>
      <a:accent6>
        <a:srgbClr val="DC96AA"/>
      </a:accent6>
      <a:hlink>
        <a:srgbClr val="005A5A"/>
      </a:hlink>
      <a:folHlink>
        <a:srgbClr val="649B9B"/>
      </a:folHlink>
    </a:clrScheme>
    <a:fontScheme name="BUVM">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solidFill>
            <a:schemeClr val="accent1"/>
          </a:solidFill>
        </a:ln>
      </a:spPr>
      <a:bodyPr rtlCol="0" anchor="ctr"/>
      <a:lstStyle>
        <a:defPPr algn="ctr">
          <a:defRPr sz="2000" noProof="0"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6350">
          <a:solidFill>
            <a:schemeClr val="accent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sz="2000" dirty="0" err="1" smtClean="0"/>
        </a:defPPr>
      </a:lstStyle>
    </a:txDef>
  </a:objectDefaults>
  <a:extraClrSchemeLst/>
  <a:custClrLst>
    <a:custClr name="DEP 0, 90, 90">
      <a:srgbClr val="005A5A"/>
    </a:custClr>
    <a:custClr name="DARK GREY65, 65, 65">
      <a:srgbClr val="414141"/>
    </a:custClr>
    <a:custClr name="STIL 55, 80, 155">
      <a:srgbClr val="37509B"/>
    </a:custClr>
    <a:custClr name="STUK 190, 50, 90">
      <a:srgbClr val="BE325A"/>
    </a:custClr>
    <a:custClr>
      <a:srgbClr val="FFFFFF"/>
    </a:custClr>
    <a:custClr>
      <a:srgbClr val="FFFFFF"/>
    </a:custClr>
    <a:custClr name="Color has no name">
      <a:srgbClr val="FFFFFF"/>
    </a:custClr>
    <a:custClr name="Color has no name">
      <a:srgbClr val="FFFFFF"/>
    </a:custClr>
    <a:custClr name="Color has no name">
      <a:srgbClr val="FFFFFF"/>
    </a:custClr>
    <a:custClr name="Color has no name">
      <a:srgbClr val="FFFFFF"/>
    </a:custClr>
    <a:custClr name="DEP 215, 245, 225">
      <a:srgbClr val="D7F5E1"/>
    </a:custClr>
    <a:custClr name="LIGHT GREY 220, 220, 220">
      <a:srgbClr val="DCDCDC"/>
    </a:custClr>
    <a:custClr name="STIL 225, 230, 240">
      <a:srgbClr val="E1E6F0"/>
    </a:custClr>
    <a:custClr name="STUK 245, 225, 230">
      <a:srgbClr val="F5E1E6"/>
    </a:custClr>
    <a:custClr>
      <a:srgbClr val="FFFFFF"/>
    </a:custClr>
    <a:custClr>
      <a:srgbClr val="FFFFFF"/>
    </a:custClr>
    <a:custClr>
      <a:srgbClr val="FFFFFF"/>
    </a:custClr>
    <a:custClr>
      <a:srgbClr val="FFFFFF"/>
    </a:custClr>
    <a:custClr>
      <a:srgbClr val="FFFFFF"/>
    </a:custClr>
    <a:custClr>
      <a:srgbClr val="FFFFFF"/>
    </a:custClr>
    <a:custClr name="DEP 100, 155, 155">
      <a:srgbClr val="649B9B"/>
    </a:custClr>
    <a:custClr name="GREY 145, 150, 150">
      <a:srgbClr val="919696"/>
    </a:custClr>
    <a:custClr name="STIL135, 150, 195">
      <a:srgbClr val="8796C3"/>
    </a:custClr>
    <a:custClr name="STUK 220, 150, 170">
      <a:srgbClr val="DC96AA"/>
    </a:custClr>
    <a:custClr>
      <a:srgbClr val="FFFFFF"/>
    </a:custClr>
    <a:custClr>
      <a:srgbClr val="FFFFFF"/>
    </a:custClr>
    <a:custClr>
      <a:srgbClr val="FFFFFF"/>
    </a:custClr>
    <a:custClr>
      <a:srgbClr val="FFFFFF"/>
    </a:custClr>
    <a:custClr>
      <a:srgbClr val="FFFFFF"/>
    </a:custClr>
    <a:custClr>
      <a:srgbClr val="FFFFFF"/>
    </a:custClr>
  </a:custClrLst>
  <a:extLst>
    <a:ext uri="{05A4C25C-085E-4340-85A3-A5531E510DB2}">
      <thm15:themeFamily xmlns:thm15="http://schemas.microsoft.com/office/thememl/2012/main" name="Blank.potx" id="{7B5B84D5-A520-4060-84DC-056D7B13DB11}" vid="{D567C7F5-CE46-4E14-8AB4-EFFA31538308}"/>
    </a:ext>
  </a:extLst>
</a:theme>
</file>

<file path=ppt/theme/theme2.xml><?xml version="1.0" encoding="utf-8"?>
<a:theme xmlns:a="http://schemas.openxmlformats.org/drawingml/2006/main" name="Office-tema">
  <a:themeElements>
    <a:clrScheme name="Kontor">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Skabelondesign Arial">
      <a:majorFont>
        <a:latin typeface="Arial"/>
        <a:ea typeface=""/>
        <a:cs typeface=""/>
      </a:majorFont>
      <a:minorFont>
        <a:latin typeface="Arial"/>
        <a:ea typeface=""/>
        <a:cs typeface=""/>
      </a:minorFont>
    </a:fontScheme>
    <a:fmtScheme name="Kont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DEP 0, 90, 90">
      <a:srgbClr val="005A5A"/>
    </a:custClr>
    <a:custClr name="DARK GREY65, 65, 65">
      <a:srgbClr val="414141"/>
    </a:custClr>
    <a:custClr name="STIL 55, 80, 155">
      <a:srgbClr val="37509B"/>
    </a:custClr>
    <a:custClr name="STUK 190, 50, 90">
      <a:srgbClr val="BE325A"/>
    </a:custClr>
    <a:custClr>
      <a:srgbClr val="FFFFFF"/>
    </a:custClr>
    <a:custClr>
      <a:srgbClr val="FFFFFF"/>
    </a:custClr>
    <a:custClr name="Color has no name">
      <a:srgbClr val="FFFFFF"/>
    </a:custClr>
    <a:custClr name="Color has no name">
      <a:srgbClr val="FFFFFF"/>
    </a:custClr>
    <a:custClr name="Color has no name">
      <a:srgbClr val="FFFFFF"/>
    </a:custClr>
    <a:custClr name="Color has no name">
      <a:srgbClr val="FFFFFF"/>
    </a:custClr>
    <a:custClr name="DEP 215, 245, 225">
      <a:srgbClr val="D7F5E1"/>
    </a:custClr>
    <a:custClr name="LIGHT GREY 220, 220, 220">
      <a:srgbClr val="DCDCDC"/>
    </a:custClr>
    <a:custClr name="STIL 225, 230, 240">
      <a:srgbClr val="E1E6F0"/>
    </a:custClr>
    <a:custClr name="STUK 245, 225, 230">
      <a:srgbClr val="F5E1E6"/>
    </a:custClr>
    <a:custClr>
      <a:srgbClr val="FFFFFF"/>
    </a:custClr>
    <a:custClr>
      <a:srgbClr val="FFFFFF"/>
    </a:custClr>
    <a:custClr>
      <a:srgbClr val="FFFFFF"/>
    </a:custClr>
    <a:custClr>
      <a:srgbClr val="FFFFFF"/>
    </a:custClr>
    <a:custClr>
      <a:srgbClr val="FFFFFF"/>
    </a:custClr>
    <a:custClr>
      <a:srgbClr val="FFFFFF"/>
    </a:custClr>
    <a:custClr name="DEP 100, 155, 155">
      <a:srgbClr val="649B9B"/>
    </a:custClr>
    <a:custClr name="GREY 145, 150, 150">
      <a:srgbClr val="919696"/>
    </a:custClr>
    <a:custClr name="STIL135, 150, 195">
      <a:srgbClr val="8796C3"/>
    </a:custClr>
    <a:custClr name="STUK 220, 150, 170">
      <a:srgbClr val="DC96AA"/>
    </a:custClr>
    <a:custClr>
      <a:srgbClr val="FFFFFF"/>
    </a:custClr>
    <a:custClr>
      <a:srgbClr val="FFFFFF"/>
    </a:custClr>
    <a:custClr>
      <a:srgbClr val="FFFFFF"/>
    </a:custClr>
    <a:custClr>
      <a:srgbClr val="FFFFFF"/>
    </a:custClr>
    <a:custClr>
      <a:srgbClr val="FFFFFF"/>
    </a:custClr>
    <a:custClr>
      <a:srgbClr val="FFFFFF"/>
    </a:custClr>
  </a:custClr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Skabelondesign Arial">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custClrLst>
    <a:custClr name="DEP 0, 90, 90">
      <a:srgbClr val="005A5A"/>
    </a:custClr>
    <a:custClr name="DARK GREY65, 65, 65">
      <a:srgbClr val="414141"/>
    </a:custClr>
    <a:custClr name="STIL 55, 80, 155">
      <a:srgbClr val="37509B"/>
    </a:custClr>
    <a:custClr name="STUK 190, 50, 90">
      <a:srgbClr val="BE325A"/>
    </a:custClr>
    <a:custClr>
      <a:srgbClr val="FFFFFF"/>
    </a:custClr>
    <a:custClr>
      <a:srgbClr val="FFFFFF"/>
    </a:custClr>
    <a:custClr name="Color has no name">
      <a:srgbClr val="FFFFFF"/>
    </a:custClr>
    <a:custClr name="Color has no name">
      <a:srgbClr val="FFFFFF"/>
    </a:custClr>
    <a:custClr name="Color has no name">
      <a:srgbClr val="FFFFFF"/>
    </a:custClr>
    <a:custClr name="Color has no name">
      <a:srgbClr val="FFFFFF"/>
    </a:custClr>
    <a:custClr name="DEP 215, 245, 225">
      <a:srgbClr val="D7F5E1"/>
    </a:custClr>
    <a:custClr name="LIGHT GREY 220, 220, 220">
      <a:srgbClr val="DCDCDC"/>
    </a:custClr>
    <a:custClr name="STIL 225, 230, 240">
      <a:srgbClr val="E1E6F0"/>
    </a:custClr>
    <a:custClr name="STUK 245, 225, 230">
      <a:srgbClr val="F5E1E6"/>
    </a:custClr>
    <a:custClr>
      <a:srgbClr val="FFFFFF"/>
    </a:custClr>
    <a:custClr>
      <a:srgbClr val="FFFFFF"/>
    </a:custClr>
    <a:custClr>
      <a:srgbClr val="FFFFFF"/>
    </a:custClr>
    <a:custClr>
      <a:srgbClr val="FFFFFF"/>
    </a:custClr>
    <a:custClr>
      <a:srgbClr val="FFFFFF"/>
    </a:custClr>
    <a:custClr>
      <a:srgbClr val="FFFFFF"/>
    </a:custClr>
    <a:custClr name="DEP 100, 155, 155">
      <a:srgbClr val="649B9B"/>
    </a:custClr>
    <a:custClr name="GREY 145, 150, 150">
      <a:srgbClr val="919696"/>
    </a:custClr>
    <a:custClr name="STIL135, 150, 195">
      <a:srgbClr val="8796C3"/>
    </a:custClr>
    <a:custClr name="STUK 220, 150, 170">
      <a:srgbClr val="DC96AA"/>
    </a:custClr>
    <a:custClr>
      <a:srgbClr val="FFFFFF"/>
    </a:custClr>
    <a:custClr>
      <a:srgbClr val="FFFFFF"/>
    </a:custClr>
    <a:custClr>
      <a:srgbClr val="FFFFFF"/>
    </a:custClr>
    <a:custClr>
      <a:srgbClr val="FFFFFF"/>
    </a:custClr>
    <a:custClr>
      <a:srgbClr val="FFFFFF"/>
    </a:custClr>
    <a:custClr>
      <a:srgbClr val="FFFFFF"/>
    </a:custClr>
  </a:custClr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TemplafySlideFormConfiguration><![CDATA[{"formFields":[],"formDataEntries":[]}]]></TemplafySlideFormConfiguration>
</file>

<file path=customXml/item10.xml><?xml version="1.0" encoding="utf-8"?>
<TemplafySlideFormConfiguration><![CDATA[{"formFields":[{"required":false,"helpTexts":{},"spacing":{},"shareValue":false,"type":"datePicker","name":"Date","label":"Date"}],"formDataEntries":[]}]]></TemplafySlideFormConfiguration>
</file>

<file path=customXml/item11.xml><?xml version="1.0" encoding="utf-8"?>
<TemplafySlideTemplateConfiguration><![CDATA[{"slideVersion":1,"isValidatorEnabled":false,"isLocked":false,"elementsMetadata":[{"type":"shape","elementConfiguration":{"binding":"{{UserProfile.Name}}","visibility":"","type":"text","disableUpdates":false}},{"type":"shape","elementConfiguration":{"binding":"{{FormatDateTime(Form.Date,Translate(\"DateGeneral\"),DocumentLanguage)}}","visibility":"","type":"text","disableUpdates":false}},{"type":"shape","elementConfiguration":{"inheritDimensions":"{{InheritDimensions.InheritNone}}","width":"","height":"1.82 cm","image":"{{UserProfile.Office.LogoRef.LogoWhiteRef.Image}}","visibility":"","type":"image","disableUpdates":false}}],"slideId":"638366803726354139","enableDocumentContentUpdater":false,"version":"2.0"}]]></TemplafySlideTemplateConfiguration>
</file>

<file path=customXml/item12.xml><?xml version="1.0" encoding="utf-8"?>
<TemplafySlideTemplateConfiguration><![CDATA[{"slideVersion":1,"isValidatorEnabled":false,"isLocked":false,"elementsMetadata":[],"slideId":"638366803726386054","enableDocumentContentUpdater":false,"version":"2.0"}]]></TemplafySlideTemplateConfiguration>
</file>

<file path=customXml/item13.xml><?xml version="1.0" encoding="utf-8"?>
<ct:contentTypeSchema xmlns:ct="http://schemas.microsoft.com/office/2006/metadata/contentType" xmlns:ma="http://schemas.microsoft.com/office/2006/metadata/properties/metaAttributes" ct:_="" ma:_="" ma:contentTypeName="Dokument" ma:contentTypeID="0x010100CE05381FD1EBF842901CE532E1012636" ma:contentTypeVersion="10" ma:contentTypeDescription="Opret et nyt dokument." ma:contentTypeScope="" ma:versionID="9d624381cd43c09eaa04f4a41a5459f3">
  <xsd:schema xmlns:xsd="http://www.w3.org/2001/XMLSchema" xmlns:xs="http://www.w3.org/2001/XMLSchema" xmlns:p="http://schemas.microsoft.com/office/2006/metadata/properties" xmlns:ns2="50dfea01-e914-497e-b5be-f5e4a504f868" xmlns:ns3="642d4e91-ac9f-4963-a747-c0abafc83778" targetNamespace="http://schemas.microsoft.com/office/2006/metadata/properties" ma:root="true" ma:fieldsID="3001664aabfc932358a0b1fd3a02fded" ns2:_="" ns3:_="">
    <xsd:import namespace="50dfea01-e914-497e-b5be-f5e4a504f868"/>
    <xsd:import namespace="642d4e91-ac9f-4963-a747-c0abafc83778"/>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0dfea01-e914-497e-b5be-f5e4a504f86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Billedmærker" ma:readOnly="false" ma:fieldId="{5cf76f15-5ced-4ddc-b409-7134ff3c332f}" ma:taxonomyMulti="true" ma:sspId="3273e385-a8b0-4d51-8803-6e97695cb93c"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42d4e91-ac9f-4963-a747-c0abafc83778"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e4c15f8f-27cb-46e3-8ae6-178aecd0b4ab}" ma:internalName="TaxCatchAll" ma:showField="CatchAllData" ma:web="642d4e91-ac9f-4963-a747-c0abafc8377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dhol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14.xml><?xml version="1.0" encoding="utf-8"?>
<?mso-contentType ?>
<FormTemplates xmlns="http://schemas.microsoft.com/sharepoint/v3/contenttype/forms">
  <Display>DocumentLibraryForm</Display>
  <Edit>DocumentLibraryForm</Edit>
  <New>DocumentLibraryForm</New>
</FormTemplates>
</file>

<file path=customXml/item15.xml><?xml version="1.0" encoding="utf-8"?>
<p:properties xmlns:p="http://schemas.microsoft.com/office/2006/metadata/properties" xmlns:xsi="http://www.w3.org/2001/XMLSchema-instance" xmlns:pc="http://schemas.microsoft.com/office/infopath/2007/PartnerControls">
  <documentManagement>
    <TaxCatchAll xmlns="642d4e91-ac9f-4963-a747-c0abafc83778" xsi:nil="true"/>
    <lcf76f155ced4ddcb4097134ff3c332f xmlns="50dfea01-e914-497e-b5be-f5e4a504f868">
      <Terms xmlns="http://schemas.microsoft.com/office/infopath/2007/PartnerControls"/>
    </lcf76f155ced4ddcb4097134ff3c332f>
  </documentManagement>
</p:properties>
</file>

<file path=customXml/item2.xml><?xml version="1.0" encoding="utf-8"?>
<TemplafySlideTemplateConfiguration><![CDATA[{"slideVersion":1,"isValidatorEnabled":false,"isLocked":false,"elementsMetadata":[],"slideId":"854681278362943488","enableDocumentContentUpdater":false,"version":"2.0"}]]></TemplafySlideTemplateConfiguration>
</file>

<file path=customXml/item3.xml><?xml version="1.0" encoding="utf-8"?>
<TemplafySlideFormConfiguration><![CDATA[{"formFields":[],"formDataEntries":[]}]]></TemplafySlideFormConfiguration>
</file>

<file path=customXml/item4.xml><?xml version="1.0" encoding="utf-8"?>
<TemplafyFormConfiguration><![CDATA[{"formFields":[{"required":false,"helpTexts":{},"spacing":{},"shareValue":false,"type":"datePicker","name":"Date","label":"Date"},{"required":false,"placeholder":"","lines":1,"helpTexts":{},"spacing":{},"shareValue":false,"type":"textBox","name":"SkrivTitel","label":"Sidefod"}],"formDataEntries":[{"name":"Date","value":"XIRG7zQgSKnCT+Aacq5EjQ=="},{"name":"SkrivTitel","value":"XIRG7zQgSKnCT+Aacq5EjQ=="}]}]]></TemplafyFormConfiguration>
</file>

<file path=customXml/item5.xml><?xml version="1.0" encoding="utf-8"?>
<TemplafySlideFormConfiguration><![CDATA[{"formFields":[],"formDataEntries":[]}]]></TemplafySlideFormConfiguration>
</file>

<file path=customXml/item6.xml><?xml version="1.0" encoding="utf-8"?>
<TemplafySlideTemplateConfiguration><![CDATA[{"slideVersion":4,"isValidatorEnabled":false,"isLocked":false,"elementsMetadata":[],"slideId":"638288111136780434","enableDocumentContentUpdater":false,"version":"2.0"}]]></TemplafySlideTemplateConfiguration>
</file>

<file path=customXml/item7.xml><?xml version="1.0" encoding="utf-8"?>
<TemplafySlideTemplateConfiguration><![CDATA[{"slideVersion":4,"isValidatorEnabled":false,"isLocked":false,"elementsMetadata":[],"slideId":"638288111137026755","enableDocumentContentUpdater":false,"version":"2.0"}]]></TemplafySlideTemplateConfiguration>
</file>

<file path=customXml/item8.xml><?xml version="1.0" encoding="utf-8"?>
<TemplafySlideFormConfiguration><![CDATA[{"formFields":[],"formDataEntries":[]}]]></TemplafySlideFormConfiguration>
</file>

<file path=customXml/item9.xml><?xml version="1.0" encoding="utf-8"?>
<TemplafyTemplateConfiguration><![CDATA[{"elementsMetadata":[{"type":"shape","id":"2d0564fd-bf3a-41d3-a6c6-7094487d8f7a","elementConfiguration":{"binding":"{{Form.SkrivTitel}}","visibility":"","type":"text","disableUpdates":false}},{"type":"shape","id":"2127641a-eb54-4368-8825-6378fe5f3fbf","elementConfiguration":{"binding":"{{Form.SkrivTitel}}","visibility":"","type":"text","disableUpdates":false}},{"type":"shape","id":"9e381a2b-0a20-4546-82c8-055ab047df87","elementConfiguration":{"binding":"{{Form.SkrivTitel}}","visibility":"","type":"text","disableUpdates":false}},{"type":"shape","id":"b08fbb29-2664-4afa-a912-bb196653bde0","elementConfiguration":{"binding":"{{FormatDateTime(Form.Date,Translate(\"DateGeneral\"),DocumentLanguage)}}","visibility":"","type":"text","disableUpdates":false}},{"type":"shape","id":"ac9fb6e4-3cc2-4921-841f-c76c9e3c6910","elementConfiguration":{"inheritDimensions":"{{InheritDimensions.InheritNone}}","width":"","height":"1.82 cm","image":"{{UserProfile.Office.LogoRef.LogoWhiteRef.Image}}","visibility":"","type":"image","disableUpdates":false}},{"type":"shape","id":"031d51ac-ddea-4936-8748-12c7ef6b7c8e","elementConfiguration":{"binding":"{{UserProfile.Name}}","visibility":"","type":"text","disableUpdates":false}},{"type":"shape","id":"82e528c9-f059-4875-b9e3-d2b7fc4712d6","elementConfiguration":{"binding":"{{Form.SkrivTitel}}","visibility":"","type":"text","disableUpdates":false}},{"type":"shape","id":"91f92398-49a4-4f07-9586-4410b11c84e8","elementConfiguration":{"binding":"{{UserProfile.Name}}","visibility":"","type":"text","disableUpdates":false}},{"type":"shape","id":"5ff6d3ca-df10-45f1-ac22-1311bd8c7238","elementConfiguration":{"binding":"{{FormatDateTime(Form.Date,Translate(\"DateGeneral\"),DocumentLanguage)}}","visibility":"","type":"text","disableUpdates":false}},{"type":"shape","id":"e6f41685-89af-4652-b8a7-120514126488","elementConfiguration":{"inheritDimensions":"{{InheritDimensions.InheritNone}}","width":"","height":"1.82 cm","image":"{{UserProfile.Office.LogoRef.LogoWhiteRef.Image}}","visibility":"","type":"image","disableUpdates":false}},{"type":"shape","id":"151f2fa6-b8df-4a4e-8b6c-864f5731dc8a","elementConfiguration":{"binding":"{{Form.SkrivTitel}}","visibility":"","type":"text","disableUpdates":false}},{"type":"shape","id":"66eb09bc-f2a2-4f29-8362-e051468032a1","elementConfiguration":{"binding":"{{FormatDateTime(Form.Date,Translate(\"DateGeneral\"),DocumentLanguage)}}","visibility":"","type":"text","disableUpdates":false}},{"type":"shape","id":"6936656a-dafd-47a3-a310-a9bac30c7436","elementConfiguration":{"inheritDimensions":"{{InheritDimensions.InheritNone}}","width":"","height":"1.82 cm","image":"{{UserProfile.Office.LogoRef.LogoRef.Image}}","visibility":"","type":"image","disableUpdates":false}},{"type":"shape","id":"0face3c2-f190-4020-9de1-b5470a2f3fe9","elementConfiguration":{"binding":"{{UserProfile.Name}}","visibility":"","type":"text","disableUpdates":false}},{"type":"shape","id":"f693841f-75c0-43ab-b766-31ef124c897e","elementConfiguration":{"binding":"{{Form.SkrivTitel}}","visibility":"","type":"text","disableUpdates":false}},{"type":"shape","id":"69fca8df-af98-4c78-bc66-d00fe9de539c","elementConfiguration":{"binding":"{{Form.SkrivTitel}}","visibility":"","type":"text","disableUpdates":false}},{"type":"shape","id":"6276efda-d3df-4100-a3e9-73a14b2fb71c","elementConfiguration":{"binding":"{{UserProfile.Name}}","visibility":"","type":"text","disableUpdates":false}},{"type":"shape","id":"9bb90d8a-62d9-4361-b95a-23b9a1f10910","elementConfiguration":{"binding":"{{FormatDateTime(Form.Date,Translate(\"DateGeneral\"),DocumentLanguage)}}","visibility":"","type":"text","disableUpdates":false}},{"type":"shape","id":"ca6fed15-c787-4150-a448-4645d9f8aeb1","elementConfiguration":{"inheritDimensions":"{{InheritDimensions.InheritNone}}","width":"","height":"1.82 cm","image":"{{UserProfile.Office.LogoRef.LogoWhiteRef.Image}}","visibility":"","type":"image","disableUpdates":false}},{"type":"shape","id":"265d0562-315d-44ce-8674-22b168fab434","elementConfiguration":{"inheritDimensions":"{{InheritDimensions.InheritNone}}","width":"","height":"1.82 cm","image":"{{UserProfile.Office.LogoRef.LogoRef.Image}}","visibility":"","type":"image","disableUpdates":false}},{"type":"shape","id":"4e11df6f-d810-4932-97ba-623726df0241","elementConfiguration":{"binding":"{{FormatDateTime(Form.Date,Translate(\"DateGeneral\"),DocumentLanguage)}}","visibility":"","type":"text","disableUpdates":false}},{"type":"shape","id":"46f2c9cb-47ae-4b2a-ac15-5238c93821df","elementConfiguration":{"binding":"{{UserProfile.Name}}","visibility":"","type":"text","disableUpdates":false}},{"type":"shape","id":"62b18112-ce2c-4ab6-8132-fca6b4e1b4c4","elementConfiguration":{"binding":"{{Form.SkrivTitel}}","visibility":"","type":"text","disableUpdates":false}},{"type":"shape","id":"441c8a0c-78ca-4735-955e-014dd91f0500","elementConfiguration":{"binding":"{{FormatDateTime(Form.Date,Translate(\"DateGeneral\"),DocumentLanguage)}}","visibility":"","type":"text","disableUpdates":false}},{"type":"shape","id":"4c9fe6e3-9acb-48a1-9fa9-a3dd39512c29","elementConfiguration":{"inheritDimensions":"{{InheritDimensions.InheritNone}}","width":"","height":"1.82 cm","image":"{{UserProfile.Office.LogoRef.LogoWhiteRef.Image}}","visibility":"","type":"image","disableUpdates":false}},{"type":"shape","id":"c599a49c-0944-4c92-801f-2194e3ad1d8f","elementConfiguration":{"binding":"{{UserProfile.Name}}","visibility":"","type":"text","disableUpdates":false}},{"type":"shape","id":"cb1ebcd1-c73e-487b-821d-dd528c528040","elementConfiguration":{"binding":"{{Form.SkrivTitel}}","visibility":"","type":"text","disableUpdates":false}},{"type":"shape","id":"3d9e8d22-de78-4633-a041-8e8fd5e12e2f","elementConfiguration":{"binding":"{{Form.SkrivTitel}}","visibility":"","type":"text","disableUpdates":false}},{"type":"shape","id":"20141783-862c-4efa-b9a0-4598fe84117d","elementConfiguration":{"binding":"{{Form.SkrivTitel}}","visibility":"","type":"text","disableUpdates":false}},{"type":"shape","id":"09947f6e-ee10-430f-a5ab-0962e5e752a1","elementConfiguration":{"binding":"{{Form.SkrivTitel}}","visibility":"","type":"text","disableUpdates":false}},{"type":"shape","id":"589b0721-7456-4818-8778-a1d43c7fdbb8","elementConfiguration":{"binding":"{{FormatDateTime(Form.Date,Translate(\"DateGeneral\"),DocumentLanguage)}}","visibility":"","type":"text","disableUpdates":false}},{"type":"shape","id":"0df7dc6a-0b47-459e-999a-57ff5e74974c","elementConfiguration":{"inheritDimensions":"{{InheritDimensions.InheritNone}}","width":"","height":"1.82 cm","image":"{{UserProfile.Office.LogoRef.LogoRef.Image}}","visibility":"","type":"image","disableUpdates":false}},{"type":"shape","id":"802c6f51-43d1-4e70-a02a-62d7da39e4f4","elementConfiguration":{"binding":"{{UserProfile.Name}}","visibility":"","type":"text","disableUpdates":false}},{"type":"shape","id":"a84e0b74-6f00-4cdf-93da-cf9277e2f100","elementConfiguration":{"binding":"{{Form.SkrivTitel}}","visibility":"","type":"text","disableUpdates":false}},{"type":"shape","id":"118b4359-123b-4cd5-ba5d-4fede6ce6c79","elementConfiguration":{"binding":"{{Form.SkrivTitel}}","visibility":"","type":"text","disableUpdates":false}},{"type":"shape","id":"28a3a2f7-b872-4982-ae48-53e300bdfb62","elementConfiguration":{"binding":"{{Form.SkrivTitel}}","visibility":"","type":"text","disableUpdates":false}}],"transformationConfigurations":[{"language":"{{DocumentLanguage}}","disableUpdates":false,"type":"proofingLanguage"},{"colorTheme":"{{UserProfile.Office.ColorThemeRef.ColorTheme}}","disableUpdates":false,"originalColorThemeXml":"<a:clrScheme name=\"BVUM - DEPT\" xmlns:a=\"http://schemas.openxmlformats.org/drawingml/2006/main\"><a:dk1><a:srgbClr val=\"161616\" /></a:dk1><a:lt1><a:srgbClr val=\"FFFFFF\" /></a:lt1><a:dk2><a:srgbClr val=\"005A5A\" /></a:dk2><a:lt2><a:srgbClr val=\"D7F5E1\" /></a:lt2><a:accent1><a:srgbClr val=\"005A5A\" /></a:accent1><a:accent2><a:srgbClr val=\"D7F5E1\" /></a:accent2><a:accent3><a:srgbClr val=\"649B9B\" /></a:accent3><a:accent4><a:srgbClr val=\"414141\" /></a:accent4><a:accent5><a:srgbClr val=\"DCDCDC\" /></a:accent5><a:accent6><a:srgbClr val=\"919696\" /></a:accent6><a:hlink><a:srgbClr val=\"005A5A\" /></a:hlink><a:folHlink><a:srgbClr val=\"649B9B\" /></a:folHlink></a:clrScheme>","type":"colorTheme"}],"templateName":"BUVM PowerPoint skabelon (10)","templateDescription":"","enableDocumentContentUpdater":true,"version":"2.0"}]]></TemplafyTemplateConfiguration>
</file>

<file path=customXml/itemProps1.xml><?xml version="1.0" encoding="utf-8"?>
<ds:datastoreItem xmlns:ds="http://schemas.openxmlformats.org/officeDocument/2006/customXml" ds:itemID="{1940E2CC-1BDD-4668-862C-25F1463BAC3C}">
  <ds:schemaRefs/>
</ds:datastoreItem>
</file>

<file path=customXml/itemProps10.xml><?xml version="1.0" encoding="utf-8"?>
<ds:datastoreItem xmlns:ds="http://schemas.openxmlformats.org/officeDocument/2006/customXml" ds:itemID="{07D0FE17-F62D-4FDB-B15C-D6265262F7DB}">
  <ds:schemaRefs/>
</ds:datastoreItem>
</file>

<file path=customXml/itemProps11.xml><?xml version="1.0" encoding="utf-8"?>
<ds:datastoreItem xmlns:ds="http://schemas.openxmlformats.org/officeDocument/2006/customXml" ds:itemID="{9F206F52-9F9C-43F6-B4E4-75EFA3900ED2}">
  <ds:schemaRefs/>
</ds:datastoreItem>
</file>

<file path=customXml/itemProps12.xml><?xml version="1.0" encoding="utf-8"?>
<ds:datastoreItem xmlns:ds="http://schemas.openxmlformats.org/officeDocument/2006/customXml" ds:itemID="{50A606B2-9FFF-41C6-9FDF-492ADB2139FC}">
  <ds:schemaRefs/>
</ds:datastoreItem>
</file>

<file path=customXml/itemProps13.xml><?xml version="1.0" encoding="utf-8"?>
<ds:datastoreItem xmlns:ds="http://schemas.openxmlformats.org/officeDocument/2006/customXml" ds:itemID="{4AF3170E-9A37-4502-988A-E93276362F3B}"/>
</file>

<file path=customXml/itemProps14.xml><?xml version="1.0" encoding="utf-8"?>
<ds:datastoreItem xmlns:ds="http://schemas.openxmlformats.org/officeDocument/2006/customXml" ds:itemID="{BCE82FE0-808A-45BB-A2F2-37C014E29E65}"/>
</file>

<file path=customXml/itemProps15.xml><?xml version="1.0" encoding="utf-8"?>
<ds:datastoreItem xmlns:ds="http://schemas.openxmlformats.org/officeDocument/2006/customXml" ds:itemID="{736D8566-204B-4FF0-AD18-6F46E74CA316}"/>
</file>

<file path=customXml/itemProps2.xml><?xml version="1.0" encoding="utf-8"?>
<ds:datastoreItem xmlns:ds="http://schemas.openxmlformats.org/officeDocument/2006/customXml" ds:itemID="{18457550-71F9-420B-8B0B-3E2240FCEFA4}">
  <ds:schemaRefs/>
</ds:datastoreItem>
</file>

<file path=customXml/itemProps3.xml><?xml version="1.0" encoding="utf-8"?>
<ds:datastoreItem xmlns:ds="http://schemas.openxmlformats.org/officeDocument/2006/customXml" ds:itemID="{774661B4-1F06-419F-A546-AF1503AB8856}">
  <ds:schemaRefs/>
</ds:datastoreItem>
</file>

<file path=customXml/itemProps4.xml><?xml version="1.0" encoding="utf-8"?>
<ds:datastoreItem xmlns:ds="http://schemas.openxmlformats.org/officeDocument/2006/customXml" ds:itemID="{E31C4FFB-C300-4D2C-B6AF-75147D424681}">
  <ds:schemaRefs/>
</ds:datastoreItem>
</file>

<file path=customXml/itemProps5.xml><?xml version="1.0" encoding="utf-8"?>
<ds:datastoreItem xmlns:ds="http://schemas.openxmlformats.org/officeDocument/2006/customXml" ds:itemID="{7C9521D4-CCDF-474A-9289-7271DCE1D8D9}">
  <ds:schemaRefs/>
</ds:datastoreItem>
</file>

<file path=customXml/itemProps6.xml><?xml version="1.0" encoding="utf-8"?>
<ds:datastoreItem xmlns:ds="http://schemas.openxmlformats.org/officeDocument/2006/customXml" ds:itemID="{7A9B6095-2706-4FB4-A1BD-0C7AB086C055}">
  <ds:schemaRefs/>
</ds:datastoreItem>
</file>

<file path=customXml/itemProps7.xml><?xml version="1.0" encoding="utf-8"?>
<ds:datastoreItem xmlns:ds="http://schemas.openxmlformats.org/officeDocument/2006/customXml" ds:itemID="{68F1DE91-7DA8-45C4-891A-855B58BD326C}">
  <ds:schemaRefs/>
</ds:datastoreItem>
</file>

<file path=customXml/itemProps8.xml><?xml version="1.0" encoding="utf-8"?>
<ds:datastoreItem xmlns:ds="http://schemas.openxmlformats.org/officeDocument/2006/customXml" ds:itemID="{CC3E4E33-3309-4CE1-8964-F677A56C8A67}">
  <ds:schemaRefs/>
</ds:datastoreItem>
</file>

<file path=customXml/itemProps9.xml><?xml version="1.0" encoding="utf-8"?>
<ds:datastoreItem xmlns:ds="http://schemas.openxmlformats.org/officeDocument/2006/customXml" ds:itemID="{93E02353-84C6-4E7E-B92B-A7EAC3C774CF}">
  <ds:schemaRefs/>
</ds:datastoreItem>
</file>

<file path=docProps/app.xml><?xml version="1.0" encoding="utf-8"?>
<Properties xmlns="http://schemas.openxmlformats.org/officeDocument/2006/extended-properties" xmlns:vt="http://schemas.openxmlformats.org/officeDocument/2006/docPropsVTypes">
  <Template/>
  <TotalTime>0</TotalTime>
  <Words>1564</Words>
  <Application>Microsoft Office PowerPoint</Application>
  <PresentationFormat>Widescreen</PresentationFormat>
  <Paragraphs>204</Paragraphs>
  <Slides>14</Slides>
  <Notes>7</Notes>
  <HiddenSlides>0</HiddenSlides>
  <MMClips>0</MMClips>
  <ScaleCrop>false</ScaleCrop>
  <HeadingPairs>
    <vt:vector size="6" baseType="variant">
      <vt:variant>
        <vt:lpstr>Benyttede skrifttyper</vt:lpstr>
      </vt:variant>
      <vt:variant>
        <vt:i4>2</vt:i4>
      </vt:variant>
      <vt:variant>
        <vt:lpstr>Tema</vt:lpstr>
      </vt:variant>
      <vt:variant>
        <vt:i4>1</vt:i4>
      </vt:variant>
      <vt:variant>
        <vt:lpstr>Slidetitler</vt:lpstr>
      </vt:variant>
      <vt:variant>
        <vt:i4>14</vt:i4>
      </vt:variant>
    </vt:vector>
  </HeadingPairs>
  <TitlesOfParts>
    <vt:vector size="17" baseType="lpstr">
      <vt:lpstr>Arial</vt:lpstr>
      <vt:lpstr>Segoe UI</vt:lpstr>
      <vt:lpstr>BUVM</vt:lpstr>
      <vt:lpstr>GAI i projekteksamen i afsætning A</vt:lpstr>
      <vt:lpstr>Ministeriets arbejde med generativ AI</vt:lpstr>
      <vt:lpstr>Forsøgs- og udviklingsprogram</vt:lpstr>
      <vt:lpstr>Forsøgs- og udviklingsprogram (2025-2026)</vt:lpstr>
      <vt:lpstr>Kort om forsøget i afsætning A</vt:lpstr>
      <vt:lpstr>Ændringer i læreplanen afsætning A</vt:lpstr>
      <vt:lpstr>De faglige mål i afsætning A (ikke ændret)</vt:lpstr>
      <vt:lpstr>Prøveform</vt:lpstr>
      <vt:lpstr>Hvad har eleverne brug GAI til?</vt:lpstr>
      <vt:lpstr>PowerPoint-præsentation</vt:lpstr>
      <vt:lpstr>Tilbagemelding fra undervisere &amp; censorer</vt:lpstr>
      <vt:lpstr>Umiddelbar tilbagemelding fra eleverne</vt:lpstr>
      <vt:lpstr>Hvad sker der nu?</vt:lpstr>
      <vt:lpstr>PowerPoint-præsentation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2024-06-11T12:27:24Z</dcterms:created>
  <dcterms:modified xsi:type="dcterms:W3CDTF">2025-08-26T09:18:28Z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by">
    <vt:lpwstr>www.skabelondesign.dk</vt:lpwstr>
  </property>
  <property fmtid="{D5CDD505-2E9C-101B-9397-08002B2CF9AE}" pid="3" name="DocumentInfoFinished">
    <vt:lpwstr>True</vt:lpwstr>
  </property>
  <property fmtid="{D5CDD505-2E9C-101B-9397-08002B2CF9AE}" pid="4" name="TemplafyTimeStamp">
    <vt:lpwstr>2023-11-27T11:12:52</vt:lpwstr>
  </property>
  <property fmtid="{D5CDD505-2E9C-101B-9397-08002B2CF9AE}" pid="5" name="TemplafyTenantId">
    <vt:lpwstr>buvm</vt:lpwstr>
  </property>
  <property fmtid="{D5CDD505-2E9C-101B-9397-08002B2CF9AE}" pid="6" name="TemplafyTemplateId">
    <vt:lpwstr>787047354097991848</vt:lpwstr>
  </property>
  <property fmtid="{D5CDD505-2E9C-101B-9397-08002B2CF9AE}" pid="7" name="TemplafyUserProfileId">
    <vt:lpwstr>856729668811227790</vt:lpwstr>
  </property>
  <property fmtid="{D5CDD505-2E9C-101B-9397-08002B2CF9AE}" pid="8" name="TemplafyLanguageCode">
    <vt:lpwstr>da-DK</vt:lpwstr>
  </property>
  <property fmtid="{D5CDD505-2E9C-101B-9397-08002B2CF9AE}" pid="9" name="TemplafyFromBlank">
    <vt:bool>true</vt:bool>
  </property>
  <property fmtid="{D5CDD505-2E9C-101B-9397-08002B2CF9AE}" pid="10" name="ContentTypeId">
    <vt:lpwstr>0x010100CE05381FD1EBF842901CE532E1012636</vt:lpwstr>
  </property>
</Properties>
</file>