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9" r:id="rId4"/>
  </p:sld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66A5EC-BAF5-4D4A-8BE7-F08999EFCECB}" v="72" dt="2025-04-07T13:14:25.27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02" d="100"/>
          <a:sy n="102" d="100"/>
        </p:scale>
        <p:origin x="114"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iken Hansen Haar" userId="7a856eae-5fed-4a5a-9107-7f8a5e78fdb7" providerId="ADAL" clId="{D966A5EC-BAF5-4D4A-8BE7-F08999EFCECB}"/>
    <pc:docChg chg="undo redo custSel addSld delSld modSld addMainMaster delMainMaster">
      <pc:chgData name="Maiken Hansen Haar" userId="7a856eae-5fed-4a5a-9107-7f8a5e78fdb7" providerId="ADAL" clId="{D966A5EC-BAF5-4D4A-8BE7-F08999EFCECB}" dt="2025-04-07T13:16:23.777" v="555" actId="26606"/>
      <pc:docMkLst>
        <pc:docMk/>
      </pc:docMkLst>
      <pc:sldChg chg="addSp modSp new mod setBg modClrScheme chgLayout">
        <pc:chgData name="Maiken Hansen Haar" userId="7a856eae-5fed-4a5a-9107-7f8a5e78fdb7" providerId="ADAL" clId="{D966A5EC-BAF5-4D4A-8BE7-F08999EFCECB}" dt="2025-04-04T07:54:25.572" v="39" actId="20577"/>
        <pc:sldMkLst>
          <pc:docMk/>
          <pc:sldMk cId="1034263037" sldId="256"/>
        </pc:sldMkLst>
        <pc:spChg chg="mod">
          <ac:chgData name="Maiken Hansen Haar" userId="7a856eae-5fed-4a5a-9107-7f8a5e78fdb7" providerId="ADAL" clId="{D966A5EC-BAF5-4D4A-8BE7-F08999EFCECB}" dt="2025-04-04T07:46:23.570" v="35" actId="404"/>
          <ac:spMkLst>
            <pc:docMk/>
            <pc:sldMk cId="1034263037" sldId="256"/>
            <ac:spMk id="2" creationId="{AB7B2310-DAC8-AD3C-E73B-73D1FD787E40}"/>
          </ac:spMkLst>
        </pc:spChg>
        <pc:spChg chg="mod">
          <ac:chgData name="Maiken Hansen Haar" userId="7a856eae-5fed-4a5a-9107-7f8a5e78fdb7" providerId="ADAL" clId="{D966A5EC-BAF5-4D4A-8BE7-F08999EFCECB}" dt="2025-04-04T07:54:25.572" v="39" actId="20577"/>
          <ac:spMkLst>
            <pc:docMk/>
            <pc:sldMk cId="1034263037" sldId="256"/>
            <ac:spMk id="3" creationId="{64B2ED35-F54E-B45E-4DE1-E727D72524D7}"/>
          </ac:spMkLst>
        </pc:spChg>
        <pc:spChg chg="add">
          <ac:chgData name="Maiken Hansen Haar" userId="7a856eae-5fed-4a5a-9107-7f8a5e78fdb7" providerId="ADAL" clId="{D966A5EC-BAF5-4D4A-8BE7-F08999EFCECB}" dt="2025-04-04T07:45:30.083" v="4" actId="26606"/>
          <ac:spMkLst>
            <pc:docMk/>
            <pc:sldMk cId="1034263037" sldId="256"/>
            <ac:spMk id="9" creationId="{CFD1D2CD-954D-4C4D-B505-05EAD159B230}"/>
          </ac:spMkLst>
        </pc:spChg>
        <pc:picChg chg="add">
          <ac:chgData name="Maiken Hansen Haar" userId="7a856eae-5fed-4a5a-9107-7f8a5e78fdb7" providerId="ADAL" clId="{D966A5EC-BAF5-4D4A-8BE7-F08999EFCECB}" dt="2025-04-04T07:45:30.083" v="4" actId="26606"/>
          <ac:picMkLst>
            <pc:docMk/>
            <pc:sldMk cId="1034263037" sldId="256"/>
            <ac:picMk id="4" creationId="{278ACC40-A4AF-1E06-6D0F-2910D21BE2D5}"/>
          </ac:picMkLst>
        </pc:picChg>
        <pc:cxnChg chg="add">
          <ac:chgData name="Maiken Hansen Haar" userId="7a856eae-5fed-4a5a-9107-7f8a5e78fdb7" providerId="ADAL" clId="{D966A5EC-BAF5-4D4A-8BE7-F08999EFCECB}" dt="2025-04-04T07:45:30.083" v="4" actId="26606"/>
          <ac:cxnSpMkLst>
            <pc:docMk/>
            <pc:sldMk cId="1034263037" sldId="256"/>
            <ac:cxnSpMk id="11" creationId="{D132AEA7-A24A-45A9-BF8F-D0AFF34DF68C}"/>
          </ac:cxnSpMkLst>
        </pc:cxnChg>
      </pc:sldChg>
      <pc:sldChg chg="addSp modSp new mod setBg">
        <pc:chgData name="Maiken Hansen Haar" userId="7a856eae-5fed-4a5a-9107-7f8a5e78fdb7" providerId="ADAL" clId="{D966A5EC-BAF5-4D4A-8BE7-F08999EFCECB}" dt="2025-04-04T07:55:12.032" v="48" actId="26606"/>
        <pc:sldMkLst>
          <pc:docMk/>
          <pc:sldMk cId="3258354545" sldId="257"/>
        </pc:sldMkLst>
        <pc:spChg chg="mod">
          <ac:chgData name="Maiken Hansen Haar" userId="7a856eae-5fed-4a5a-9107-7f8a5e78fdb7" providerId="ADAL" clId="{D966A5EC-BAF5-4D4A-8BE7-F08999EFCECB}" dt="2025-04-04T07:55:12.032" v="48" actId="26606"/>
          <ac:spMkLst>
            <pc:docMk/>
            <pc:sldMk cId="3258354545" sldId="257"/>
            <ac:spMk id="2" creationId="{EBCD037A-9C93-BED1-2F4A-E02C15C7677F}"/>
          </ac:spMkLst>
        </pc:spChg>
        <pc:spChg chg="mod">
          <ac:chgData name="Maiken Hansen Haar" userId="7a856eae-5fed-4a5a-9107-7f8a5e78fdb7" providerId="ADAL" clId="{D966A5EC-BAF5-4D4A-8BE7-F08999EFCECB}" dt="2025-04-04T07:55:12.032" v="48" actId="26606"/>
          <ac:spMkLst>
            <pc:docMk/>
            <pc:sldMk cId="3258354545" sldId="257"/>
            <ac:spMk id="3" creationId="{FD263D83-7A3C-398F-2849-5A5DD76F857D}"/>
          </ac:spMkLst>
        </pc:spChg>
        <pc:spChg chg="add">
          <ac:chgData name="Maiken Hansen Haar" userId="7a856eae-5fed-4a5a-9107-7f8a5e78fdb7" providerId="ADAL" clId="{D966A5EC-BAF5-4D4A-8BE7-F08999EFCECB}" dt="2025-04-04T07:55:12.032" v="48" actId="26606"/>
          <ac:spMkLst>
            <pc:docMk/>
            <pc:sldMk cId="3258354545" sldId="257"/>
            <ac:spMk id="10" creationId="{744CAA32-F237-419C-A2DD-43C28D920D3C}"/>
          </ac:spMkLst>
        </pc:spChg>
        <pc:picChg chg="add">
          <ac:chgData name="Maiken Hansen Haar" userId="7a856eae-5fed-4a5a-9107-7f8a5e78fdb7" providerId="ADAL" clId="{D966A5EC-BAF5-4D4A-8BE7-F08999EFCECB}" dt="2025-04-04T07:55:12.032" v="48" actId="26606"/>
          <ac:picMkLst>
            <pc:docMk/>
            <pc:sldMk cId="3258354545" sldId="257"/>
            <ac:picMk id="7" creationId="{EC82EDD9-7F45-B125-DED5-007ABDF7C1E0}"/>
          </ac:picMkLst>
        </pc:picChg>
        <pc:cxnChg chg="add">
          <ac:chgData name="Maiken Hansen Haar" userId="7a856eae-5fed-4a5a-9107-7f8a5e78fdb7" providerId="ADAL" clId="{D966A5EC-BAF5-4D4A-8BE7-F08999EFCECB}" dt="2025-04-04T07:55:12.032" v="48" actId="26606"/>
          <ac:cxnSpMkLst>
            <pc:docMk/>
            <pc:sldMk cId="3258354545" sldId="257"/>
            <ac:cxnSpMk id="12" creationId="{753FE100-D0AB-4AE2-824B-60CFA31EC6A2}"/>
          </ac:cxnSpMkLst>
        </pc:cxnChg>
      </pc:sldChg>
      <pc:sldChg chg="addSp delSp modSp new add del mod setBg modClrScheme chgLayout">
        <pc:chgData name="Maiken Hansen Haar" userId="7a856eae-5fed-4a5a-9107-7f8a5e78fdb7" providerId="ADAL" clId="{D966A5EC-BAF5-4D4A-8BE7-F08999EFCECB}" dt="2025-04-04T08:00:40.005" v="81" actId="1076"/>
        <pc:sldMkLst>
          <pc:docMk/>
          <pc:sldMk cId="2242188730" sldId="258"/>
        </pc:sldMkLst>
        <pc:spChg chg="mod ord">
          <ac:chgData name="Maiken Hansen Haar" userId="7a856eae-5fed-4a5a-9107-7f8a5e78fdb7" providerId="ADAL" clId="{D966A5EC-BAF5-4D4A-8BE7-F08999EFCECB}" dt="2025-04-04T08:00:02.781" v="73" actId="26606"/>
          <ac:spMkLst>
            <pc:docMk/>
            <pc:sldMk cId="2242188730" sldId="258"/>
            <ac:spMk id="2" creationId="{6A570B23-FB05-4168-CD84-D43941768DD4}"/>
          </ac:spMkLst>
        </pc:spChg>
        <pc:spChg chg="add mod ord">
          <ac:chgData name="Maiken Hansen Haar" userId="7a856eae-5fed-4a5a-9107-7f8a5e78fdb7" providerId="ADAL" clId="{D966A5EC-BAF5-4D4A-8BE7-F08999EFCECB}" dt="2025-04-04T08:00:27.838" v="79" actId="14100"/>
          <ac:spMkLst>
            <pc:docMk/>
            <pc:sldMk cId="2242188730" sldId="258"/>
            <ac:spMk id="5" creationId="{B44A4BB7-93B2-8930-A970-EB86597A706D}"/>
          </ac:spMkLst>
        </pc:spChg>
        <pc:spChg chg="add">
          <ac:chgData name="Maiken Hansen Haar" userId="7a856eae-5fed-4a5a-9107-7f8a5e78fdb7" providerId="ADAL" clId="{D966A5EC-BAF5-4D4A-8BE7-F08999EFCECB}" dt="2025-04-04T08:00:02.781" v="73" actId="26606"/>
          <ac:spMkLst>
            <pc:docMk/>
            <pc:sldMk cId="2242188730" sldId="258"/>
            <ac:spMk id="14" creationId="{DBDA151C-5770-45E4-AAFF-59E7F403866D}"/>
          </ac:spMkLst>
        </pc:spChg>
        <pc:picChg chg="add mod">
          <ac:chgData name="Maiken Hansen Haar" userId="7a856eae-5fed-4a5a-9107-7f8a5e78fdb7" providerId="ADAL" clId="{D966A5EC-BAF5-4D4A-8BE7-F08999EFCECB}" dt="2025-04-04T08:00:40.005" v="81" actId="1076"/>
          <ac:picMkLst>
            <pc:docMk/>
            <pc:sldMk cId="2242188730" sldId="258"/>
            <ac:picMk id="7" creationId="{A5295E02-E822-33B1-CB58-31E00CD64F5B}"/>
          </ac:picMkLst>
        </pc:picChg>
        <pc:cxnChg chg="add">
          <ac:chgData name="Maiken Hansen Haar" userId="7a856eae-5fed-4a5a-9107-7f8a5e78fdb7" providerId="ADAL" clId="{D966A5EC-BAF5-4D4A-8BE7-F08999EFCECB}" dt="2025-04-04T08:00:02.781" v="73" actId="26606"/>
          <ac:cxnSpMkLst>
            <pc:docMk/>
            <pc:sldMk cId="2242188730" sldId="258"/>
            <ac:cxnSpMk id="12" creationId="{118E06E4-607B-144B-382B-AD3D06B1EE8C}"/>
          </ac:cxnSpMkLst>
        </pc:cxnChg>
        <pc:cxnChg chg="add">
          <ac:chgData name="Maiken Hansen Haar" userId="7a856eae-5fed-4a5a-9107-7f8a5e78fdb7" providerId="ADAL" clId="{D966A5EC-BAF5-4D4A-8BE7-F08999EFCECB}" dt="2025-04-04T08:00:02.781" v="73" actId="26606"/>
          <ac:cxnSpMkLst>
            <pc:docMk/>
            <pc:sldMk cId="2242188730" sldId="258"/>
            <ac:cxnSpMk id="16" creationId="{2EA0F4A6-3CC9-C9E2-BA02-58FA29F7DD8E}"/>
          </ac:cxnSpMkLst>
        </pc:cxnChg>
      </pc:sldChg>
      <pc:sldChg chg="addSp delSp modSp new mod setBg">
        <pc:chgData name="Maiken Hansen Haar" userId="7a856eae-5fed-4a5a-9107-7f8a5e78fdb7" providerId="ADAL" clId="{D966A5EC-BAF5-4D4A-8BE7-F08999EFCECB}" dt="2025-04-07T13:16:20.555" v="553" actId="26606"/>
        <pc:sldMkLst>
          <pc:docMk/>
          <pc:sldMk cId="1250322330" sldId="259"/>
        </pc:sldMkLst>
        <pc:spChg chg="mod">
          <ac:chgData name="Maiken Hansen Haar" userId="7a856eae-5fed-4a5a-9107-7f8a5e78fdb7" providerId="ADAL" clId="{D966A5EC-BAF5-4D4A-8BE7-F08999EFCECB}" dt="2025-04-07T13:16:20.555" v="553" actId="26606"/>
          <ac:spMkLst>
            <pc:docMk/>
            <pc:sldMk cId="1250322330" sldId="259"/>
            <ac:spMk id="2" creationId="{CD6D195B-725A-40A8-F8B2-E90EC296AB84}"/>
          </ac:spMkLst>
        </pc:spChg>
        <pc:spChg chg="mod ord">
          <ac:chgData name="Maiken Hansen Haar" userId="7a856eae-5fed-4a5a-9107-7f8a5e78fdb7" providerId="ADAL" clId="{D966A5EC-BAF5-4D4A-8BE7-F08999EFCECB}" dt="2025-04-07T13:16:20.555" v="553" actId="26606"/>
          <ac:spMkLst>
            <pc:docMk/>
            <pc:sldMk cId="1250322330" sldId="259"/>
            <ac:spMk id="3" creationId="{0A5071B4-CD2B-23BB-1856-67793860593E}"/>
          </ac:spMkLst>
        </pc:spChg>
        <pc:spChg chg="add del">
          <ac:chgData name="Maiken Hansen Haar" userId="7a856eae-5fed-4a5a-9107-7f8a5e78fdb7" providerId="ADAL" clId="{D966A5EC-BAF5-4D4A-8BE7-F08999EFCECB}" dt="2025-04-07T13:15:55.334" v="543" actId="26606"/>
          <ac:spMkLst>
            <pc:docMk/>
            <pc:sldMk cId="1250322330" sldId="259"/>
            <ac:spMk id="12" creationId="{DBDA151C-5770-45E4-AAFF-59E7F403866D}"/>
          </ac:spMkLst>
        </pc:spChg>
        <pc:spChg chg="add del">
          <ac:chgData name="Maiken Hansen Haar" userId="7a856eae-5fed-4a5a-9107-7f8a5e78fdb7" providerId="ADAL" clId="{D966A5EC-BAF5-4D4A-8BE7-F08999EFCECB}" dt="2025-04-07T13:16:02.169" v="545" actId="26606"/>
          <ac:spMkLst>
            <pc:docMk/>
            <pc:sldMk cId="1250322330" sldId="259"/>
            <ac:spMk id="17" creationId="{744CAA32-F237-419C-A2DD-43C28D920D3C}"/>
          </ac:spMkLst>
        </pc:spChg>
        <pc:spChg chg="add del">
          <ac:chgData name="Maiken Hansen Haar" userId="7a856eae-5fed-4a5a-9107-7f8a5e78fdb7" providerId="ADAL" clId="{D966A5EC-BAF5-4D4A-8BE7-F08999EFCECB}" dt="2025-04-07T13:16:05.718" v="547" actId="26606"/>
          <ac:spMkLst>
            <pc:docMk/>
            <pc:sldMk cId="1250322330" sldId="259"/>
            <ac:spMk id="21" creationId="{744CAA32-F237-419C-A2DD-43C28D920D3C}"/>
          </ac:spMkLst>
        </pc:spChg>
        <pc:spChg chg="add del">
          <ac:chgData name="Maiken Hansen Haar" userId="7a856eae-5fed-4a5a-9107-7f8a5e78fdb7" providerId="ADAL" clId="{D966A5EC-BAF5-4D4A-8BE7-F08999EFCECB}" dt="2025-04-07T13:16:12.975" v="549" actId="26606"/>
          <ac:spMkLst>
            <pc:docMk/>
            <pc:sldMk cId="1250322330" sldId="259"/>
            <ac:spMk id="25" creationId="{DBDA151C-5770-45E4-AAFF-59E7F403866D}"/>
          </ac:spMkLst>
        </pc:spChg>
        <pc:spChg chg="add del">
          <ac:chgData name="Maiken Hansen Haar" userId="7a856eae-5fed-4a5a-9107-7f8a5e78fdb7" providerId="ADAL" clId="{D966A5EC-BAF5-4D4A-8BE7-F08999EFCECB}" dt="2025-04-07T13:16:18.079" v="551" actId="26606"/>
          <ac:spMkLst>
            <pc:docMk/>
            <pc:sldMk cId="1250322330" sldId="259"/>
            <ac:spMk id="29" creationId="{DBDA151C-5770-45E4-AAFF-59E7F403866D}"/>
          </ac:spMkLst>
        </pc:spChg>
        <pc:spChg chg="add del">
          <ac:chgData name="Maiken Hansen Haar" userId="7a856eae-5fed-4a5a-9107-7f8a5e78fdb7" providerId="ADAL" clId="{D966A5EC-BAF5-4D4A-8BE7-F08999EFCECB}" dt="2025-04-07T13:16:20.555" v="553" actId="26606"/>
          <ac:spMkLst>
            <pc:docMk/>
            <pc:sldMk cId="1250322330" sldId="259"/>
            <ac:spMk id="33" creationId="{744CAA32-F237-419C-A2DD-43C28D920D3C}"/>
          </ac:spMkLst>
        </pc:spChg>
        <pc:picChg chg="add mod">
          <ac:chgData name="Maiken Hansen Haar" userId="7a856eae-5fed-4a5a-9107-7f8a5e78fdb7" providerId="ADAL" clId="{D966A5EC-BAF5-4D4A-8BE7-F08999EFCECB}" dt="2025-04-07T13:16:20.555" v="553" actId="26606"/>
          <ac:picMkLst>
            <pc:docMk/>
            <pc:sldMk cId="1250322330" sldId="259"/>
            <ac:picMk id="5" creationId="{67050F71-9FAE-A7B1-7201-5695FCA65350}"/>
          </ac:picMkLst>
        </pc:picChg>
        <pc:cxnChg chg="add del">
          <ac:chgData name="Maiken Hansen Haar" userId="7a856eae-5fed-4a5a-9107-7f8a5e78fdb7" providerId="ADAL" clId="{D966A5EC-BAF5-4D4A-8BE7-F08999EFCECB}" dt="2025-04-07T13:15:55.334" v="543" actId="26606"/>
          <ac:cxnSpMkLst>
            <pc:docMk/>
            <pc:sldMk cId="1250322330" sldId="259"/>
            <ac:cxnSpMk id="10" creationId="{118E06E4-607B-144B-382B-AD3D06B1EE8C}"/>
          </ac:cxnSpMkLst>
        </pc:cxnChg>
        <pc:cxnChg chg="add del">
          <ac:chgData name="Maiken Hansen Haar" userId="7a856eae-5fed-4a5a-9107-7f8a5e78fdb7" providerId="ADAL" clId="{D966A5EC-BAF5-4D4A-8BE7-F08999EFCECB}" dt="2025-04-07T13:15:55.334" v="543" actId="26606"/>
          <ac:cxnSpMkLst>
            <pc:docMk/>
            <pc:sldMk cId="1250322330" sldId="259"/>
            <ac:cxnSpMk id="14" creationId="{39AA7464-1EB7-A869-C7D3-AA680BBA984A}"/>
          </ac:cxnSpMkLst>
        </pc:cxnChg>
        <pc:cxnChg chg="add del">
          <ac:chgData name="Maiken Hansen Haar" userId="7a856eae-5fed-4a5a-9107-7f8a5e78fdb7" providerId="ADAL" clId="{D966A5EC-BAF5-4D4A-8BE7-F08999EFCECB}" dt="2025-04-07T13:16:02.169" v="545" actId="26606"/>
          <ac:cxnSpMkLst>
            <pc:docMk/>
            <pc:sldMk cId="1250322330" sldId="259"/>
            <ac:cxnSpMk id="16" creationId="{118E06E4-607B-144B-382B-AD3D06B1EE8C}"/>
          </ac:cxnSpMkLst>
        </pc:cxnChg>
        <pc:cxnChg chg="add del">
          <ac:chgData name="Maiken Hansen Haar" userId="7a856eae-5fed-4a5a-9107-7f8a5e78fdb7" providerId="ADAL" clId="{D966A5EC-BAF5-4D4A-8BE7-F08999EFCECB}" dt="2025-04-07T13:16:02.169" v="545" actId="26606"/>
          <ac:cxnSpMkLst>
            <pc:docMk/>
            <pc:sldMk cId="1250322330" sldId="259"/>
            <ac:cxnSpMk id="18" creationId="{02C7985C-B0C3-CC50-E86A-B5EBA40E01DF}"/>
          </ac:cxnSpMkLst>
        </pc:cxnChg>
        <pc:cxnChg chg="add del">
          <ac:chgData name="Maiken Hansen Haar" userId="7a856eae-5fed-4a5a-9107-7f8a5e78fdb7" providerId="ADAL" clId="{D966A5EC-BAF5-4D4A-8BE7-F08999EFCECB}" dt="2025-04-07T13:16:05.718" v="547" actId="26606"/>
          <ac:cxnSpMkLst>
            <pc:docMk/>
            <pc:sldMk cId="1250322330" sldId="259"/>
            <ac:cxnSpMk id="20" creationId="{118E06E4-607B-144B-382B-AD3D06B1EE8C}"/>
          </ac:cxnSpMkLst>
        </pc:cxnChg>
        <pc:cxnChg chg="add del">
          <ac:chgData name="Maiken Hansen Haar" userId="7a856eae-5fed-4a5a-9107-7f8a5e78fdb7" providerId="ADAL" clId="{D966A5EC-BAF5-4D4A-8BE7-F08999EFCECB}" dt="2025-04-07T13:16:05.718" v="547" actId="26606"/>
          <ac:cxnSpMkLst>
            <pc:docMk/>
            <pc:sldMk cId="1250322330" sldId="259"/>
            <ac:cxnSpMk id="22" creationId="{08052531-D50B-3899-B150-D05525F4F2BC}"/>
          </ac:cxnSpMkLst>
        </pc:cxnChg>
        <pc:cxnChg chg="add del">
          <ac:chgData name="Maiken Hansen Haar" userId="7a856eae-5fed-4a5a-9107-7f8a5e78fdb7" providerId="ADAL" clId="{D966A5EC-BAF5-4D4A-8BE7-F08999EFCECB}" dt="2025-04-07T13:16:12.975" v="549" actId="26606"/>
          <ac:cxnSpMkLst>
            <pc:docMk/>
            <pc:sldMk cId="1250322330" sldId="259"/>
            <ac:cxnSpMk id="24" creationId="{118E06E4-607B-144B-382B-AD3D06B1EE8C}"/>
          </ac:cxnSpMkLst>
        </pc:cxnChg>
        <pc:cxnChg chg="add del">
          <ac:chgData name="Maiken Hansen Haar" userId="7a856eae-5fed-4a5a-9107-7f8a5e78fdb7" providerId="ADAL" clId="{D966A5EC-BAF5-4D4A-8BE7-F08999EFCECB}" dt="2025-04-07T13:16:12.975" v="549" actId="26606"/>
          <ac:cxnSpMkLst>
            <pc:docMk/>
            <pc:sldMk cId="1250322330" sldId="259"/>
            <ac:cxnSpMk id="26" creationId="{2EA0F4A6-3CC9-C9E2-BA02-58FA29F7DD8E}"/>
          </ac:cxnSpMkLst>
        </pc:cxnChg>
        <pc:cxnChg chg="add del">
          <ac:chgData name="Maiken Hansen Haar" userId="7a856eae-5fed-4a5a-9107-7f8a5e78fdb7" providerId="ADAL" clId="{D966A5EC-BAF5-4D4A-8BE7-F08999EFCECB}" dt="2025-04-07T13:16:18.079" v="551" actId="26606"/>
          <ac:cxnSpMkLst>
            <pc:docMk/>
            <pc:sldMk cId="1250322330" sldId="259"/>
            <ac:cxnSpMk id="28" creationId="{118E06E4-607B-144B-382B-AD3D06B1EE8C}"/>
          </ac:cxnSpMkLst>
        </pc:cxnChg>
        <pc:cxnChg chg="add del">
          <ac:chgData name="Maiken Hansen Haar" userId="7a856eae-5fed-4a5a-9107-7f8a5e78fdb7" providerId="ADAL" clId="{D966A5EC-BAF5-4D4A-8BE7-F08999EFCECB}" dt="2025-04-07T13:16:18.079" v="551" actId="26606"/>
          <ac:cxnSpMkLst>
            <pc:docMk/>
            <pc:sldMk cId="1250322330" sldId="259"/>
            <ac:cxnSpMk id="30" creationId="{B209265E-E0D7-493B-97CE-2263D50C3F0A}"/>
          </ac:cxnSpMkLst>
        </pc:cxnChg>
        <pc:cxnChg chg="add del">
          <ac:chgData name="Maiken Hansen Haar" userId="7a856eae-5fed-4a5a-9107-7f8a5e78fdb7" providerId="ADAL" clId="{D966A5EC-BAF5-4D4A-8BE7-F08999EFCECB}" dt="2025-04-07T13:16:20.555" v="553" actId="26606"/>
          <ac:cxnSpMkLst>
            <pc:docMk/>
            <pc:sldMk cId="1250322330" sldId="259"/>
            <ac:cxnSpMk id="32" creationId="{118E06E4-607B-144B-382B-AD3D06B1EE8C}"/>
          </ac:cxnSpMkLst>
        </pc:cxnChg>
        <pc:cxnChg chg="add del">
          <ac:chgData name="Maiken Hansen Haar" userId="7a856eae-5fed-4a5a-9107-7f8a5e78fdb7" providerId="ADAL" clId="{D966A5EC-BAF5-4D4A-8BE7-F08999EFCECB}" dt="2025-04-07T13:16:20.555" v="553" actId="26606"/>
          <ac:cxnSpMkLst>
            <pc:docMk/>
            <pc:sldMk cId="1250322330" sldId="259"/>
            <ac:cxnSpMk id="34" creationId="{92025DBA-8780-9CA0-2826-FF6E3BD1A0C9}"/>
          </ac:cxnSpMkLst>
        </pc:cxnChg>
      </pc:sldChg>
      <pc:sldChg chg="addSp delSp modSp new mod setBg modClrScheme chgLayout">
        <pc:chgData name="Maiken Hansen Haar" userId="7a856eae-5fed-4a5a-9107-7f8a5e78fdb7" providerId="ADAL" clId="{D966A5EC-BAF5-4D4A-8BE7-F08999EFCECB}" dt="2025-04-07T13:13:32.584" v="529" actId="1076"/>
        <pc:sldMkLst>
          <pc:docMk/>
          <pc:sldMk cId="1029058404" sldId="260"/>
        </pc:sldMkLst>
        <pc:spChg chg="mod">
          <ac:chgData name="Maiken Hansen Haar" userId="7a856eae-5fed-4a5a-9107-7f8a5e78fdb7" providerId="ADAL" clId="{D966A5EC-BAF5-4D4A-8BE7-F08999EFCECB}" dt="2025-04-07T12:46:41.309" v="436" actId="27803"/>
          <ac:spMkLst>
            <pc:docMk/>
            <pc:sldMk cId="1029058404" sldId="260"/>
            <ac:spMk id="3" creationId="{9653C7E1-2870-E7CE-59CD-47C1C8B60651}"/>
          </ac:spMkLst>
        </pc:spChg>
        <pc:spChg chg="mod">
          <ac:chgData name="Maiken Hansen Haar" userId="7a856eae-5fed-4a5a-9107-7f8a5e78fdb7" providerId="ADAL" clId="{D966A5EC-BAF5-4D4A-8BE7-F08999EFCECB}" dt="2025-04-07T12:46:41.309" v="436" actId="27803"/>
          <ac:spMkLst>
            <pc:docMk/>
            <pc:sldMk cId="1029058404" sldId="260"/>
            <ac:spMk id="4" creationId="{FD127FB0-C109-28BE-DB47-B6C140DDFAB2}"/>
          </ac:spMkLst>
        </pc:spChg>
        <pc:spChg chg="add mod ord">
          <ac:chgData name="Maiken Hansen Haar" userId="7a856eae-5fed-4a5a-9107-7f8a5e78fdb7" providerId="ADAL" clId="{D966A5EC-BAF5-4D4A-8BE7-F08999EFCECB}" dt="2025-04-07T13:13:32.584" v="529" actId="1076"/>
          <ac:spMkLst>
            <pc:docMk/>
            <pc:sldMk cId="1029058404" sldId="260"/>
            <ac:spMk id="5" creationId="{578FD0F2-4F3A-F9CD-6C61-077D08A127D2}"/>
          </ac:spMkLst>
        </pc:spChg>
        <pc:spChg chg="add mod ord">
          <ac:chgData name="Maiken Hansen Haar" userId="7a856eae-5fed-4a5a-9107-7f8a5e78fdb7" providerId="ADAL" clId="{D966A5EC-BAF5-4D4A-8BE7-F08999EFCECB}" dt="2025-04-07T13:11:32.436" v="514" actId="26606"/>
          <ac:spMkLst>
            <pc:docMk/>
            <pc:sldMk cId="1029058404" sldId="260"/>
            <ac:spMk id="6" creationId="{98C15440-9B64-C9BB-EA94-0327F80F9D81}"/>
          </ac:spMkLst>
        </pc:spChg>
        <pc:spChg chg="add del">
          <ac:chgData name="Maiken Hansen Haar" userId="7a856eae-5fed-4a5a-9107-7f8a5e78fdb7" providerId="ADAL" clId="{D966A5EC-BAF5-4D4A-8BE7-F08999EFCECB}" dt="2025-04-07T13:11:32.436" v="514" actId="26606"/>
          <ac:spMkLst>
            <pc:docMk/>
            <pc:sldMk cId="1029058404" sldId="260"/>
            <ac:spMk id="15" creationId="{19F9BF86-FE94-4517-B97D-026C7515E589}"/>
          </ac:spMkLst>
        </pc:spChg>
        <pc:spChg chg="add del">
          <ac:chgData name="Maiken Hansen Haar" userId="7a856eae-5fed-4a5a-9107-7f8a5e78fdb7" providerId="ADAL" clId="{D966A5EC-BAF5-4D4A-8BE7-F08999EFCECB}" dt="2025-04-07T13:11:32.424" v="513" actId="26606"/>
          <ac:spMkLst>
            <pc:docMk/>
            <pc:sldMk cId="1029058404" sldId="260"/>
            <ac:spMk id="22" creationId="{744CAA32-F237-419C-A2DD-43C28D920D3C}"/>
          </ac:spMkLst>
        </pc:spChg>
        <pc:spChg chg="add">
          <ac:chgData name="Maiken Hansen Haar" userId="7a856eae-5fed-4a5a-9107-7f8a5e78fdb7" providerId="ADAL" clId="{D966A5EC-BAF5-4D4A-8BE7-F08999EFCECB}" dt="2025-04-07T13:11:32.436" v="514" actId="26606"/>
          <ac:spMkLst>
            <pc:docMk/>
            <pc:sldMk cId="1029058404" sldId="260"/>
            <ac:spMk id="28" creationId="{19F9BF86-FE94-4517-B97D-026C7515E589}"/>
          </ac:spMkLst>
        </pc:spChg>
        <pc:grpChg chg="add del mod">
          <ac:chgData name="Maiken Hansen Haar" userId="7a856eae-5fed-4a5a-9107-7f8a5e78fdb7" providerId="ADAL" clId="{D966A5EC-BAF5-4D4A-8BE7-F08999EFCECB}" dt="2025-04-07T12:46:41.309" v="436" actId="27803"/>
          <ac:grpSpMkLst>
            <pc:docMk/>
            <pc:sldMk cId="1029058404" sldId="260"/>
            <ac:grpSpMk id="2" creationId="{97D408AE-E351-BEA1-4EDC-C3FA0844D45A}"/>
          </ac:grpSpMkLst>
        </pc:grpChg>
        <pc:picChg chg="add mod">
          <ac:chgData name="Maiken Hansen Haar" userId="7a856eae-5fed-4a5a-9107-7f8a5e78fdb7" providerId="ADAL" clId="{D966A5EC-BAF5-4D4A-8BE7-F08999EFCECB}" dt="2025-04-07T13:11:32.436" v="514" actId="26606"/>
          <ac:picMkLst>
            <pc:docMk/>
            <pc:sldMk cId="1029058404" sldId="260"/>
            <ac:picMk id="8" creationId="{ACBDC804-2E12-A0B4-B27A-35E2B47AAF10}"/>
          </ac:picMkLst>
        </pc:picChg>
        <pc:picChg chg="add del">
          <ac:chgData name="Maiken Hansen Haar" userId="7a856eae-5fed-4a5a-9107-7f8a5e78fdb7" providerId="ADAL" clId="{D966A5EC-BAF5-4D4A-8BE7-F08999EFCECB}" dt="2025-04-07T12:48:40.051" v="443" actId="478"/>
          <ac:picMkLst>
            <pc:docMk/>
            <pc:sldMk cId="1029058404" sldId="260"/>
            <ac:picMk id="10" creationId="{E71949EF-D2BE-963E-204F-68C02B439C51}"/>
          </ac:picMkLst>
        </pc:picChg>
        <pc:cxnChg chg="add del">
          <ac:chgData name="Maiken Hansen Haar" userId="7a856eae-5fed-4a5a-9107-7f8a5e78fdb7" providerId="ADAL" clId="{D966A5EC-BAF5-4D4A-8BE7-F08999EFCECB}" dt="2025-04-07T13:11:32.436" v="514" actId="26606"/>
          <ac:cxnSpMkLst>
            <pc:docMk/>
            <pc:sldMk cId="1029058404" sldId="260"/>
            <ac:cxnSpMk id="13" creationId="{118E06E4-607B-144B-382B-AD3D06B1EE8C}"/>
          </ac:cxnSpMkLst>
        </pc:cxnChg>
        <pc:cxnChg chg="add del">
          <ac:chgData name="Maiken Hansen Haar" userId="7a856eae-5fed-4a5a-9107-7f8a5e78fdb7" providerId="ADAL" clId="{D966A5EC-BAF5-4D4A-8BE7-F08999EFCECB}" dt="2025-04-07T13:11:32.436" v="514" actId="26606"/>
          <ac:cxnSpMkLst>
            <pc:docMk/>
            <pc:sldMk cId="1029058404" sldId="260"/>
            <ac:cxnSpMk id="17" creationId="{59D7B6BE-A4E0-4483-BEC5-493AC3E5D2AD}"/>
          </ac:cxnSpMkLst>
        </pc:cxnChg>
        <pc:cxnChg chg="add del">
          <ac:chgData name="Maiken Hansen Haar" userId="7a856eae-5fed-4a5a-9107-7f8a5e78fdb7" providerId="ADAL" clId="{D966A5EC-BAF5-4D4A-8BE7-F08999EFCECB}" dt="2025-04-07T13:11:32.424" v="513" actId="26606"/>
          <ac:cxnSpMkLst>
            <pc:docMk/>
            <pc:sldMk cId="1029058404" sldId="260"/>
            <ac:cxnSpMk id="24" creationId="{753FE100-D0AB-4AE2-824B-60CFA31EC6A2}"/>
          </ac:cxnSpMkLst>
        </pc:cxnChg>
        <pc:cxnChg chg="add">
          <ac:chgData name="Maiken Hansen Haar" userId="7a856eae-5fed-4a5a-9107-7f8a5e78fdb7" providerId="ADAL" clId="{D966A5EC-BAF5-4D4A-8BE7-F08999EFCECB}" dt="2025-04-07T13:11:32.436" v="514" actId="26606"/>
          <ac:cxnSpMkLst>
            <pc:docMk/>
            <pc:sldMk cId="1029058404" sldId="260"/>
            <ac:cxnSpMk id="26" creationId="{503FCC9E-47A2-69B7-68E7-7FA95EAD538D}"/>
          </ac:cxnSpMkLst>
        </pc:cxnChg>
        <pc:cxnChg chg="add">
          <ac:chgData name="Maiken Hansen Haar" userId="7a856eae-5fed-4a5a-9107-7f8a5e78fdb7" providerId="ADAL" clId="{D966A5EC-BAF5-4D4A-8BE7-F08999EFCECB}" dt="2025-04-07T13:11:32.436" v="514" actId="26606"/>
          <ac:cxnSpMkLst>
            <pc:docMk/>
            <pc:sldMk cId="1029058404" sldId="260"/>
            <ac:cxnSpMk id="27" creationId="{118E06E4-607B-144B-382B-AD3D06B1EE8C}"/>
          </ac:cxnSpMkLst>
        </pc:cxnChg>
      </pc:sldChg>
      <pc:sldChg chg="addSp delSp modSp new mod setBg">
        <pc:chgData name="Maiken Hansen Haar" userId="7a856eae-5fed-4a5a-9107-7f8a5e78fdb7" providerId="ADAL" clId="{D966A5EC-BAF5-4D4A-8BE7-F08999EFCECB}" dt="2025-04-07T13:10:37.950" v="509" actId="14100"/>
        <pc:sldMkLst>
          <pc:docMk/>
          <pc:sldMk cId="1882861121" sldId="261"/>
        </pc:sldMkLst>
        <pc:spChg chg="mod">
          <ac:chgData name="Maiken Hansen Haar" userId="7a856eae-5fed-4a5a-9107-7f8a5e78fdb7" providerId="ADAL" clId="{D966A5EC-BAF5-4D4A-8BE7-F08999EFCECB}" dt="2025-04-07T13:10:01.047" v="504" actId="26606"/>
          <ac:spMkLst>
            <pc:docMk/>
            <pc:sldMk cId="1882861121" sldId="261"/>
            <ac:spMk id="2" creationId="{7E2E267F-A974-BD69-2D84-2B03AC79CBC6}"/>
          </ac:spMkLst>
        </pc:spChg>
        <pc:spChg chg="mod ord">
          <ac:chgData name="Maiken Hansen Haar" userId="7a856eae-5fed-4a5a-9107-7f8a5e78fdb7" providerId="ADAL" clId="{D966A5EC-BAF5-4D4A-8BE7-F08999EFCECB}" dt="2025-04-07T13:10:01.047" v="504" actId="26606"/>
          <ac:spMkLst>
            <pc:docMk/>
            <pc:sldMk cId="1882861121" sldId="261"/>
            <ac:spMk id="3" creationId="{444DA225-EED6-448F-4B30-48DEB45FA5C7}"/>
          </ac:spMkLst>
        </pc:spChg>
        <pc:spChg chg="add del">
          <ac:chgData name="Maiken Hansen Haar" userId="7a856eae-5fed-4a5a-9107-7f8a5e78fdb7" providerId="ADAL" clId="{D966A5EC-BAF5-4D4A-8BE7-F08999EFCECB}" dt="2025-04-07T13:10:01.047" v="504" actId="26606"/>
          <ac:spMkLst>
            <pc:docMk/>
            <pc:sldMk cId="1882861121" sldId="261"/>
            <ac:spMk id="10" creationId="{744CAA32-F237-419C-A2DD-43C28D920D3C}"/>
          </ac:spMkLst>
        </pc:spChg>
        <pc:spChg chg="add">
          <ac:chgData name="Maiken Hansen Haar" userId="7a856eae-5fed-4a5a-9107-7f8a5e78fdb7" providerId="ADAL" clId="{D966A5EC-BAF5-4D4A-8BE7-F08999EFCECB}" dt="2025-04-07T13:10:01.047" v="504" actId="26606"/>
          <ac:spMkLst>
            <pc:docMk/>
            <pc:sldMk cId="1882861121" sldId="261"/>
            <ac:spMk id="17" creationId="{744CAA32-F237-419C-A2DD-43C28D920D3C}"/>
          </ac:spMkLst>
        </pc:spChg>
        <pc:picChg chg="add mod ord">
          <ac:chgData name="Maiken Hansen Haar" userId="7a856eae-5fed-4a5a-9107-7f8a5e78fdb7" providerId="ADAL" clId="{D966A5EC-BAF5-4D4A-8BE7-F08999EFCECB}" dt="2025-04-07T13:10:37.950" v="509" actId="14100"/>
          <ac:picMkLst>
            <pc:docMk/>
            <pc:sldMk cId="1882861121" sldId="261"/>
            <ac:picMk id="5" creationId="{54784FE5-33F9-C9B3-CCC3-8E2BC211E4B3}"/>
          </ac:picMkLst>
        </pc:picChg>
        <pc:cxnChg chg="add del">
          <ac:chgData name="Maiken Hansen Haar" userId="7a856eae-5fed-4a5a-9107-7f8a5e78fdb7" providerId="ADAL" clId="{D966A5EC-BAF5-4D4A-8BE7-F08999EFCECB}" dt="2025-04-07T13:10:01.047" v="504" actId="26606"/>
          <ac:cxnSpMkLst>
            <pc:docMk/>
            <pc:sldMk cId="1882861121" sldId="261"/>
            <ac:cxnSpMk id="12" creationId="{753FE100-D0AB-4AE2-824B-60CFA31EC6A2}"/>
          </ac:cxnSpMkLst>
        </pc:cxnChg>
        <pc:cxnChg chg="add">
          <ac:chgData name="Maiken Hansen Haar" userId="7a856eae-5fed-4a5a-9107-7f8a5e78fdb7" providerId="ADAL" clId="{D966A5EC-BAF5-4D4A-8BE7-F08999EFCECB}" dt="2025-04-07T13:10:01.047" v="504" actId="26606"/>
          <ac:cxnSpMkLst>
            <pc:docMk/>
            <pc:sldMk cId="1882861121" sldId="261"/>
            <ac:cxnSpMk id="19" creationId="{753FE100-D0AB-4AE2-824B-60CFA31EC6A2}"/>
          </ac:cxnSpMkLst>
        </pc:cxnChg>
      </pc:sldChg>
      <pc:sldChg chg="addSp modSp new mod setBg">
        <pc:chgData name="Maiken Hansen Haar" userId="7a856eae-5fed-4a5a-9107-7f8a5e78fdb7" providerId="ADAL" clId="{D966A5EC-BAF5-4D4A-8BE7-F08999EFCECB}" dt="2025-04-07T13:10:27.125" v="508" actId="14100"/>
        <pc:sldMkLst>
          <pc:docMk/>
          <pc:sldMk cId="945130075" sldId="262"/>
        </pc:sldMkLst>
        <pc:spChg chg="mod">
          <ac:chgData name="Maiken Hansen Haar" userId="7a856eae-5fed-4a5a-9107-7f8a5e78fdb7" providerId="ADAL" clId="{D966A5EC-BAF5-4D4A-8BE7-F08999EFCECB}" dt="2025-04-07T13:06:11.159" v="486" actId="26606"/>
          <ac:spMkLst>
            <pc:docMk/>
            <pc:sldMk cId="945130075" sldId="262"/>
            <ac:spMk id="2" creationId="{06163652-EC16-8E9B-6F8C-B9BEF0665F76}"/>
          </ac:spMkLst>
        </pc:spChg>
        <pc:spChg chg="mod">
          <ac:chgData name="Maiken Hansen Haar" userId="7a856eae-5fed-4a5a-9107-7f8a5e78fdb7" providerId="ADAL" clId="{D966A5EC-BAF5-4D4A-8BE7-F08999EFCECB}" dt="2025-04-07T13:06:11.159" v="486" actId="26606"/>
          <ac:spMkLst>
            <pc:docMk/>
            <pc:sldMk cId="945130075" sldId="262"/>
            <ac:spMk id="3" creationId="{BE9ECB96-CDE6-AB4F-1F17-178B30F8DD1E}"/>
          </ac:spMkLst>
        </pc:spChg>
        <pc:spChg chg="add">
          <ac:chgData name="Maiken Hansen Haar" userId="7a856eae-5fed-4a5a-9107-7f8a5e78fdb7" providerId="ADAL" clId="{D966A5EC-BAF5-4D4A-8BE7-F08999EFCECB}" dt="2025-04-07T13:06:11.159" v="486" actId="26606"/>
          <ac:spMkLst>
            <pc:docMk/>
            <pc:sldMk cId="945130075" sldId="262"/>
            <ac:spMk id="10" creationId="{744CAA32-F237-419C-A2DD-43C28D920D3C}"/>
          </ac:spMkLst>
        </pc:spChg>
        <pc:picChg chg="add mod">
          <ac:chgData name="Maiken Hansen Haar" userId="7a856eae-5fed-4a5a-9107-7f8a5e78fdb7" providerId="ADAL" clId="{D966A5EC-BAF5-4D4A-8BE7-F08999EFCECB}" dt="2025-04-07T13:10:27.125" v="508" actId="14100"/>
          <ac:picMkLst>
            <pc:docMk/>
            <pc:sldMk cId="945130075" sldId="262"/>
            <ac:picMk id="5" creationId="{59816CB9-8241-C68B-8D99-6ACFC428451C}"/>
          </ac:picMkLst>
        </pc:picChg>
        <pc:cxnChg chg="add">
          <ac:chgData name="Maiken Hansen Haar" userId="7a856eae-5fed-4a5a-9107-7f8a5e78fdb7" providerId="ADAL" clId="{D966A5EC-BAF5-4D4A-8BE7-F08999EFCECB}" dt="2025-04-07T13:06:11.159" v="486" actId="26606"/>
          <ac:cxnSpMkLst>
            <pc:docMk/>
            <pc:sldMk cId="945130075" sldId="262"/>
            <ac:cxnSpMk id="12" creationId="{753FE100-D0AB-4AE2-824B-60CFA31EC6A2}"/>
          </ac:cxnSpMkLst>
        </pc:cxnChg>
      </pc:sldChg>
      <pc:sldChg chg="addSp delSp modSp new mod setBg">
        <pc:chgData name="Maiken Hansen Haar" userId="7a856eae-5fed-4a5a-9107-7f8a5e78fdb7" providerId="ADAL" clId="{D966A5EC-BAF5-4D4A-8BE7-F08999EFCECB}" dt="2025-04-07T13:10:57.671" v="511" actId="14100"/>
        <pc:sldMkLst>
          <pc:docMk/>
          <pc:sldMk cId="52619572" sldId="263"/>
        </pc:sldMkLst>
        <pc:spChg chg="mod">
          <ac:chgData name="Maiken Hansen Haar" userId="7a856eae-5fed-4a5a-9107-7f8a5e78fdb7" providerId="ADAL" clId="{D966A5EC-BAF5-4D4A-8BE7-F08999EFCECB}" dt="2025-04-07T13:10:11.197" v="505" actId="26606"/>
          <ac:spMkLst>
            <pc:docMk/>
            <pc:sldMk cId="52619572" sldId="263"/>
            <ac:spMk id="2" creationId="{96A34307-C330-87B7-1130-0BB0A05E8EDB}"/>
          </ac:spMkLst>
        </pc:spChg>
        <pc:spChg chg="mod ord">
          <ac:chgData name="Maiken Hansen Haar" userId="7a856eae-5fed-4a5a-9107-7f8a5e78fdb7" providerId="ADAL" clId="{D966A5EC-BAF5-4D4A-8BE7-F08999EFCECB}" dt="2025-04-07T13:10:11.197" v="505" actId="26606"/>
          <ac:spMkLst>
            <pc:docMk/>
            <pc:sldMk cId="52619572" sldId="263"/>
            <ac:spMk id="3" creationId="{D9DF4E11-2A57-1D92-9612-AA650C846B96}"/>
          </ac:spMkLst>
        </pc:spChg>
        <pc:spChg chg="add del">
          <ac:chgData name="Maiken Hansen Haar" userId="7a856eae-5fed-4a5a-9107-7f8a5e78fdb7" providerId="ADAL" clId="{D966A5EC-BAF5-4D4A-8BE7-F08999EFCECB}" dt="2025-04-07T13:10:11.197" v="505" actId="26606"/>
          <ac:spMkLst>
            <pc:docMk/>
            <pc:sldMk cId="52619572" sldId="263"/>
            <ac:spMk id="10" creationId="{744CAA32-F237-419C-A2DD-43C28D920D3C}"/>
          </ac:spMkLst>
        </pc:spChg>
        <pc:spChg chg="add">
          <ac:chgData name="Maiken Hansen Haar" userId="7a856eae-5fed-4a5a-9107-7f8a5e78fdb7" providerId="ADAL" clId="{D966A5EC-BAF5-4D4A-8BE7-F08999EFCECB}" dt="2025-04-07T13:10:11.197" v="505" actId="26606"/>
          <ac:spMkLst>
            <pc:docMk/>
            <pc:sldMk cId="52619572" sldId="263"/>
            <ac:spMk id="17" creationId="{744CAA32-F237-419C-A2DD-43C28D920D3C}"/>
          </ac:spMkLst>
        </pc:spChg>
        <pc:picChg chg="add mod ord">
          <ac:chgData name="Maiken Hansen Haar" userId="7a856eae-5fed-4a5a-9107-7f8a5e78fdb7" providerId="ADAL" clId="{D966A5EC-BAF5-4D4A-8BE7-F08999EFCECB}" dt="2025-04-07T13:10:57.671" v="511" actId="14100"/>
          <ac:picMkLst>
            <pc:docMk/>
            <pc:sldMk cId="52619572" sldId="263"/>
            <ac:picMk id="5" creationId="{B539BE6E-3574-F4FF-71E2-85070566D027}"/>
          </ac:picMkLst>
        </pc:picChg>
        <pc:cxnChg chg="add del">
          <ac:chgData name="Maiken Hansen Haar" userId="7a856eae-5fed-4a5a-9107-7f8a5e78fdb7" providerId="ADAL" clId="{D966A5EC-BAF5-4D4A-8BE7-F08999EFCECB}" dt="2025-04-07T13:10:11.197" v="505" actId="26606"/>
          <ac:cxnSpMkLst>
            <pc:docMk/>
            <pc:sldMk cId="52619572" sldId="263"/>
            <ac:cxnSpMk id="12" creationId="{753FE100-D0AB-4AE2-824B-60CFA31EC6A2}"/>
          </ac:cxnSpMkLst>
        </pc:cxnChg>
        <pc:cxnChg chg="add">
          <ac:chgData name="Maiken Hansen Haar" userId="7a856eae-5fed-4a5a-9107-7f8a5e78fdb7" providerId="ADAL" clId="{D966A5EC-BAF5-4D4A-8BE7-F08999EFCECB}" dt="2025-04-07T13:10:11.197" v="505" actId="26606"/>
          <ac:cxnSpMkLst>
            <pc:docMk/>
            <pc:sldMk cId="52619572" sldId="263"/>
            <ac:cxnSpMk id="19" creationId="{753FE100-D0AB-4AE2-824B-60CFA31EC6A2}"/>
          </ac:cxnSpMkLst>
        </pc:cxnChg>
      </pc:sldChg>
      <pc:sldChg chg="addSp delSp modSp new mod modClrScheme modAnim chgLayout">
        <pc:chgData name="Maiken Hansen Haar" userId="7a856eae-5fed-4a5a-9107-7f8a5e78fdb7" providerId="ADAL" clId="{D966A5EC-BAF5-4D4A-8BE7-F08999EFCECB}" dt="2025-04-07T13:08:47.549" v="497" actId="1076"/>
        <pc:sldMkLst>
          <pc:docMk/>
          <pc:sldMk cId="3748366422" sldId="264"/>
        </pc:sldMkLst>
        <pc:spChg chg="add mod ord">
          <ac:chgData name="Maiken Hansen Haar" userId="7a856eae-5fed-4a5a-9107-7f8a5e78fdb7" providerId="ADAL" clId="{D966A5EC-BAF5-4D4A-8BE7-F08999EFCECB}" dt="2025-04-04T11:11:49.287" v="267" actId="20577"/>
          <ac:spMkLst>
            <pc:docMk/>
            <pc:sldMk cId="3748366422" sldId="264"/>
            <ac:spMk id="4" creationId="{B9389534-BB97-ABD6-15A8-27C7321473C1}"/>
          </ac:spMkLst>
        </pc:spChg>
        <pc:spChg chg="add mod ord">
          <ac:chgData name="Maiken Hansen Haar" userId="7a856eae-5fed-4a5a-9107-7f8a5e78fdb7" providerId="ADAL" clId="{D966A5EC-BAF5-4D4A-8BE7-F08999EFCECB}" dt="2025-04-04T11:07:35.842" v="182" actId="27636"/>
          <ac:spMkLst>
            <pc:docMk/>
            <pc:sldMk cId="3748366422" sldId="264"/>
            <ac:spMk id="5" creationId="{5D6403BF-6D06-6D0E-886D-E2FCDCBD1007}"/>
          </ac:spMkLst>
        </pc:spChg>
        <pc:spChg chg="add mod ord">
          <ac:chgData name="Maiken Hansen Haar" userId="7a856eae-5fed-4a5a-9107-7f8a5e78fdb7" providerId="ADAL" clId="{D966A5EC-BAF5-4D4A-8BE7-F08999EFCECB}" dt="2025-04-04T11:07:47.015" v="189" actId="20577"/>
          <ac:spMkLst>
            <pc:docMk/>
            <pc:sldMk cId="3748366422" sldId="264"/>
            <ac:spMk id="6" creationId="{DE0B6F92-0C71-5026-03CF-C196F10D8705}"/>
          </ac:spMkLst>
        </pc:spChg>
        <pc:picChg chg="add mod">
          <ac:chgData name="Maiken Hansen Haar" userId="7a856eae-5fed-4a5a-9107-7f8a5e78fdb7" providerId="ADAL" clId="{D966A5EC-BAF5-4D4A-8BE7-F08999EFCECB}" dt="2025-04-07T13:08:47.549" v="497" actId="1076"/>
          <ac:picMkLst>
            <pc:docMk/>
            <pc:sldMk cId="3748366422" sldId="264"/>
            <ac:picMk id="2" creationId="{6271630B-50B1-304D-103B-26C4136FB022}"/>
          </ac:picMkLst>
        </pc:picChg>
      </pc:sldChg>
      <pc:sldChg chg="addSp modSp new mod modTransition">
        <pc:chgData name="Maiken Hansen Haar" userId="7a856eae-5fed-4a5a-9107-7f8a5e78fdb7" providerId="ADAL" clId="{D966A5EC-BAF5-4D4A-8BE7-F08999EFCECB}" dt="2025-04-07T13:09:14.798" v="500" actId="1076"/>
        <pc:sldMkLst>
          <pc:docMk/>
          <pc:sldMk cId="653016945" sldId="265"/>
        </pc:sldMkLst>
        <pc:spChg chg="mod">
          <ac:chgData name="Maiken Hansen Haar" userId="7a856eae-5fed-4a5a-9107-7f8a5e78fdb7" providerId="ADAL" clId="{D966A5EC-BAF5-4D4A-8BE7-F08999EFCECB}" dt="2025-04-04T11:13:30.967" v="328" actId="20577"/>
          <ac:spMkLst>
            <pc:docMk/>
            <pc:sldMk cId="653016945" sldId="265"/>
            <ac:spMk id="2" creationId="{68FF16D8-CA86-5E32-6004-A0323B32BFB4}"/>
          </ac:spMkLst>
        </pc:spChg>
        <pc:spChg chg="mod">
          <ac:chgData name="Maiken Hansen Haar" userId="7a856eae-5fed-4a5a-9107-7f8a5e78fdb7" providerId="ADAL" clId="{D966A5EC-BAF5-4D4A-8BE7-F08999EFCECB}" dt="2025-04-04T11:12:37.726" v="276" actId="27636"/>
          <ac:spMkLst>
            <pc:docMk/>
            <pc:sldMk cId="653016945" sldId="265"/>
            <ac:spMk id="3" creationId="{FC512A9C-10B9-EAA6-B48B-D21CAF221A70}"/>
          </ac:spMkLst>
        </pc:spChg>
        <pc:spChg chg="mod">
          <ac:chgData name="Maiken Hansen Haar" userId="7a856eae-5fed-4a5a-9107-7f8a5e78fdb7" providerId="ADAL" clId="{D966A5EC-BAF5-4D4A-8BE7-F08999EFCECB}" dt="2025-04-07T12:56:17.868" v="463" actId="5793"/>
          <ac:spMkLst>
            <pc:docMk/>
            <pc:sldMk cId="653016945" sldId="265"/>
            <ac:spMk id="4" creationId="{33EA7987-6424-A4D6-8396-ABF612037993}"/>
          </ac:spMkLst>
        </pc:spChg>
        <pc:picChg chg="add mod">
          <ac:chgData name="Maiken Hansen Haar" userId="7a856eae-5fed-4a5a-9107-7f8a5e78fdb7" providerId="ADAL" clId="{D966A5EC-BAF5-4D4A-8BE7-F08999EFCECB}" dt="2025-04-07T13:09:14.798" v="500" actId="1076"/>
          <ac:picMkLst>
            <pc:docMk/>
            <pc:sldMk cId="653016945" sldId="265"/>
            <ac:picMk id="5" creationId="{EAB1AF7D-404D-C723-8E4E-66036D689F43}"/>
          </ac:picMkLst>
        </pc:picChg>
      </pc:sldChg>
      <pc:sldChg chg="addSp modSp new mod modTransition">
        <pc:chgData name="Maiken Hansen Haar" userId="7a856eae-5fed-4a5a-9107-7f8a5e78fdb7" providerId="ADAL" clId="{D966A5EC-BAF5-4D4A-8BE7-F08999EFCECB}" dt="2025-04-07T13:09:43.069" v="503" actId="1076"/>
        <pc:sldMkLst>
          <pc:docMk/>
          <pc:sldMk cId="3395061098" sldId="266"/>
        </pc:sldMkLst>
        <pc:spChg chg="mod">
          <ac:chgData name="Maiken Hansen Haar" userId="7a856eae-5fed-4a5a-9107-7f8a5e78fdb7" providerId="ADAL" clId="{D966A5EC-BAF5-4D4A-8BE7-F08999EFCECB}" dt="2025-04-04T11:14:40.358" v="384" actId="20577"/>
          <ac:spMkLst>
            <pc:docMk/>
            <pc:sldMk cId="3395061098" sldId="266"/>
            <ac:spMk id="2" creationId="{F34196FB-AA2C-00A4-94B0-D295522111DF}"/>
          </ac:spMkLst>
        </pc:spChg>
        <pc:spChg chg="mod">
          <ac:chgData name="Maiken Hansen Haar" userId="7a856eae-5fed-4a5a-9107-7f8a5e78fdb7" providerId="ADAL" clId="{D966A5EC-BAF5-4D4A-8BE7-F08999EFCECB}" dt="2025-04-07T12:57:13.440" v="468" actId="27636"/>
          <ac:spMkLst>
            <pc:docMk/>
            <pc:sldMk cId="3395061098" sldId="266"/>
            <ac:spMk id="3" creationId="{0D2FE5B0-A527-18AB-927F-6209DBFDA7E1}"/>
          </ac:spMkLst>
        </pc:spChg>
        <pc:spChg chg="mod">
          <ac:chgData name="Maiken Hansen Haar" userId="7a856eae-5fed-4a5a-9107-7f8a5e78fdb7" providerId="ADAL" clId="{D966A5EC-BAF5-4D4A-8BE7-F08999EFCECB}" dt="2025-04-07T12:57:13.443" v="469" actId="27636"/>
          <ac:spMkLst>
            <pc:docMk/>
            <pc:sldMk cId="3395061098" sldId="266"/>
            <ac:spMk id="4" creationId="{36472564-ABD4-E439-5381-AD4B2910DB44}"/>
          </ac:spMkLst>
        </pc:spChg>
        <pc:picChg chg="add mod">
          <ac:chgData name="Maiken Hansen Haar" userId="7a856eae-5fed-4a5a-9107-7f8a5e78fdb7" providerId="ADAL" clId="{D966A5EC-BAF5-4D4A-8BE7-F08999EFCECB}" dt="2025-04-07T13:09:43.069" v="503" actId="1076"/>
          <ac:picMkLst>
            <pc:docMk/>
            <pc:sldMk cId="3395061098" sldId="266"/>
            <ac:picMk id="5" creationId="{9CC939E5-A779-543F-CFCF-0455205130E3}"/>
          </ac:picMkLst>
        </pc:picChg>
      </pc:sldChg>
      <pc:sldChg chg="addSp delSp modSp new mod setBg modClrScheme chgLayout">
        <pc:chgData name="Maiken Hansen Haar" userId="7a856eae-5fed-4a5a-9107-7f8a5e78fdb7" providerId="ADAL" clId="{D966A5EC-BAF5-4D4A-8BE7-F08999EFCECB}" dt="2025-04-07T13:16:23.777" v="555" actId="26606"/>
        <pc:sldMkLst>
          <pc:docMk/>
          <pc:sldMk cId="1584544025" sldId="267"/>
        </pc:sldMkLst>
        <pc:spChg chg="mod ord">
          <ac:chgData name="Maiken Hansen Haar" userId="7a856eae-5fed-4a5a-9107-7f8a5e78fdb7" providerId="ADAL" clId="{D966A5EC-BAF5-4D4A-8BE7-F08999EFCECB}" dt="2025-04-07T13:13:03.891" v="519" actId="26606"/>
          <ac:spMkLst>
            <pc:docMk/>
            <pc:sldMk cId="1584544025" sldId="267"/>
            <ac:spMk id="2" creationId="{CA9D413A-AFA7-43E8-DECE-46F1C1E86210}"/>
          </ac:spMkLst>
        </pc:spChg>
        <pc:spChg chg="add del mod ord">
          <ac:chgData name="Maiken Hansen Haar" userId="7a856eae-5fed-4a5a-9107-7f8a5e78fdb7" providerId="ADAL" clId="{D966A5EC-BAF5-4D4A-8BE7-F08999EFCECB}" dt="2025-04-07T13:16:23.777" v="555" actId="26606"/>
          <ac:spMkLst>
            <pc:docMk/>
            <pc:sldMk cId="1584544025" sldId="267"/>
            <ac:spMk id="5" creationId="{E7109D59-607B-D413-B63E-9500F6120D61}"/>
          </ac:spMkLst>
        </pc:spChg>
        <pc:spChg chg="add del">
          <ac:chgData name="Maiken Hansen Haar" userId="7a856eae-5fed-4a5a-9107-7f8a5e78fdb7" providerId="ADAL" clId="{D966A5EC-BAF5-4D4A-8BE7-F08999EFCECB}" dt="2025-04-07T13:13:03.891" v="519" actId="26606"/>
          <ac:spMkLst>
            <pc:docMk/>
            <pc:sldMk cId="1584544025" sldId="267"/>
            <ac:spMk id="11" creationId="{DBDA151C-5770-45E4-AAFF-59E7F403866D}"/>
          </ac:spMkLst>
        </pc:spChg>
        <pc:graphicFrameChg chg="add del">
          <ac:chgData name="Maiken Hansen Haar" userId="7a856eae-5fed-4a5a-9107-7f8a5e78fdb7" providerId="ADAL" clId="{D966A5EC-BAF5-4D4A-8BE7-F08999EFCECB}" dt="2025-04-07T13:13:03.891" v="519" actId="26606"/>
          <ac:graphicFrameMkLst>
            <pc:docMk/>
            <pc:sldMk cId="1584544025" sldId="267"/>
            <ac:graphicFrameMk id="7" creationId="{CA555D0E-81EA-CDED-747E-EC99846A704C}"/>
          </ac:graphicFrameMkLst>
        </pc:graphicFrameChg>
        <pc:graphicFrameChg chg="add del">
          <ac:chgData name="Maiken Hansen Haar" userId="7a856eae-5fed-4a5a-9107-7f8a5e78fdb7" providerId="ADAL" clId="{D966A5EC-BAF5-4D4A-8BE7-F08999EFCECB}" dt="2025-04-07T13:13:15.269" v="521" actId="26606"/>
          <ac:graphicFrameMkLst>
            <pc:docMk/>
            <pc:sldMk cId="1584544025" sldId="267"/>
            <ac:graphicFrameMk id="8" creationId="{63818171-3261-6E2F-17C5-1C0DF47C4B77}"/>
          </ac:graphicFrameMkLst>
        </pc:graphicFrameChg>
        <pc:graphicFrameChg chg="add del">
          <ac:chgData name="Maiken Hansen Haar" userId="7a856eae-5fed-4a5a-9107-7f8a5e78fdb7" providerId="ADAL" clId="{D966A5EC-BAF5-4D4A-8BE7-F08999EFCECB}" dt="2025-04-07T13:16:23.777" v="555" actId="26606"/>
          <ac:graphicFrameMkLst>
            <pc:docMk/>
            <pc:sldMk cId="1584544025" sldId="267"/>
            <ac:graphicFrameMk id="9" creationId="{42757CF6-611A-FBB7-1A9A-890B4414449F}"/>
          </ac:graphicFrameMkLst>
        </pc:graphicFrameChg>
        <pc:graphicFrameChg chg="add del">
          <ac:chgData name="Maiken Hansen Haar" userId="7a856eae-5fed-4a5a-9107-7f8a5e78fdb7" providerId="ADAL" clId="{D966A5EC-BAF5-4D4A-8BE7-F08999EFCECB}" dt="2025-04-07T13:13:18.350" v="523" actId="26606"/>
          <ac:graphicFrameMkLst>
            <pc:docMk/>
            <pc:sldMk cId="1584544025" sldId="267"/>
            <ac:graphicFrameMk id="10" creationId="{4E21E242-23F5-4420-418E-7D8E4C6D365F}"/>
          </ac:graphicFrameMkLst>
        </pc:graphicFrameChg>
        <pc:graphicFrameChg chg="add del">
          <ac:chgData name="Maiken Hansen Haar" userId="7a856eae-5fed-4a5a-9107-7f8a5e78fdb7" providerId="ADAL" clId="{D966A5EC-BAF5-4D4A-8BE7-F08999EFCECB}" dt="2025-04-07T13:13:23.972" v="525" actId="26606"/>
          <ac:graphicFrameMkLst>
            <pc:docMk/>
            <pc:sldMk cId="1584544025" sldId="267"/>
            <ac:graphicFrameMk id="12" creationId="{601E2116-0671-1CCC-DC60-9F33A00118F5}"/>
          </ac:graphicFrameMkLst>
        </pc:graphicFrameChg>
        <pc:graphicFrameChg chg="add del mod modGraphic">
          <ac:chgData name="Maiken Hansen Haar" userId="7a856eae-5fed-4a5a-9107-7f8a5e78fdb7" providerId="ADAL" clId="{D966A5EC-BAF5-4D4A-8BE7-F08999EFCECB}" dt="2025-04-07T13:14:28.841" v="535" actId="26606"/>
          <ac:graphicFrameMkLst>
            <pc:docMk/>
            <pc:sldMk cId="1584544025" sldId="267"/>
            <ac:graphicFrameMk id="14" creationId="{A56B8E2C-2E37-AC46-F512-1796A3B6499C}"/>
          </ac:graphicFrameMkLst>
        </pc:graphicFrameChg>
        <pc:cxnChg chg="add del">
          <ac:chgData name="Maiken Hansen Haar" userId="7a856eae-5fed-4a5a-9107-7f8a5e78fdb7" providerId="ADAL" clId="{D966A5EC-BAF5-4D4A-8BE7-F08999EFCECB}" dt="2025-04-07T13:13:03.891" v="519" actId="26606"/>
          <ac:cxnSpMkLst>
            <pc:docMk/>
            <pc:sldMk cId="1584544025" sldId="267"/>
            <ac:cxnSpMk id="13" creationId="{E62D3963-2153-4637-96E6-E31BD2CE5D0D}"/>
          </ac:cxnSpMkLst>
        </pc:cxnChg>
      </pc:sldChg>
      <pc:sldChg chg="addSp delSp modSp new mod">
        <pc:chgData name="Maiken Hansen Haar" userId="7a856eae-5fed-4a5a-9107-7f8a5e78fdb7" providerId="ADAL" clId="{D966A5EC-BAF5-4D4A-8BE7-F08999EFCECB}" dt="2025-04-07T13:16:21.353" v="554" actId="26606"/>
        <pc:sldMkLst>
          <pc:docMk/>
          <pc:sldMk cId="2846113916" sldId="268"/>
        </pc:sldMkLst>
        <pc:spChg chg="mod">
          <ac:chgData name="Maiken Hansen Haar" userId="7a856eae-5fed-4a5a-9107-7f8a5e78fdb7" providerId="ADAL" clId="{D966A5EC-BAF5-4D4A-8BE7-F08999EFCECB}" dt="2025-04-04T11:43:31.798" v="415" actId="27636"/>
          <ac:spMkLst>
            <pc:docMk/>
            <pc:sldMk cId="2846113916" sldId="268"/>
            <ac:spMk id="2" creationId="{BCB8F7A4-14EE-2A5E-378A-94FD5CD1FB56}"/>
          </ac:spMkLst>
        </pc:spChg>
        <pc:spChg chg="add del mod">
          <ac:chgData name="Maiken Hansen Haar" userId="7a856eae-5fed-4a5a-9107-7f8a5e78fdb7" providerId="ADAL" clId="{D966A5EC-BAF5-4D4A-8BE7-F08999EFCECB}" dt="2025-04-07T13:16:21.353" v="554" actId="26606"/>
          <ac:spMkLst>
            <pc:docMk/>
            <pc:sldMk cId="2846113916" sldId="268"/>
            <ac:spMk id="3" creationId="{01708E5A-8ED3-35AC-E694-083F899970E2}"/>
          </ac:spMkLst>
        </pc:spChg>
        <pc:graphicFrameChg chg="add del">
          <ac:chgData name="Maiken Hansen Haar" userId="7a856eae-5fed-4a5a-9107-7f8a5e78fdb7" providerId="ADAL" clId="{D966A5EC-BAF5-4D4A-8BE7-F08999EFCECB}" dt="2025-04-07T13:16:21.353" v="554" actId="26606"/>
          <ac:graphicFrameMkLst>
            <pc:docMk/>
            <pc:sldMk cId="2846113916" sldId="268"/>
            <ac:graphicFrameMk id="5" creationId="{747712EA-5308-9676-625E-23B496448ACE}"/>
          </ac:graphicFrameMkLst>
        </pc:graphicFrameChg>
      </pc:sldChg>
      <pc:sldChg chg="modSp new mod">
        <pc:chgData name="Maiken Hansen Haar" userId="7a856eae-5fed-4a5a-9107-7f8a5e78fdb7" providerId="ADAL" clId="{D966A5EC-BAF5-4D4A-8BE7-F08999EFCECB}" dt="2025-04-04T11:45:04.342" v="433" actId="20577"/>
        <pc:sldMkLst>
          <pc:docMk/>
          <pc:sldMk cId="910646097" sldId="269"/>
        </pc:sldMkLst>
        <pc:spChg chg="mod">
          <ac:chgData name="Maiken Hansen Haar" userId="7a856eae-5fed-4a5a-9107-7f8a5e78fdb7" providerId="ADAL" clId="{D966A5EC-BAF5-4D4A-8BE7-F08999EFCECB}" dt="2025-04-04T11:44:44.277" v="427" actId="27636"/>
          <ac:spMkLst>
            <pc:docMk/>
            <pc:sldMk cId="910646097" sldId="269"/>
            <ac:spMk id="2" creationId="{F1CA822F-A1E0-FDA9-D4B0-3053101BDBBE}"/>
          </ac:spMkLst>
        </pc:spChg>
        <pc:spChg chg="mod">
          <ac:chgData name="Maiken Hansen Haar" userId="7a856eae-5fed-4a5a-9107-7f8a5e78fdb7" providerId="ADAL" clId="{D966A5EC-BAF5-4D4A-8BE7-F08999EFCECB}" dt="2025-04-04T11:45:04.342" v="433" actId="20577"/>
          <ac:spMkLst>
            <pc:docMk/>
            <pc:sldMk cId="910646097" sldId="269"/>
            <ac:spMk id="3" creationId="{FD28A50D-01A3-B259-EA4C-02DF887D4EEE}"/>
          </ac:spMkLst>
        </pc:spChg>
      </pc:sldChg>
      <pc:sldMasterChg chg="del delSldLayout">
        <pc:chgData name="Maiken Hansen Haar" userId="7a856eae-5fed-4a5a-9107-7f8a5e78fdb7" providerId="ADAL" clId="{D966A5EC-BAF5-4D4A-8BE7-F08999EFCECB}" dt="2025-04-04T07:45:30.083" v="4" actId="26606"/>
        <pc:sldMasterMkLst>
          <pc:docMk/>
          <pc:sldMasterMk cId="807579025" sldId="2147483648"/>
        </pc:sldMasterMkLst>
        <pc:sldLayoutChg chg="del">
          <pc:chgData name="Maiken Hansen Haar" userId="7a856eae-5fed-4a5a-9107-7f8a5e78fdb7" providerId="ADAL" clId="{D966A5EC-BAF5-4D4A-8BE7-F08999EFCECB}" dt="2025-04-04T07:45:30.083" v="4" actId="26606"/>
          <pc:sldLayoutMkLst>
            <pc:docMk/>
            <pc:sldMasterMk cId="807579025" sldId="2147483648"/>
            <pc:sldLayoutMk cId="2019047421" sldId="2147483649"/>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3237655839" sldId="2147483650"/>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527913119" sldId="2147483651"/>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3132344130" sldId="2147483652"/>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1534073730" sldId="2147483653"/>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2270388501" sldId="2147483654"/>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2065915226" sldId="2147483655"/>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1471516637" sldId="2147483656"/>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3631220530" sldId="2147483657"/>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4283573579" sldId="2147483658"/>
          </pc:sldLayoutMkLst>
        </pc:sldLayoutChg>
        <pc:sldLayoutChg chg="del">
          <pc:chgData name="Maiken Hansen Haar" userId="7a856eae-5fed-4a5a-9107-7f8a5e78fdb7" providerId="ADAL" clId="{D966A5EC-BAF5-4D4A-8BE7-F08999EFCECB}" dt="2025-04-04T07:45:30.083" v="4" actId="26606"/>
          <pc:sldLayoutMkLst>
            <pc:docMk/>
            <pc:sldMasterMk cId="807579025" sldId="2147483648"/>
            <pc:sldLayoutMk cId="2033104840" sldId="2147483659"/>
          </pc:sldLayoutMkLst>
        </pc:sldLayoutChg>
      </pc:sldMasterChg>
      <pc:sldMasterChg chg="add addSldLayout">
        <pc:chgData name="Maiken Hansen Haar" userId="7a856eae-5fed-4a5a-9107-7f8a5e78fdb7" providerId="ADAL" clId="{D966A5EC-BAF5-4D4A-8BE7-F08999EFCECB}" dt="2025-04-04T07:45:30.083" v="4" actId="26606"/>
        <pc:sldMasterMkLst>
          <pc:docMk/>
          <pc:sldMasterMk cId="521453336" sldId="2147483709"/>
        </pc:sldMasterMkLst>
        <pc:sldLayoutChg chg="add">
          <pc:chgData name="Maiken Hansen Haar" userId="7a856eae-5fed-4a5a-9107-7f8a5e78fdb7" providerId="ADAL" clId="{D966A5EC-BAF5-4D4A-8BE7-F08999EFCECB}" dt="2025-04-04T07:45:30.083" v="4" actId="26606"/>
          <pc:sldLayoutMkLst>
            <pc:docMk/>
            <pc:sldMasterMk cId="521453336" sldId="2147483709"/>
            <pc:sldLayoutMk cId="1688742795" sldId="2147483698"/>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2840037254" sldId="2147483699"/>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3622348671" sldId="2147483700"/>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2995883691" sldId="2147483701"/>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4140183965" sldId="2147483702"/>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2608968776" sldId="2147483703"/>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2305320302" sldId="2147483704"/>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3721727210" sldId="2147483705"/>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4197207097" sldId="2147483706"/>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2577368708" sldId="2147483707"/>
          </pc:sldLayoutMkLst>
        </pc:sldLayoutChg>
        <pc:sldLayoutChg chg="add">
          <pc:chgData name="Maiken Hansen Haar" userId="7a856eae-5fed-4a5a-9107-7f8a5e78fdb7" providerId="ADAL" clId="{D966A5EC-BAF5-4D4A-8BE7-F08999EFCECB}" dt="2025-04-04T07:45:30.083" v="4" actId="26606"/>
          <pc:sldLayoutMkLst>
            <pc:docMk/>
            <pc:sldMasterMk cId="521453336" sldId="2147483709"/>
            <pc:sldLayoutMk cId="527057425" sldId="2147483708"/>
          </pc:sldLayoutMkLst>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5610A-17B4-4656-93CF-E1D9982860F7}"/>
              </a:ext>
            </a:extLst>
          </p:cNvPr>
          <p:cNvSpPr>
            <a:spLocks noGrp="1"/>
          </p:cNvSpPr>
          <p:nvPr>
            <p:ph type="ctrTitle"/>
          </p:nvPr>
        </p:nvSpPr>
        <p:spPr>
          <a:xfrm>
            <a:off x="640080" y="1371599"/>
            <a:ext cx="6675120" cy="2951825"/>
          </a:xfrm>
        </p:spPr>
        <p:txBody>
          <a:bodyPr anchor="t">
            <a:normAutofit/>
          </a:bodyPr>
          <a:lstStyle>
            <a:lvl1pPr algn="l">
              <a:defRPr sz="54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A451C80B-DFD6-415B-BA5B-E56E510CD12B}"/>
              </a:ext>
            </a:extLst>
          </p:cNvPr>
          <p:cNvSpPr>
            <a:spLocks noGrp="1"/>
          </p:cNvSpPr>
          <p:nvPr>
            <p:ph type="subTitle" idx="1"/>
          </p:nvPr>
        </p:nvSpPr>
        <p:spPr>
          <a:xfrm>
            <a:off x="640080" y="4584879"/>
            <a:ext cx="6675120" cy="1287887"/>
          </a:xfrm>
        </p:spPr>
        <p:txBody>
          <a:bodyPr anchor="b">
            <a:normAutofit/>
          </a:bodyPr>
          <a:lstStyle>
            <a:lvl1pPr marL="0" indent="0" algn="l">
              <a:lnSpc>
                <a:spcPct val="130000"/>
              </a:lnSpc>
              <a:buNone/>
              <a:defRPr sz="1800" b="1" cap="all" spc="300" baseline="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a:extLst>
              <a:ext uri="{FF2B5EF4-FFF2-40B4-BE49-F238E27FC236}">
                <a16:creationId xmlns:a16="http://schemas.microsoft.com/office/drawing/2014/main" id="{67A2065B-06FF-4991-9F8A-4BE25457B479}"/>
              </a:ext>
            </a:extLst>
          </p:cNvPr>
          <p:cNvSpPr>
            <a:spLocks noGrp="1"/>
          </p:cNvSpPr>
          <p:nvPr>
            <p:ph type="dt" sz="half" idx="10"/>
          </p:nvPr>
        </p:nvSpPr>
        <p:spPr/>
        <p:txBody>
          <a:bodyPr/>
          <a:lstStyle/>
          <a:p>
            <a:fld id="{6444479B-705B-4489-957E-7E8A228BDFA0}" type="datetime1">
              <a:rPr lang="en-US" smtClean="0"/>
              <a:t>4/7/2025</a:t>
            </a:fld>
            <a:endParaRPr lang="en-US"/>
          </a:p>
        </p:txBody>
      </p:sp>
      <p:sp>
        <p:nvSpPr>
          <p:cNvPr id="5" name="Footer Placeholder 4">
            <a:extLst>
              <a:ext uri="{FF2B5EF4-FFF2-40B4-BE49-F238E27FC236}">
                <a16:creationId xmlns:a16="http://schemas.microsoft.com/office/drawing/2014/main" id="{B20DF2FA-C604-45D8-A633-11D3742EC141}"/>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2EE5DA9-2D04-4850-AB9F-BD353816504A}"/>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30532030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5E4BB7-3F30-4C31-9BB2-8EC24FC0A1D6}"/>
              </a:ext>
            </a:extLst>
          </p:cNvPr>
          <p:cNvSpPr>
            <a:spLocks noGrp="1"/>
          </p:cNvSpPr>
          <p:nvPr>
            <p:ph type="title"/>
          </p:nvPr>
        </p:nvSpPr>
        <p:spPr/>
        <p:txBody>
          <a:bodyPr/>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1ECF4134-70F5-4EE6-88BE-49D129630CD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C19EABC7-C044-44DE-B303-55A0581DA1E8}"/>
              </a:ext>
            </a:extLst>
          </p:cNvPr>
          <p:cNvSpPr>
            <a:spLocks noGrp="1"/>
          </p:cNvSpPr>
          <p:nvPr>
            <p:ph type="dt" sz="half" idx="10"/>
          </p:nvPr>
        </p:nvSpPr>
        <p:spPr/>
        <p:txBody>
          <a:bodyPr/>
          <a:lstStyle/>
          <a:p>
            <a:fld id="{C07B66AD-7C08-490A-ADA4-B47E10FB2407}" type="datetime1">
              <a:rPr lang="en-US" smtClean="0"/>
              <a:t>4/7/2025</a:t>
            </a:fld>
            <a:endParaRPr lang="en-US"/>
          </a:p>
        </p:txBody>
      </p:sp>
      <p:sp>
        <p:nvSpPr>
          <p:cNvPr id="5" name="Footer Placeholder 4">
            <a:extLst>
              <a:ext uri="{FF2B5EF4-FFF2-40B4-BE49-F238E27FC236}">
                <a16:creationId xmlns:a16="http://schemas.microsoft.com/office/drawing/2014/main" id="{4D4A63E1-5BC5-402E-9916-BAB84BCF0BB2}"/>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2EF915-AF64-4ECC-8B1A-B7E6A89B7917}"/>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9958836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31CB3635-47E1-90D8-B693-DA85A66B3831}"/>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Vertical Title 1">
            <a:extLst>
              <a:ext uri="{FF2B5EF4-FFF2-40B4-BE49-F238E27FC236}">
                <a16:creationId xmlns:a16="http://schemas.microsoft.com/office/drawing/2014/main" id="{6EB09414-2AA1-4D8E-A00A-C092FBC92D91}"/>
              </a:ext>
            </a:extLst>
          </p:cNvPr>
          <p:cNvSpPr>
            <a:spLocks noGrp="1"/>
          </p:cNvSpPr>
          <p:nvPr>
            <p:ph type="title" orient="vert"/>
          </p:nvPr>
        </p:nvSpPr>
        <p:spPr>
          <a:xfrm>
            <a:off x="9209219" y="640079"/>
            <a:ext cx="1811773" cy="5536884"/>
          </a:xfrm>
        </p:spPr>
        <p:txBody>
          <a:bodyPr vert="eaVert"/>
          <a:lstStyle/>
          <a:p>
            <a:r>
              <a:rPr lang="en-US"/>
              <a:t>Click to edit Master title style</a:t>
            </a:r>
            <a:endParaRPr lang="en-US" dirty="0"/>
          </a:p>
        </p:txBody>
      </p:sp>
      <p:sp>
        <p:nvSpPr>
          <p:cNvPr id="3" name="Vertical Text Placeholder 2">
            <a:extLst>
              <a:ext uri="{FF2B5EF4-FFF2-40B4-BE49-F238E27FC236}">
                <a16:creationId xmlns:a16="http://schemas.microsoft.com/office/drawing/2014/main" id="{D42C3A78-37C5-46D0-9DF4-CB78AF883C2C}"/>
              </a:ext>
            </a:extLst>
          </p:cNvPr>
          <p:cNvSpPr>
            <a:spLocks noGrp="1"/>
          </p:cNvSpPr>
          <p:nvPr>
            <p:ph type="body" orient="vert" idx="1"/>
          </p:nvPr>
        </p:nvSpPr>
        <p:spPr>
          <a:xfrm>
            <a:off x="640080" y="640080"/>
            <a:ext cx="8412422" cy="553688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49D8705E-925D-4F57-8268-107CE3CF4C45}"/>
              </a:ext>
            </a:extLst>
          </p:cNvPr>
          <p:cNvSpPr>
            <a:spLocks noGrp="1"/>
          </p:cNvSpPr>
          <p:nvPr>
            <p:ph type="dt" sz="half" idx="10"/>
          </p:nvPr>
        </p:nvSpPr>
        <p:spPr/>
        <p:txBody>
          <a:bodyPr/>
          <a:lstStyle/>
          <a:p>
            <a:fld id="{05B95027-4255-49E7-9841-CD21BCC99996}" type="datetime1">
              <a:rPr lang="en-US" smtClean="0"/>
              <a:t>4/7/2025</a:t>
            </a:fld>
            <a:endParaRPr lang="en-US"/>
          </a:p>
        </p:txBody>
      </p:sp>
      <p:sp>
        <p:nvSpPr>
          <p:cNvPr id="5" name="Footer Placeholder 4">
            <a:extLst>
              <a:ext uri="{FF2B5EF4-FFF2-40B4-BE49-F238E27FC236}">
                <a16:creationId xmlns:a16="http://schemas.microsoft.com/office/drawing/2014/main" id="{50FE207E-070D-4EC8-A44C-21F1815FDAA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15D01D1-C266-4161-A820-C084B980131C}"/>
              </a:ext>
            </a:extLst>
          </p:cNvPr>
          <p:cNvSpPr>
            <a:spLocks noGrp="1"/>
          </p:cNvSpPr>
          <p:nvPr>
            <p:ph type="sldNum" sz="quarter" idx="12"/>
          </p:nvPr>
        </p:nvSpPr>
        <p:spPr/>
        <p:txBody>
          <a:bodyPr/>
          <a:lstStyle/>
          <a:p>
            <a:fld id="{70C12960-6E85-460F-B6E3-5B82CB31AF3D}" type="slidenum">
              <a:rPr lang="en-US" smtClean="0"/>
              <a:t>‹nr.›</a:t>
            </a:fld>
            <a:endParaRPr lang="en-US"/>
          </a:p>
        </p:txBody>
      </p:sp>
      <p:cxnSp>
        <p:nvCxnSpPr>
          <p:cNvPr id="7" name="Straight Connector 6">
            <a:extLst>
              <a:ext uri="{FF2B5EF4-FFF2-40B4-BE49-F238E27FC236}">
                <a16:creationId xmlns:a16="http://schemas.microsoft.com/office/drawing/2014/main" id="{3230604F-219C-2DEE-830E-27274CC2FE19}"/>
              </a:ext>
              <a:ext uri="{C183D7F6-B498-43B3-948B-1728B52AA6E4}">
                <adec:decorative xmlns:adec="http://schemas.microsoft.com/office/drawing/2017/decorative" val="1"/>
              </a:ext>
            </a:extLst>
          </p:cNvPr>
          <p:cNvCxnSpPr>
            <a:cxnSpLocks/>
          </p:cNvCxnSpPr>
          <p:nvPr/>
        </p:nvCxnSpPr>
        <p:spPr>
          <a:xfrm rot="5400000">
            <a:off x="10872154" y="1192438"/>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089687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08B246-6A68-46BE-9DBD-614FA8CF4E26}"/>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03E47706-8D18-4093-A7C1-F30D7543CED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C7C8FC-AAEA-4AB6-9DB5-2503F58F0E69}"/>
              </a:ext>
            </a:extLst>
          </p:cNvPr>
          <p:cNvSpPr>
            <a:spLocks noGrp="1"/>
          </p:cNvSpPr>
          <p:nvPr>
            <p:ph type="dt" sz="half" idx="10"/>
          </p:nvPr>
        </p:nvSpPr>
        <p:spPr/>
        <p:txBody>
          <a:bodyPr/>
          <a:lstStyle/>
          <a:p>
            <a:fld id="{9F89F774-3FA6-43B8-9241-99959C8FD463}" type="datetime1">
              <a:rPr lang="en-US" smtClean="0"/>
              <a:t>4/7/2025</a:t>
            </a:fld>
            <a:endParaRPr lang="en-US"/>
          </a:p>
        </p:txBody>
      </p:sp>
      <p:sp>
        <p:nvSpPr>
          <p:cNvPr id="5" name="Footer Placeholder 4">
            <a:extLst>
              <a:ext uri="{FF2B5EF4-FFF2-40B4-BE49-F238E27FC236}">
                <a16:creationId xmlns:a16="http://schemas.microsoft.com/office/drawing/2014/main" id="{E8B1616B-3F08-4869-A522-773C38940F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3E030CE6-9124-4B3A-A912-AE16B5C34003}"/>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721727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1BB59B6-79B9-97F5-AC3B-DF65899D39D8}"/>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6C78885-57B2-4930-BD7D-CBF916EDF1C6}"/>
              </a:ext>
            </a:extLst>
          </p:cNvPr>
          <p:cNvSpPr>
            <a:spLocks noGrp="1"/>
          </p:cNvSpPr>
          <p:nvPr>
            <p:ph type="title"/>
          </p:nvPr>
        </p:nvSpPr>
        <p:spPr>
          <a:xfrm>
            <a:off x="640080" y="1291366"/>
            <a:ext cx="9214884" cy="3159974"/>
          </a:xfrm>
        </p:spPr>
        <p:txBody>
          <a:bodyPr anchor="b">
            <a:normAutofit/>
          </a:bodyPr>
          <a:lstStyle>
            <a:lvl1pPr>
              <a:defRPr sz="54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BE495E4-2F8B-4CC7-88AC-A312067E60D2}"/>
              </a:ext>
            </a:extLst>
          </p:cNvPr>
          <p:cNvSpPr>
            <a:spLocks noGrp="1"/>
          </p:cNvSpPr>
          <p:nvPr>
            <p:ph type="body" idx="1"/>
          </p:nvPr>
        </p:nvSpPr>
        <p:spPr>
          <a:xfrm>
            <a:off x="640080" y="5018567"/>
            <a:ext cx="7907079" cy="1073889"/>
          </a:xfrm>
        </p:spPr>
        <p:txBody>
          <a:bodyPr>
            <a:normAutofit/>
          </a:bodyPr>
          <a:lstStyle>
            <a:lvl1pPr marL="0" indent="0">
              <a:buNone/>
              <a:defRPr sz="20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8585CC9-BAD3-4807-90BB-97DA2D6A6BE2}"/>
              </a:ext>
            </a:extLst>
          </p:cNvPr>
          <p:cNvSpPr>
            <a:spLocks noGrp="1"/>
          </p:cNvSpPr>
          <p:nvPr>
            <p:ph type="dt" sz="half" idx="10"/>
          </p:nvPr>
        </p:nvSpPr>
        <p:spPr/>
        <p:txBody>
          <a:bodyPr/>
          <a:lstStyle/>
          <a:p>
            <a:fld id="{F9504452-5DCC-4FE2-A5C9-8A5EF6714D65}" type="datetime1">
              <a:rPr lang="en-US" smtClean="0"/>
              <a:t>4/7/2025</a:t>
            </a:fld>
            <a:endParaRPr lang="en-US"/>
          </a:p>
        </p:txBody>
      </p:sp>
      <p:sp>
        <p:nvSpPr>
          <p:cNvPr id="5" name="Footer Placeholder 4">
            <a:extLst>
              <a:ext uri="{FF2B5EF4-FFF2-40B4-BE49-F238E27FC236}">
                <a16:creationId xmlns:a16="http://schemas.microsoft.com/office/drawing/2014/main" id="{5F108CEF-165F-4D7E-9666-5CD0156B497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FE0EBC3D-3277-4D34-9F67-71040C21E3B3}"/>
              </a:ext>
            </a:extLst>
          </p:cNvPr>
          <p:cNvSpPr>
            <a:spLocks noGrp="1"/>
          </p:cNvSpPr>
          <p:nvPr>
            <p:ph type="sldNum" sz="quarter" idx="12"/>
          </p:nvPr>
        </p:nvSpPr>
        <p:spPr/>
        <p:txBody>
          <a:bodyPr/>
          <a:lstStyle/>
          <a:p>
            <a:fld id="{70C12960-6E85-460F-B6E3-5B82CB31AF3D}" type="slidenum">
              <a:rPr lang="en-US" smtClean="0"/>
              <a:t>‹nr.›</a:t>
            </a:fld>
            <a:endParaRPr lang="en-US"/>
          </a:p>
        </p:txBody>
      </p:sp>
      <p:cxnSp>
        <p:nvCxnSpPr>
          <p:cNvPr id="7" name="Straight Connector 6">
            <a:extLst>
              <a:ext uri="{FF2B5EF4-FFF2-40B4-BE49-F238E27FC236}">
                <a16:creationId xmlns:a16="http://schemas.microsoft.com/office/drawing/2014/main" id="{FF05EAE5-4812-F718-6D75-9627884180BF}"/>
              </a:ext>
              <a:ext uri="{C183D7F6-B498-43B3-948B-1728B52AA6E4}">
                <adec:decorative xmlns:adec="http://schemas.microsoft.com/office/drawing/2017/decorative" val="1"/>
              </a:ext>
            </a:extLst>
          </p:cNvPr>
          <p:cNvCxnSpPr>
            <a:cxnSpLocks/>
          </p:cNvCxnSpPr>
          <p:nvPr/>
        </p:nvCxnSpPr>
        <p:spPr>
          <a:xfrm>
            <a:off x="716281" y="4715234"/>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972070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77A4-4D01-45B6-9563-0BF13BA72F7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EE17E00-96AC-45F0-82B2-9F601E9B93C2}"/>
              </a:ext>
            </a:extLst>
          </p:cNvPr>
          <p:cNvSpPr>
            <a:spLocks noGrp="1"/>
          </p:cNvSpPr>
          <p:nvPr>
            <p:ph sz="half" idx="1"/>
          </p:nvPr>
        </p:nvSpPr>
        <p:spPr>
          <a:xfrm>
            <a:off x="640080"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72BA30CD-95C0-427B-A571-A7D8A53278F4}"/>
              </a:ext>
            </a:extLst>
          </p:cNvPr>
          <p:cNvSpPr>
            <a:spLocks noGrp="1"/>
          </p:cNvSpPr>
          <p:nvPr>
            <p:ph sz="half" idx="2"/>
          </p:nvPr>
        </p:nvSpPr>
        <p:spPr>
          <a:xfrm>
            <a:off x="6318928" y="2633472"/>
            <a:ext cx="5212080" cy="35661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86F67CAC-53E4-44AF-BEAC-8FFB96F05A86}"/>
              </a:ext>
            </a:extLst>
          </p:cNvPr>
          <p:cNvSpPr>
            <a:spLocks noGrp="1"/>
          </p:cNvSpPr>
          <p:nvPr>
            <p:ph type="dt" sz="half" idx="10"/>
          </p:nvPr>
        </p:nvSpPr>
        <p:spPr/>
        <p:txBody>
          <a:bodyPr/>
          <a:lstStyle/>
          <a:p>
            <a:fld id="{E579ABC2-0180-4F3A-A895-A85BC724D472}" type="datetime1">
              <a:rPr lang="en-US" smtClean="0"/>
              <a:t>4/7/2025</a:t>
            </a:fld>
            <a:endParaRPr lang="en-US"/>
          </a:p>
        </p:txBody>
      </p:sp>
      <p:sp>
        <p:nvSpPr>
          <p:cNvPr id="6" name="Footer Placeholder 5">
            <a:extLst>
              <a:ext uri="{FF2B5EF4-FFF2-40B4-BE49-F238E27FC236}">
                <a16:creationId xmlns:a16="http://schemas.microsoft.com/office/drawing/2014/main" id="{083D9F3A-E7F0-45E7-AFA8-0D4A669EC16C}"/>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C5F008B-58BB-45FF-923F-5909DAB49D34}"/>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5773687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B549-9E51-42E0-992A-73E775957773}"/>
              </a:ext>
            </a:extLst>
          </p:cNvPr>
          <p:cNvSpPr>
            <a:spLocks noGrp="1"/>
          </p:cNvSpPr>
          <p:nvPr>
            <p:ph type="title"/>
          </p:nvPr>
        </p:nvSpPr>
        <p:spPr>
          <a:xfrm>
            <a:off x="640079" y="1371599"/>
            <a:ext cx="10890929" cy="939753"/>
          </a:xfrm>
        </p:spPr>
        <p:txBody>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C81A5FDC-7C4B-45FB-8462-E2CE79919F33}"/>
              </a:ext>
            </a:extLst>
          </p:cNvPr>
          <p:cNvSpPr>
            <a:spLocks noGrp="1"/>
          </p:cNvSpPr>
          <p:nvPr>
            <p:ph type="body" idx="1"/>
          </p:nvPr>
        </p:nvSpPr>
        <p:spPr>
          <a:xfrm>
            <a:off x="640079"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BD8B686-2E92-45B9-A3D7-9DCAA0C50B36}"/>
              </a:ext>
            </a:extLst>
          </p:cNvPr>
          <p:cNvSpPr>
            <a:spLocks noGrp="1"/>
          </p:cNvSpPr>
          <p:nvPr>
            <p:ph sz="half" idx="2"/>
          </p:nvPr>
        </p:nvSpPr>
        <p:spPr>
          <a:xfrm>
            <a:off x="640079"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86ADB526-4A44-47B6-8D14-93202E590AA7}"/>
              </a:ext>
            </a:extLst>
          </p:cNvPr>
          <p:cNvSpPr>
            <a:spLocks noGrp="1"/>
          </p:cNvSpPr>
          <p:nvPr>
            <p:ph type="body" sz="quarter" idx="3"/>
          </p:nvPr>
        </p:nvSpPr>
        <p:spPr>
          <a:xfrm>
            <a:off x="6318928" y="2311352"/>
            <a:ext cx="5212080" cy="695373"/>
          </a:xfrm>
        </p:spPr>
        <p:txBody>
          <a:bodyPr anchor="b">
            <a:normAutofit/>
          </a:bodyPr>
          <a:lstStyle>
            <a:lvl1pPr marL="0" indent="0">
              <a:buNone/>
              <a:defRPr sz="1800" b="1" cap="all" spc="300"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74177CA-5C13-4311-BFD3-B98FBD942DA5}"/>
              </a:ext>
            </a:extLst>
          </p:cNvPr>
          <p:cNvSpPr>
            <a:spLocks noGrp="1"/>
          </p:cNvSpPr>
          <p:nvPr>
            <p:ph sz="quarter" idx="4"/>
          </p:nvPr>
        </p:nvSpPr>
        <p:spPr>
          <a:xfrm>
            <a:off x="6318928" y="3006725"/>
            <a:ext cx="5212080" cy="319125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DEA255A-4CB5-40CA-B756-1AA5E27C20BF}"/>
              </a:ext>
            </a:extLst>
          </p:cNvPr>
          <p:cNvSpPr>
            <a:spLocks noGrp="1"/>
          </p:cNvSpPr>
          <p:nvPr>
            <p:ph type="dt" sz="half" idx="10"/>
          </p:nvPr>
        </p:nvSpPr>
        <p:spPr/>
        <p:txBody>
          <a:bodyPr/>
          <a:lstStyle/>
          <a:p>
            <a:fld id="{6AEEA9BA-4E8F-439E-BEA4-91FBA01E3F5F}" type="datetime1">
              <a:rPr lang="en-US" smtClean="0"/>
              <a:t>4/7/2025</a:t>
            </a:fld>
            <a:endParaRPr lang="en-US"/>
          </a:p>
        </p:txBody>
      </p:sp>
      <p:sp>
        <p:nvSpPr>
          <p:cNvPr id="8" name="Footer Placeholder 7">
            <a:extLst>
              <a:ext uri="{FF2B5EF4-FFF2-40B4-BE49-F238E27FC236}">
                <a16:creationId xmlns:a16="http://schemas.microsoft.com/office/drawing/2014/main" id="{FF3072C4-10F1-49B8-B0BF-69204EDDCFAE}"/>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4A5ACC97-44C1-4887-909B-E6732D3C1FFE}"/>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5270574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27D313-943A-47E0-8A7A-DFFBCC297AB7}"/>
              </a:ext>
            </a:extLst>
          </p:cNvPr>
          <p:cNvSpPr>
            <a:spLocks noGrp="1"/>
          </p:cNvSpPr>
          <p:nvPr>
            <p:ph type="title"/>
          </p:nvPr>
        </p:nvSpPr>
        <p:spPr/>
        <p:txBody>
          <a:body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23AC25A7-81C8-4AA1-AD9F-C78A451FDE2E}"/>
              </a:ext>
            </a:extLst>
          </p:cNvPr>
          <p:cNvSpPr>
            <a:spLocks noGrp="1"/>
          </p:cNvSpPr>
          <p:nvPr>
            <p:ph type="dt" sz="half" idx="10"/>
          </p:nvPr>
        </p:nvSpPr>
        <p:spPr/>
        <p:txBody>
          <a:bodyPr/>
          <a:lstStyle/>
          <a:p>
            <a:fld id="{BE15BF18-0007-481C-AA29-413124BC3EE7}" type="datetime1">
              <a:rPr lang="en-US" smtClean="0"/>
              <a:t>4/7/2025</a:t>
            </a:fld>
            <a:endParaRPr lang="en-US"/>
          </a:p>
        </p:txBody>
      </p:sp>
      <p:sp>
        <p:nvSpPr>
          <p:cNvPr id="4" name="Footer Placeholder 3">
            <a:extLst>
              <a:ext uri="{FF2B5EF4-FFF2-40B4-BE49-F238E27FC236}">
                <a16:creationId xmlns:a16="http://schemas.microsoft.com/office/drawing/2014/main" id="{6EF54740-6022-46B2-9C55-B60E9651684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89497C9-6B5E-46D6-8FE9-0A5E0CF7F95B}"/>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41401839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useBgFill="1">
        <p:nvSpPr>
          <p:cNvPr id="5" name="Rectangle 4">
            <a:extLst>
              <a:ext uri="{FF2B5EF4-FFF2-40B4-BE49-F238E27FC236}">
                <a16:creationId xmlns:a16="http://schemas.microsoft.com/office/drawing/2014/main" id="{149F9F0F-FB8C-5565-247C-BDCC156B5CAF}"/>
              </a:ext>
            </a:extLst>
          </p:cNvPr>
          <p:cNvSpPr/>
          <p:nvPr/>
        </p:nvSpPr>
        <p:spPr>
          <a:xfrm>
            <a:off x="0" y="0"/>
            <a:ext cx="12192000" cy="6858000"/>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Date Placeholder 1">
            <a:extLst>
              <a:ext uri="{FF2B5EF4-FFF2-40B4-BE49-F238E27FC236}">
                <a16:creationId xmlns:a16="http://schemas.microsoft.com/office/drawing/2014/main" id="{92740D3C-270A-401A-810C-2F86BBBB87D4}"/>
              </a:ext>
            </a:extLst>
          </p:cNvPr>
          <p:cNvSpPr>
            <a:spLocks noGrp="1"/>
          </p:cNvSpPr>
          <p:nvPr>
            <p:ph type="dt" sz="half" idx="10"/>
          </p:nvPr>
        </p:nvSpPr>
        <p:spPr/>
        <p:txBody>
          <a:bodyPr/>
          <a:lstStyle/>
          <a:p>
            <a:fld id="{09BE9870-3748-43AD-B547-02A075CB4A1D}" type="datetime1">
              <a:rPr lang="en-US" smtClean="0"/>
              <a:t>4/7/2025</a:t>
            </a:fld>
            <a:endParaRPr lang="en-US"/>
          </a:p>
        </p:txBody>
      </p:sp>
      <p:sp>
        <p:nvSpPr>
          <p:cNvPr id="3" name="Footer Placeholder 2">
            <a:extLst>
              <a:ext uri="{FF2B5EF4-FFF2-40B4-BE49-F238E27FC236}">
                <a16:creationId xmlns:a16="http://schemas.microsoft.com/office/drawing/2014/main" id="{DDCBE9F8-1765-4F36-A4DE-1DB136025AC9}"/>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7790CF9E-A6C6-4873-ADBE-7A2939319E58}"/>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16887427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8CDF8-00AD-4441-A6D5-9D7A659EB6C0}"/>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28C330AF-CB7E-420A-AE8A-E02E90325885}"/>
              </a:ext>
            </a:extLst>
          </p:cNvPr>
          <p:cNvSpPr>
            <a:spLocks noGrp="1"/>
          </p:cNvSpPr>
          <p:nvPr>
            <p:ph idx="1"/>
          </p:nvPr>
        </p:nvSpPr>
        <p:spPr>
          <a:xfrm>
            <a:off x="4936519" y="1031001"/>
            <a:ext cx="6594490" cy="5166360"/>
          </a:xfrm>
        </p:spPr>
        <p:txBody>
          <a:bodyPr>
            <a:normAutofit/>
          </a:bodyPr>
          <a:lstStyle>
            <a:lvl1pPr>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F43257AD-2422-4CDA-9C55-700F4B5BF251}"/>
              </a:ext>
            </a:extLst>
          </p:cNvPr>
          <p:cNvSpPr>
            <a:spLocks noGrp="1"/>
          </p:cNvSpPr>
          <p:nvPr>
            <p:ph type="body" sz="half" idx="2"/>
          </p:nvPr>
        </p:nvSpPr>
        <p:spPr>
          <a:xfrm>
            <a:off x="640080" y="2972168"/>
            <a:ext cx="3859397" cy="3226826"/>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1B7454-C1CC-46F2-A6FB-1FE786C48F49}"/>
              </a:ext>
            </a:extLst>
          </p:cNvPr>
          <p:cNvSpPr>
            <a:spLocks noGrp="1"/>
          </p:cNvSpPr>
          <p:nvPr>
            <p:ph type="dt" sz="half" idx="10"/>
          </p:nvPr>
        </p:nvSpPr>
        <p:spPr/>
        <p:txBody>
          <a:bodyPr/>
          <a:lstStyle/>
          <a:p>
            <a:fld id="{558E7897-33C5-4F1A-9307-D068E37F3DC7}" type="datetime1">
              <a:rPr lang="en-US" smtClean="0"/>
              <a:t>4/7/2025</a:t>
            </a:fld>
            <a:endParaRPr lang="en-US"/>
          </a:p>
        </p:txBody>
      </p:sp>
      <p:sp>
        <p:nvSpPr>
          <p:cNvPr id="6" name="Footer Placeholder 5">
            <a:extLst>
              <a:ext uri="{FF2B5EF4-FFF2-40B4-BE49-F238E27FC236}">
                <a16:creationId xmlns:a16="http://schemas.microsoft.com/office/drawing/2014/main" id="{49077DBE-6CC7-421B-AB5E-341E20BD922B}"/>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D6EAB8F-7526-4CDB-B782-FAD8B3E70B0A}"/>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2840037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1647F-5A61-44C9-81DC-331C9AE5DDAE}"/>
              </a:ext>
            </a:extLst>
          </p:cNvPr>
          <p:cNvSpPr>
            <a:spLocks noGrp="1"/>
          </p:cNvSpPr>
          <p:nvPr>
            <p:ph type="title"/>
          </p:nvPr>
        </p:nvSpPr>
        <p:spPr>
          <a:xfrm>
            <a:off x="640080" y="1371600"/>
            <a:ext cx="3859397" cy="1451723"/>
          </a:xfrm>
        </p:spPr>
        <p:txBody>
          <a:bodyPr anchor="t">
            <a:normAutofit/>
          </a:bodyPr>
          <a:lstStyle>
            <a:lvl1pPr>
              <a:defRPr sz="36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31627A0F-F1B8-49BE-A0FF-7FE16E3BDCC1}"/>
              </a:ext>
            </a:extLst>
          </p:cNvPr>
          <p:cNvSpPr>
            <a:spLocks noGrp="1"/>
          </p:cNvSpPr>
          <p:nvPr>
            <p:ph type="pic" idx="1"/>
          </p:nvPr>
        </p:nvSpPr>
        <p:spPr>
          <a:xfrm>
            <a:off x="4937760" y="1033271"/>
            <a:ext cx="6592824" cy="516636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a:extLst>
              <a:ext uri="{FF2B5EF4-FFF2-40B4-BE49-F238E27FC236}">
                <a16:creationId xmlns:a16="http://schemas.microsoft.com/office/drawing/2014/main" id="{C86D1BD6-1519-4431-9FAF-7D4F4129972C}"/>
              </a:ext>
            </a:extLst>
          </p:cNvPr>
          <p:cNvSpPr>
            <a:spLocks noGrp="1"/>
          </p:cNvSpPr>
          <p:nvPr>
            <p:ph type="body" sz="half" idx="2"/>
          </p:nvPr>
        </p:nvSpPr>
        <p:spPr>
          <a:xfrm>
            <a:off x="640080" y="2972167"/>
            <a:ext cx="3859397" cy="32268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5A587A0-353B-42C2-BA96-B1ADEDF642BE}"/>
              </a:ext>
            </a:extLst>
          </p:cNvPr>
          <p:cNvSpPr>
            <a:spLocks noGrp="1"/>
          </p:cNvSpPr>
          <p:nvPr>
            <p:ph type="dt" sz="half" idx="10"/>
          </p:nvPr>
        </p:nvSpPr>
        <p:spPr/>
        <p:txBody>
          <a:bodyPr/>
          <a:lstStyle/>
          <a:p>
            <a:fld id="{82E171BA-CC09-47C8-A6DF-F5C5CB59CEEC}" type="datetime1">
              <a:rPr lang="en-US" smtClean="0"/>
              <a:t>4/7/2025</a:t>
            </a:fld>
            <a:endParaRPr lang="en-US"/>
          </a:p>
        </p:txBody>
      </p:sp>
      <p:sp>
        <p:nvSpPr>
          <p:cNvPr id="6" name="Footer Placeholder 5">
            <a:extLst>
              <a:ext uri="{FF2B5EF4-FFF2-40B4-BE49-F238E27FC236}">
                <a16:creationId xmlns:a16="http://schemas.microsoft.com/office/drawing/2014/main" id="{44D5A88E-3957-4B76-B1BE-4164029217B5}"/>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A5F7C5FD-E56A-4C66-8F23-087F95A2FD0E}"/>
              </a:ext>
            </a:extLst>
          </p:cNvPr>
          <p:cNvSpPr>
            <a:spLocks noGrp="1"/>
          </p:cNvSpPr>
          <p:nvPr>
            <p:ph type="sldNum" sz="quarter" idx="12"/>
          </p:nvPr>
        </p:nvSpPr>
        <p:spPr/>
        <p:txBody>
          <a:bodyPr/>
          <a:lstStyle/>
          <a:p>
            <a:fld id="{70C12960-6E85-460F-B6E3-5B82CB31AF3D}" type="slidenum">
              <a:rPr lang="en-US" smtClean="0"/>
              <a:t>‹nr.›</a:t>
            </a:fld>
            <a:endParaRPr lang="en-US"/>
          </a:p>
        </p:txBody>
      </p:sp>
    </p:spTree>
    <p:extLst>
      <p:ext uri="{BB962C8B-B14F-4D97-AF65-F5344CB8AC3E}">
        <p14:creationId xmlns:p14="http://schemas.microsoft.com/office/powerpoint/2010/main" val="36223486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AB4E786-7636-4278-8595-D365D28A796A}"/>
              </a:ext>
            </a:extLst>
          </p:cNvPr>
          <p:cNvSpPr>
            <a:spLocks noGrp="1"/>
          </p:cNvSpPr>
          <p:nvPr>
            <p:ph type="title"/>
          </p:nvPr>
        </p:nvSpPr>
        <p:spPr>
          <a:xfrm>
            <a:off x="640079" y="1371601"/>
            <a:ext cx="10890929" cy="109728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EA740849-7059-4C70-992B-5304D2EE9BAB}"/>
              </a:ext>
            </a:extLst>
          </p:cNvPr>
          <p:cNvSpPr>
            <a:spLocks noGrp="1"/>
          </p:cNvSpPr>
          <p:nvPr>
            <p:ph type="body" idx="1"/>
          </p:nvPr>
        </p:nvSpPr>
        <p:spPr>
          <a:xfrm>
            <a:off x="640080" y="2633472"/>
            <a:ext cx="10890928" cy="35661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D09FEBF6-CEA6-4332-87B3-697807571C84}"/>
              </a:ext>
            </a:extLst>
          </p:cNvPr>
          <p:cNvSpPr>
            <a:spLocks noGrp="1"/>
          </p:cNvSpPr>
          <p:nvPr>
            <p:ph type="dt" sz="half" idx="2"/>
          </p:nvPr>
        </p:nvSpPr>
        <p:spPr>
          <a:xfrm>
            <a:off x="640080" y="6356350"/>
            <a:ext cx="2743200" cy="365125"/>
          </a:xfrm>
          <a:prstGeom prst="rect">
            <a:avLst/>
          </a:prstGeom>
        </p:spPr>
        <p:txBody>
          <a:bodyPr vert="horz" lIns="91440" tIns="45720" rIns="91440" bIns="45720" rtlCol="0" anchor="ctr"/>
          <a:lstStyle>
            <a:lvl1pPr algn="l">
              <a:defRPr sz="900" b="1" cap="all" spc="300" baseline="0">
                <a:solidFill>
                  <a:schemeClr val="tx1"/>
                </a:solidFill>
              </a:defRPr>
            </a:lvl1pPr>
          </a:lstStyle>
          <a:p>
            <a:fld id="{7DA38F49-B3E2-4BF0-BEC7-C30D34ABBB8D}" type="datetime1">
              <a:rPr lang="en-US" smtClean="0"/>
              <a:t>4/7/2025</a:t>
            </a:fld>
            <a:endParaRPr lang="en-US"/>
          </a:p>
        </p:txBody>
      </p:sp>
      <p:sp>
        <p:nvSpPr>
          <p:cNvPr id="5" name="Footer Placeholder 4">
            <a:extLst>
              <a:ext uri="{FF2B5EF4-FFF2-40B4-BE49-F238E27FC236}">
                <a16:creationId xmlns:a16="http://schemas.microsoft.com/office/drawing/2014/main" id="{BC6BAF94-621C-43E1-BA0C-410A6899031B}"/>
              </a:ext>
            </a:extLst>
          </p:cNvPr>
          <p:cNvSpPr>
            <a:spLocks noGrp="1"/>
          </p:cNvSpPr>
          <p:nvPr>
            <p:ph type="ftr" sz="quarter" idx="3"/>
          </p:nvPr>
        </p:nvSpPr>
        <p:spPr>
          <a:xfrm>
            <a:off x="6767622" y="6356350"/>
            <a:ext cx="4040373" cy="365125"/>
          </a:xfrm>
          <a:prstGeom prst="rect">
            <a:avLst/>
          </a:prstGeom>
        </p:spPr>
        <p:txBody>
          <a:bodyPr vert="horz" lIns="91440" tIns="45720" rIns="91440" bIns="45720" rtlCol="0" anchor="ctr"/>
          <a:lstStyle>
            <a:lvl1pPr algn="r">
              <a:defRPr sz="900" b="1" cap="all" spc="300" baseline="0">
                <a:solidFill>
                  <a:schemeClr val="tx1"/>
                </a:solidFill>
              </a:defRPr>
            </a:lvl1pPr>
          </a:lstStyle>
          <a:p>
            <a:endParaRPr lang="en-US" dirty="0"/>
          </a:p>
        </p:txBody>
      </p:sp>
      <p:sp>
        <p:nvSpPr>
          <p:cNvPr id="6" name="Slide Number Placeholder 5">
            <a:extLst>
              <a:ext uri="{FF2B5EF4-FFF2-40B4-BE49-F238E27FC236}">
                <a16:creationId xmlns:a16="http://schemas.microsoft.com/office/drawing/2014/main" id="{137D19E5-9E16-48C9-AAE2-0C70679A8D7B}"/>
              </a:ext>
            </a:extLst>
          </p:cNvPr>
          <p:cNvSpPr>
            <a:spLocks noGrp="1"/>
          </p:cNvSpPr>
          <p:nvPr>
            <p:ph type="sldNum" sz="quarter" idx="4"/>
          </p:nvPr>
        </p:nvSpPr>
        <p:spPr>
          <a:xfrm>
            <a:off x="10807995" y="6356350"/>
            <a:ext cx="723014" cy="365125"/>
          </a:xfrm>
          <a:prstGeom prst="rect">
            <a:avLst/>
          </a:prstGeom>
        </p:spPr>
        <p:txBody>
          <a:bodyPr vert="horz" lIns="91440" tIns="45720" rIns="91440" bIns="45720" rtlCol="0" anchor="ctr"/>
          <a:lstStyle>
            <a:lvl1pPr algn="r">
              <a:defRPr sz="900" b="1" cap="all" spc="300" baseline="0">
                <a:solidFill>
                  <a:schemeClr val="tx1"/>
                </a:solidFill>
              </a:defRPr>
            </a:lvl1pPr>
          </a:lstStyle>
          <a:p>
            <a:fld id="{70C12960-6E85-460F-B6E3-5B82CB31AF3D}" type="slidenum">
              <a:rPr lang="en-US" smtClean="0"/>
              <a:t>‹nr.›</a:t>
            </a:fld>
            <a:endParaRPr lang="en-US"/>
          </a:p>
        </p:txBody>
      </p:sp>
      <p:cxnSp>
        <p:nvCxnSpPr>
          <p:cNvPr id="9" name="Straight Connector 8">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p:cNvCxnSpPr>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21453336"/>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2" r:id="rId6"/>
    <p:sldLayoutId id="2147483698" r:id="rId7"/>
    <p:sldLayoutId id="2147483699" r:id="rId8"/>
    <p:sldLayoutId id="2147483700" r:id="rId9"/>
    <p:sldLayoutId id="2147483701" r:id="rId10"/>
    <p:sldLayoutId id="2147483703" r:id="rId11"/>
  </p:sldLayoutIdLst>
  <p:hf sldNum="0" hdr="0" ftr="0" dt="0"/>
  <p:txStyles>
    <p:titleStyle>
      <a:lvl1pPr algn="l" defTabSz="914400" rtl="0" eaLnBrk="1" latinLnBrk="0" hangingPunct="1">
        <a:lnSpc>
          <a:spcPct val="100000"/>
        </a:lnSpc>
        <a:spcBef>
          <a:spcPct val="0"/>
        </a:spcBef>
        <a:buNone/>
        <a:defRPr sz="4000" b="1"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87000"/>
        <a:buFont typeface="Arial" panose="020B0604020202020204" pitchFamily="34" charset="0"/>
        <a:buChar char="•"/>
        <a:defRPr sz="2000" kern="1200">
          <a:solidFill>
            <a:schemeClr val="tx1"/>
          </a:solidFill>
          <a:latin typeface="+mn-lt"/>
          <a:ea typeface="+mn-ea"/>
          <a:cs typeface="+mn-cs"/>
        </a:defRPr>
      </a:lvl1pPr>
      <a:lvl2pPr marL="493776" indent="-228600" algn="l" defTabSz="914400" rtl="0" eaLnBrk="1" latinLnBrk="0" hangingPunct="1">
        <a:lnSpc>
          <a:spcPct val="120000"/>
        </a:lnSpc>
        <a:spcBef>
          <a:spcPts val="500"/>
        </a:spcBef>
        <a:buSzPct val="87000"/>
        <a:buFont typeface="Arial" panose="020B0604020202020204" pitchFamily="34" charset="0"/>
        <a:buChar char="•"/>
        <a:defRPr sz="1800" kern="1200">
          <a:solidFill>
            <a:schemeClr val="tx1"/>
          </a:solidFill>
          <a:latin typeface="+mn-lt"/>
          <a:ea typeface="+mn-ea"/>
          <a:cs typeface="+mn-cs"/>
        </a:defRPr>
      </a:lvl2pPr>
      <a:lvl3pPr marL="731520" indent="-228600" algn="l" defTabSz="914400" rtl="0" eaLnBrk="1" latinLnBrk="0" hangingPunct="1">
        <a:lnSpc>
          <a:spcPct val="120000"/>
        </a:lnSpc>
        <a:spcBef>
          <a:spcPts val="500"/>
        </a:spcBef>
        <a:buSzPct val="87000"/>
        <a:buFont typeface="Arial" panose="020B0604020202020204" pitchFamily="34" charset="0"/>
        <a:buChar char="•"/>
        <a:defRPr sz="1600" kern="1200">
          <a:solidFill>
            <a:schemeClr val="tx1"/>
          </a:solidFill>
          <a:latin typeface="+mn-lt"/>
          <a:ea typeface="+mn-ea"/>
          <a:cs typeface="+mn-cs"/>
        </a:defRPr>
      </a:lvl3pPr>
      <a:lvl4pPr marL="1051560" indent="-28575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4pPr>
      <a:lvl5pPr marL="1298448" indent="-228600" algn="l" defTabSz="914400" rtl="0" eaLnBrk="1" latinLnBrk="0" hangingPunct="1">
        <a:lnSpc>
          <a:spcPct val="120000"/>
        </a:lnSpc>
        <a:spcBef>
          <a:spcPts val="500"/>
        </a:spcBef>
        <a:buSzPct val="87000"/>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CFD1D2CD-954D-4C4D-B505-05EAD159B2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B7B2310-DAC8-AD3C-E73B-73D1FD787E40}"/>
              </a:ext>
            </a:extLst>
          </p:cNvPr>
          <p:cNvSpPr>
            <a:spLocks noGrp="1"/>
          </p:cNvSpPr>
          <p:nvPr>
            <p:ph type="ctrTitle"/>
          </p:nvPr>
        </p:nvSpPr>
        <p:spPr>
          <a:xfrm>
            <a:off x="640080" y="1371600"/>
            <a:ext cx="4670661" cy="3030842"/>
          </a:xfrm>
        </p:spPr>
        <p:txBody>
          <a:bodyPr>
            <a:normAutofit fontScale="90000"/>
          </a:bodyPr>
          <a:lstStyle/>
          <a:p>
            <a:pPr>
              <a:lnSpc>
                <a:spcPct val="90000"/>
              </a:lnSpc>
            </a:pPr>
            <a:r>
              <a:rPr lang="da-DK" sz="10700" b="1" dirty="0"/>
              <a:t>Dansk i praksis</a:t>
            </a:r>
            <a:r>
              <a:rPr lang="da-DK" sz="9800" b="1" dirty="0"/>
              <a:t> </a:t>
            </a:r>
            <a:br>
              <a:rPr lang="da-DK" sz="4600" b="1" dirty="0"/>
            </a:br>
            <a:br>
              <a:rPr lang="da-DK" sz="4600" b="1" dirty="0"/>
            </a:br>
            <a:endParaRPr lang="da-DK" sz="3200" i="1" dirty="0"/>
          </a:p>
        </p:txBody>
      </p:sp>
      <p:sp>
        <p:nvSpPr>
          <p:cNvPr id="3" name="Undertitel 2">
            <a:extLst>
              <a:ext uri="{FF2B5EF4-FFF2-40B4-BE49-F238E27FC236}">
                <a16:creationId xmlns:a16="http://schemas.microsoft.com/office/drawing/2014/main" id="{64B2ED35-F54E-B45E-4DE1-E727D72524D7}"/>
              </a:ext>
            </a:extLst>
          </p:cNvPr>
          <p:cNvSpPr>
            <a:spLocks noGrp="1"/>
          </p:cNvSpPr>
          <p:nvPr>
            <p:ph type="subTitle" idx="1"/>
          </p:nvPr>
        </p:nvSpPr>
        <p:spPr>
          <a:xfrm>
            <a:off x="640080" y="4584879"/>
            <a:ext cx="4670660" cy="1287887"/>
          </a:xfrm>
        </p:spPr>
        <p:txBody>
          <a:bodyPr>
            <a:normAutofit/>
          </a:bodyPr>
          <a:lstStyle/>
          <a:p>
            <a:r>
              <a:rPr lang="da-DK" sz="2000" i="1" dirty="0"/>
              <a:t>skriv en skarp ansøgning og et flot Cv</a:t>
            </a:r>
            <a:endParaRPr lang="da-DK" dirty="0"/>
          </a:p>
        </p:txBody>
      </p:sp>
      <p:cxnSp>
        <p:nvCxnSpPr>
          <p:cNvPr id="11" name="Straight Connector 10">
            <a:extLst>
              <a:ext uri="{FF2B5EF4-FFF2-40B4-BE49-F238E27FC236}">
                <a16:creationId xmlns:a16="http://schemas.microsoft.com/office/drawing/2014/main" id="{D132AEA7-A24A-45A9-BF8F-D0AFF34DF6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805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pic>
        <p:nvPicPr>
          <p:cNvPr id="4" name="Picture 3">
            <a:extLst>
              <a:ext uri="{FF2B5EF4-FFF2-40B4-BE49-F238E27FC236}">
                <a16:creationId xmlns:a16="http://schemas.microsoft.com/office/drawing/2014/main" id="{278ACC40-A4AF-1E06-6D0F-2910D21BE2D5}"/>
              </a:ext>
            </a:extLst>
          </p:cNvPr>
          <p:cNvPicPr>
            <a:picLocks noChangeAspect="1"/>
          </p:cNvPicPr>
          <p:nvPr/>
        </p:nvPicPr>
        <p:blipFill>
          <a:blip r:embed="rId2"/>
          <a:srcRect r="17222"/>
          <a:stretch/>
        </p:blipFill>
        <p:spPr>
          <a:xfrm>
            <a:off x="6515100" y="10"/>
            <a:ext cx="5676900" cy="6857990"/>
          </a:xfrm>
          <a:prstGeom prst="rect">
            <a:avLst/>
          </a:prstGeom>
        </p:spPr>
      </p:pic>
    </p:spTree>
    <p:extLst>
      <p:ext uri="{BB962C8B-B14F-4D97-AF65-F5344CB8AC3E}">
        <p14:creationId xmlns:p14="http://schemas.microsoft.com/office/powerpoint/2010/main" val="10342630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8FF16D8-CA86-5E32-6004-A0323B32BFB4}"/>
              </a:ext>
            </a:extLst>
          </p:cNvPr>
          <p:cNvSpPr>
            <a:spLocks noGrp="1"/>
          </p:cNvSpPr>
          <p:nvPr>
            <p:ph type="title"/>
          </p:nvPr>
        </p:nvSpPr>
        <p:spPr/>
        <p:txBody>
          <a:bodyPr/>
          <a:lstStyle/>
          <a:p>
            <a:r>
              <a:rPr lang="da-DK" dirty="0"/>
              <a:t>En dårlig og en bedre ansøgning (mekaniker)</a:t>
            </a:r>
          </a:p>
        </p:txBody>
      </p:sp>
      <p:sp>
        <p:nvSpPr>
          <p:cNvPr id="3" name="Pladsholder til indhold 2">
            <a:extLst>
              <a:ext uri="{FF2B5EF4-FFF2-40B4-BE49-F238E27FC236}">
                <a16:creationId xmlns:a16="http://schemas.microsoft.com/office/drawing/2014/main" id="{FC512A9C-10B9-EAA6-B48B-D21CAF221A70}"/>
              </a:ext>
            </a:extLst>
          </p:cNvPr>
          <p:cNvSpPr>
            <a:spLocks noGrp="1"/>
          </p:cNvSpPr>
          <p:nvPr>
            <p:ph sz="half" idx="1"/>
          </p:nvPr>
        </p:nvSpPr>
        <p:spPr/>
        <p:txBody>
          <a:bodyPr>
            <a:normAutofit fontScale="70000" lnSpcReduction="20000"/>
          </a:bodyPr>
          <a:lstStyle/>
          <a:p>
            <a:pPr>
              <a:buNone/>
            </a:pPr>
            <a:r>
              <a:rPr lang="da-DK" dirty="0"/>
              <a:t>Hej,</a:t>
            </a:r>
          </a:p>
          <a:p>
            <a:pPr>
              <a:buNone/>
            </a:pPr>
            <a:r>
              <a:rPr lang="da-DK" dirty="0"/>
              <a:t>Jeg vil gerne være mekaniker hos jer. Jeg kan godt lide biler og vil gerne lære mere om det. Kan jeg starte snart?</a:t>
            </a:r>
          </a:p>
          <a:p>
            <a:pPr marL="0" indent="0">
              <a:buNone/>
            </a:pPr>
            <a:r>
              <a:rPr lang="da-DK" dirty="0"/>
              <a:t>Hilsen Tina</a:t>
            </a:r>
          </a:p>
          <a:p>
            <a:endParaRPr lang="da-DK" dirty="0"/>
          </a:p>
        </p:txBody>
      </p:sp>
      <p:sp>
        <p:nvSpPr>
          <p:cNvPr id="4" name="Pladsholder til indhold 3">
            <a:extLst>
              <a:ext uri="{FF2B5EF4-FFF2-40B4-BE49-F238E27FC236}">
                <a16:creationId xmlns:a16="http://schemas.microsoft.com/office/drawing/2014/main" id="{33EA7987-6424-A4D6-8396-ABF612037993}"/>
              </a:ext>
            </a:extLst>
          </p:cNvPr>
          <p:cNvSpPr>
            <a:spLocks noGrp="1"/>
          </p:cNvSpPr>
          <p:nvPr>
            <p:ph sz="half" idx="2"/>
          </p:nvPr>
        </p:nvSpPr>
        <p:spPr/>
        <p:txBody>
          <a:bodyPr>
            <a:normAutofit fontScale="70000" lnSpcReduction="20000"/>
          </a:bodyPr>
          <a:lstStyle/>
          <a:p>
            <a:pPr>
              <a:buNone/>
            </a:pPr>
            <a:r>
              <a:rPr lang="da-DK" dirty="0"/>
              <a:t>Kære </a:t>
            </a:r>
            <a:r>
              <a:rPr lang="da-DK" dirty="0" err="1"/>
              <a:t>AutoTech</a:t>
            </a:r>
            <a:r>
              <a:rPr lang="da-DK" dirty="0"/>
              <a:t>,</a:t>
            </a:r>
          </a:p>
          <a:p>
            <a:pPr>
              <a:buNone/>
            </a:pPr>
            <a:r>
              <a:rPr lang="da-DK" dirty="0"/>
              <a:t>Jeg er en ansvarsbevidst og teknisk interesseret ung kvinde, der brænder for at blive mekaniker. Siden jeg var barn, har jeg været fascineret af biler og deres komplekse mekanik. Under mit ophold på teknisk skole har jeg arbejdet med grundlæggende reparationer og lært om fejlfinding. Jeg ved, hvor vigtigt kundetilfredshed er for jer, og jeg vil gøre mit bedste for at bidrage til det.</a:t>
            </a:r>
          </a:p>
          <a:p>
            <a:pPr>
              <a:buNone/>
            </a:pPr>
            <a:r>
              <a:rPr lang="da-DK" dirty="0"/>
              <a:t>Jeg ser frem til at blive en del af jeres professionelle team og bidrage med min nysgerrighed og vilje til at lære. Jeg er sikker på, at jeg vil udvikle mig og yde mit bedste hos </a:t>
            </a:r>
            <a:r>
              <a:rPr lang="da-DK" dirty="0" err="1"/>
              <a:t>AutoTech</a:t>
            </a:r>
            <a:r>
              <a:rPr lang="da-DK" dirty="0"/>
              <a:t>.</a:t>
            </a:r>
          </a:p>
          <a:p>
            <a:pPr marL="0" indent="0">
              <a:buNone/>
            </a:pPr>
            <a:r>
              <a:rPr lang="da-DK" dirty="0"/>
              <a:t>Venlig hilsen Sara Hansen</a:t>
            </a:r>
          </a:p>
          <a:p>
            <a:endParaRPr lang="da-DK" dirty="0"/>
          </a:p>
        </p:txBody>
      </p:sp>
      <p:pic>
        <p:nvPicPr>
          <p:cNvPr id="5" name="Billede 4">
            <a:extLst>
              <a:ext uri="{FF2B5EF4-FFF2-40B4-BE49-F238E27FC236}">
                <a16:creationId xmlns:a16="http://schemas.microsoft.com/office/drawing/2014/main" id="{EAB1AF7D-404D-C723-8E4E-66036D689F43}"/>
              </a:ext>
            </a:extLst>
          </p:cNvPr>
          <p:cNvPicPr>
            <a:picLocks noChangeAspect="1"/>
          </p:cNvPicPr>
          <p:nvPr/>
        </p:nvPicPr>
        <p:blipFill>
          <a:blip r:embed="rId2"/>
          <a:stretch>
            <a:fillRect/>
          </a:stretch>
        </p:blipFill>
        <p:spPr>
          <a:xfrm flipH="1">
            <a:off x="2423663" y="4557010"/>
            <a:ext cx="1644913" cy="1642622"/>
          </a:xfrm>
          <a:prstGeom prst="rect">
            <a:avLst/>
          </a:prstGeom>
        </p:spPr>
      </p:pic>
    </p:spTree>
    <p:extLst>
      <p:ext uri="{BB962C8B-B14F-4D97-AF65-F5344CB8AC3E}">
        <p14:creationId xmlns:p14="http://schemas.microsoft.com/office/powerpoint/2010/main" val="653016945"/>
      </p:ext>
    </p:extLst>
  </p:cSld>
  <p:clrMapOvr>
    <a:masterClrMapping/>
  </p:clrMapOvr>
  <p:transition spd="slow">
    <p:cove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34196FB-AA2C-00A4-94B0-D295522111DF}"/>
              </a:ext>
            </a:extLst>
          </p:cNvPr>
          <p:cNvSpPr>
            <a:spLocks noGrp="1"/>
          </p:cNvSpPr>
          <p:nvPr>
            <p:ph type="title"/>
          </p:nvPr>
        </p:nvSpPr>
        <p:spPr/>
        <p:txBody>
          <a:bodyPr/>
          <a:lstStyle/>
          <a:p>
            <a:r>
              <a:rPr lang="da-DK" dirty="0"/>
              <a:t>En dårlig og en bedre ansøgning (automatik)</a:t>
            </a:r>
          </a:p>
        </p:txBody>
      </p:sp>
      <p:sp>
        <p:nvSpPr>
          <p:cNvPr id="3" name="Pladsholder til indhold 2">
            <a:extLst>
              <a:ext uri="{FF2B5EF4-FFF2-40B4-BE49-F238E27FC236}">
                <a16:creationId xmlns:a16="http://schemas.microsoft.com/office/drawing/2014/main" id="{0D2FE5B0-A527-18AB-927F-6209DBFDA7E1}"/>
              </a:ext>
            </a:extLst>
          </p:cNvPr>
          <p:cNvSpPr>
            <a:spLocks noGrp="1"/>
          </p:cNvSpPr>
          <p:nvPr>
            <p:ph sz="half" idx="1"/>
          </p:nvPr>
        </p:nvSpPr>
        <p:spPr/>
        <p:txBody>
          <a:bodyPr>
            <a:normAutofit fontScale="77500" lnSpcReduction="20000"/>
          </a:bodyPr>
          <a:lstStyle/>
          <a:p>
            <a:pPr>
              <a:buNone/>
            </a:pPr>
            <a:r>
              <a:rPr lang="da-DK" dirty="0"/>
              <a:t>Hej </a:t>
            </a:r>
            <a:r>
              <a:rPr lang="da-DK" dirty="0" err="1"/>
              <a:t>TeknikFabrikken</a:t>
            </a:r>
            <a:r>
              <a:rPr lang="da-DK" dirty="0"/>
              <a:t>,</a:t>
            </a:r>
          </a:p>
          <a:p>
            <a:pPr>
              <a:buNone/>
            </a:pPr>
            <a:r>
              <a:rPr lang="da-DK" dirty="0"/>
              <a:t>Jeg vil gerne være automatiktekniker. Jeg synes, det lyder spændende. Håber, I kan bruge mig.</a:t>
            </a:r>
          </a:p>
          <a:p>
            <a:pPr marL="0" indent="0">
              <a:buNone/>
            </a:pPr>
            <a:r>
              <a:rPr lang="da-DK" dirty="0"/>
              <a:t>Hilsen Frederik</a:t>
            </a:r>
          </a:p>
          <a:p>
            <a:pPr marL="0" indent="0">
              <a:buNone/>
            </a:pPr>
            <a:endParaRPr lang="da-DK" dirty="0"/>
          </a:p>
        </p:txBody>
      </p:sp>
      <p:sp>
        <p:nvSpPr>
          <p:cNvPr id="4" name="Pladsholder til indhold 3">
            <a:extLst>
              <a:ext uri="{FF2B5EF4-FFF2-40B4-BE49-F238E27FC236}">
                <a16:creationId xmlns:a16="http://schemas.microsoft.com/office/drawing/2014/main" id="{36472564-ABD4-E439-5381-AD4B2910DB44}"/>
              </a:ext>
            </a:extLst>
          </p:cNvPr>
          <p:cNvSpPr>
            <a:spLocks noGrp="1"/>
          </p:cNvSpPr>
          <p:nvPr>
            <p:ph sz="half" idx="2"/>
          </p:nvPr>
        </p:nvSpPr>
        <p:spPr/>
        <p:txBody>
          <a:bodyPr>
            <a:normAutofit fontScale="77500" lnSpcReduction="20000"/>
          </a:bodyPr>
          <a:lstStyle/>
          <a:p>
            <a:pPr>
              <a:buNone/>
            </a:pPr>
            <a:r>
              <a:rPr lang="da-DK" dirty="0"/>
              <a:t>Kære </a:t>
            </a:r>
            <a:r>
              <a:rPr lang="da-DK" dirty="0" err="1"/>
              <a:t>TeknikFabrikken</a:t>
            </a:r>
            <a:r>
              <a:rPr lang="da-DK" dirty="0"/>
              <a:t>,</a:t>
            </a:r>
          </a:p>
          <a:p>
            <a:pPr>
              <a:buNone/>
            </a:pPr>
            <a:r>
              <a:rPr lang="da-DK" dirty="0"/>
              <a:t>Jeg er en nysgerrig og teknisk interesseret ung mand, der drømmer om at arbejde med automatiserede systemer. Under mit skoleforløb har jeg arbejdet med grundlæggende elektronikprojekter, som har styrket min interesse for fejlfinding og problemløsning. Jeg sætter pris på selvstændigt arbejde og teamwork, og jeg ved, at disse evner passer godt til jeres krav.</a:t>
            </a:r>
          </a:p>
          <a:p>
            <a:pPr>
              <a:buNone/>
            </a:pPr>
            <a:r>
              <a:rPr lang="da-DK" dirty="0"/>
              <a:t>Jeg ser frem til at udvikle mine færdigheder inden for teknologi og bidrage positivt til jeres team.</a:t>
            </a:r>
          </a:p>
          <a:p>
            <a:pPr marL="0" indent="0">
              <a:buNone/>
            </a:pPr>
            <a:r>
              <a:rPr lang="da-DK" dirty="0"/>
              <a:t>Venlig hilsen Jacob Nielsen</a:t>
            </a:r>
          </a:p>
          <a:p>
            <a:pPr marL="0" indent="0">
              <a:buNone/>
            </a:pPr>
            <a:endParaRPr lang="da-DK" dirty="0"/>
          </a:p>
        </p:txBody>
      </p:sp>
      <p:pic>
        <p:nvPicPr>
          <p:cNvPr id="5" name="Billede 4">
            <a:extLst>
              <a:ext uri="{FF2B5EF4-FFF2-40B4-BE49-F238E27FC236}">
                <a16:creationId xmlns:a16="http://schemas.microsoft.com/office/drawing/2014/main" id="{9CC939E5-A779-543F-CFCF-0455205130E3}"/>
              </a:ext>
            </a:extLst>
          </p:cNvPr>
          <p:cNvPicPr>
            <a:picLocks noChangeAspect="1"/>
          </p:cNvPicPr>
          <p:nvPr/>
        </p:nvPicPr>
        <p:blipFill>
          <a:blip r:embed="rId2"/>
          <a:stretch>
            <a:fillRect/>
          </a:stretch>
        </p:blipFill>
        <p:spPr>
          <a:xfrm flipH="1">
            <a:off x="2556518" y="4524866"/>
            <a:ext cx="1379204" cy="1379204"/>
          </a:xfrm>
          <a:prstGeom prst="rect">
            <a:avLst/>
          </a:prstGeom>
        </p:spPr>
      </p:pic>
    </p:spTree>
    <p:extLst>
      <p:ext uri="{BB962C8B-B14F-4D97-AF65-F5344CB8AC3E}">
        <p14:creationId xmlns:p14="http://schemas.microsoft.com/office/powerpoint/2010/main" val="3395061098"/>
      </p:ext>
    </p:extLst>
  </p:cSld>
  <p:clrMapOvr>
    <a:masterClrMapping/>
  </p:clrMapOvr>
  <p:transition spd="slow">
    <p:cove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A9D413A-AFA7-43E8-DECE-46F1C1E86210}"/>
              </a:ext>
            </a:extLst>
          </p:cNvPr>
          <p:cNvSpPr>
            <a:spLocks noGrp="1"/>
          </p:cNvSpPr>
          <p:nvPr>
            <p:ph type="title"/>
          </p:nvPr>
        </p:nvSpPr>
        <p:spPr>
          <a:xfrm>
            <a:off x="660991" y="1107650"/>
            <a:ext cx="10890929" cy="1097280"/>
          </a:xfrm>
        </p:spPr>
        <p:txBody>
          <a:bodyPr>
            <a:normAutofit/>
          </a:bodyPr>
          <a:lstStyle/>
          <a:p>
            <a:r>
              <a:rPr lang="da-DK" b="1" dirty="0"/>
              <a:t>Skabelon til ansøgning:</a:t>
            </a:r>
            <a:endParaRPr lang="da-DK" dirty="0"/>
          </a:p>
        </p:txBody>
      </p:sp>
      <p:sp>
        <p:nvSpPr>
          <p:cNvPr id="5" name="Pladsholder til indhold 4">
            <a:extLst>
              <a:ext uri="{FF2B5EF4-FFF2-40B4-BE49-F238E27FC236}">
                <a16:creationId xmlns:a16="http://schemas.microsoft.com/office/drawing/2014/main" id="{E7109D59-607B-D413-B63E-9500F6120D61}"/>
              </a:ext>
            </a:extLst>
          </p:cNvPr>
          <p:cNvSpPr>
            <a:spLocks noGrp="1"/>
          </p:cNvSpPr>
          <p:nvPr>
            <p:ph idx="1"/>
          </p:nvPr>
        </p:nvSpPr>
        <p:spPr>
          <a:xfrm>
            <a:off x="650534" y="1847653"/>
            <a:ext cx="10911841" cy="4609707"/>
          </a:xfrm>
        </p:spPr>
        <p:txBody>
          <a:bodyPr>
            <a:normAutofit fontScale="62500" lnSpcReduction="20000"/>
          </a:bodyPr>
          <a:lstStyle/>
          <a:p>
            <a:pPr>
              <a:buFont typeface="+mj-lt"/>
              <a:buAutoNum type="arabicPeriod"/>
            </a:pPr>
            <a:r>
              <a:rPr lang="da-DK" b="1" dirty="0"/>
              <a:t>Overskrift:</a:t>
            </a:r>
            <a:r>
              <a:rPr lang="da-DK" dirty="0"/>
              <a:t> ”Ansøgning til [stillingens navn]"</a:t>
            </a:r>
          </a:p>
          <a:p>
            <a:pPr>
              <a:buFont typeface="+mj-lt"/>
              <a:buAutoNum type="arabicPeriod"/>
            </a:pPr>
            <a:r>
              <a:rPr lang="da-DK" b="1" dirty="0"/>
              <a:t>Indledning:</a:t>
            </a:r>
            <a:endParaRPr lang="da-DK" dirty="0"/>
          </a:p>
          <a:p>
            <a:pPr marL="742950" lvl="1" indent="-285750">
              <a:buFont typeface="+mj-lt"/>
              <a:buAutoNum type="arabicPeriod"/>
            </a:pPr>
            <a:r>
              <a:rPr lang="da-DK" dirty="0"/>
              <a:t>Præsentation af dig selv og din motivation for at søge stillingen.</a:t>
            </a:r>
          </a:p>
          <a:p>
            <a:pPr marL="742950" lvl="1" indent="-285750">
              <a:buFont typeface="+mj-lt"/>
              <a:buAutoNum type="arabicPeriod"/>
            </a:pPr>
            <a:r>
              <a:rPr lang="da-DK" dirty="0"/>
              <a:t>Fx: "Jeg er en engageret og lærevillig person, som brænder for [faget/branchen]."</a:t>
            </a:r>
          </a:p>
          <a:p>
            <a:pPr>
              <a:buFont typeface="+mj-lt"/>
              <a:buAutoNum type="arabicPeriod"/>
            </a:pPr>
            <a:r>
              <a:rPr lang="da-DK" b="1" dirty="0"/>
              <a:t>Dine kompetencer:</a:t>
            </a:r>
            <a:endParaRPr lang="da-DK" dirty="0"/>
          </a:p>
          <a:p>
            <a:pPr marL="742950" lvl="1" indent="-285750">
              <a:buFont typeface="+mj-lt"/>
              <a:buAutoNum type="arabicPeriod"/>
            </a:pPr>
            <a:r>
              <a:rPr lang="da-DK" dirty="0"/>
              <a:t>Beskriv dine faglige og personlige styrker, som er relevante for stillingen.</a:t>
            </a:r>
          </a:p>
          <a:p>
            <a:pPr marL="742950" lvl="1" indent="-285750">
              <a:buFont typeface="+mj-lt"/>
              <a:buAutoNum type="arabicPeriod"/>
            </a:pPr>
            <a:r>
              <a:rPr lang="da-DK" dirty="0"/>
              <a:t>Fx: "Under min uddannelse har jeg arbejdet med [specifikke opgaver], som har lært mig [kompetence]."</a:t>
            </a:r>
          </a:p>
          <a:p>
            <a:pPr>
              <a:buFont typeface="+mj-lt"/>
              <a:buAutoNum type="arabicPeriod"/>
            </a:pPr>
            <a:r>
              <a:rPr lang="da-DK" b="1" dirty="0"/>
              <a:t>Din erfaring:</a:t>
            </a:r>
            <a:endParaRPr lang="da-DK" dirty="0"/>
          </a:p>
          <a:p>
            <a:pPr marL="742950" lvl="1" indent="-285750">
              <a:buFont typeface="+mj-lt"/>
              <a:buAutoNum type="arabicPeriod"/>
            </a:pPr>
            <a:r>
              <a:rPr lang="da-DK" dirty="0"/>
              <a:t>Uddyb evt. tidligere erfaring eller projekter, der viser, hvordan du kan bidrage til virksomheden.</a:t>
            </a:r>
          </a:p>
          <a:p>
            <a:pPr marL="742950" lvl="1" indent="-285750">
              <a:buFont typeface="+mj-lt"/>
              <a:buAutoNum type="arabicPeriod"/>
            </a:pPr>
            <a:r>
              <a:rPr lang="da-DK" dirty="0"/>
              <a:t>Fx: "Mit arbejde med [tidligere projekt/opgave] har gjort mig dygtig til [relevant evne]."</a:t>
            </a:r>
          </a:p>
          <a:p>
            <a:pPr>
              <a:buFont typeface="+mj-lt"/>
              <a:buAutoNum type="arabicPeriod"/>
            </a:pPr>
            <a:r>
              <a:rPr lang="da-DK" b="1" dirty="0"/>
              <a:t>Motivation:</a:t>
            </a:r>
            <a:endParaRPr lang="da-DK" dirty="0"/>
          </a:p>
          <a:p>
            <a:pPr marL="742950" lvl="1" indent="-285750">
              <a:buFont typeface="+mj-lt"/>
              <a:buAutoNum type="arabicPeriod"/>
            </a:pPr>
            <a:r>
              <a:rPr lang="da-DK" dirty="0"/>
              <a:t>Forklar, hvorfor du gerne vil arbejde hos netop denne virksomhed.</a:t>
            </a:r>
          </a:p>
          <a:p>
            <a:pPr marL="742950" lvl="1" indent="-285750">
              <a:buFont typeface="+mj-lt"/>
              <a:buAutoNum type="arabicPeriod"/>
            </a:pPr>
            <a:r>
              <a:rPr lang="da-DK" dirty="0"/>
              <a:t>Fx: "Jeg beundrer jeres fokus på [virksomhedens værdi/mål] og ser frem til at bidrage med [din styrke]."</a:t>
            </a:r>
          </a:p>
          <a:p>
            <a:pPr>
              <a:buFont typeface="+mj-lt"/>
              <a:buAutoNum type="arabicPeriod"/>
            </a:pPr>
            <a:r>
              <a:rPr lang="da-DK" b="1" dirty="0"/>
              <a:t>Afslutning:</a:t>
            </a:r>
            <a:endParaRPr lang="da-DK" dirty="0"/>
          </a:p>
          <a:p>
            <a:pPr marL="742950" lvl="1" indent="-285750">
              <a:buFont typeface="+mj-lt"/>
              <a:buAutoNum type="arabicPeriod"/>
            </a:pPr>
            <a:r>
              <a:rPr lang="da-DK" dirty="0"/>
              <a:t>Afslut ansøgningen positivt og udtryk din interesse i at komme til samtale.</a:t>
            </a:r>
          </a:p>
          <a:p>
            <a:pPr marL="742950" lvl="1" indent="-285750">
              <a:buFont typeface="+mj-lt"/>
              <a:buAutoNum type="arabicPeriod"/>
            </a:pPr>
            <a:r>
              <a:rPr lang="da-DK" dirty="0"/>
              <a:t>Fx: "Jeg ser frem til at høre fra jer og møde jer til en samtale, hvor jeg kan fortælle mere om mig selv."</a:t>
            </a:r>
          </a:p>
        </p:txBody>
      </p:sp>
    </p:spTree>
    <p:extLst>
      <p:ext uri="{BB962C8B-B14F-4D97-AF65-F5344CB8AC3E}">
        <p14:creationId xmlns:p14="http://schemas.microsoft.com/office/powerpoint/2010/main" val="15845440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CB8F7A4-14EE-2A5E-378A-94FD5CD1FB56}"/>
              </a:ext>
            </a:extLst>
          </p:cNvPr>
          <p:cNvSpPr>
            <a:spLocks noGrp="1"/>
          </p:cNvSpPr>
          <p:nvPr>
            <p:ph type="title"/>
          </p:nvPr>
        </p:nvSpPr>
        <p:spPr>
          <a:xfrm>
            <a:off x="640079" y="1088796"/>
            <a:ext cx="10890929" cy="1097280"/>
          </a:xfrm>
        </p:spPr>
        <p:txBody>
          <a:bodyPr>
            <a:normAutofit/>
          </a:bodyPr>
          <a:lstStyle/>
          <a:p>
            <a:r>
              <a:rPr lang="da-DK" b="1" dirty="0"/>
              <a:t>CV-skabelon</a:t>
            </a:r>
            <a:endParaRPr lang="da-DK" dirty="0"/>
          </a:p>
        </p:txBody>
      </p:sp>
      <p:sp>
        <p:nvSpPr>
          <p:cNvPr id="3" name="Pladsholder til indhold 2">
            <a:extLst>
              <a:ext uri="{FF2B5EF4-FFF2-40B4-BE49-F238E27FC236}">
                <a16:creationId xmlns:a16="http://schemas.microsoft.com/office/drawing/2014/main" id="{01708E5A-8ED3-35AC-E694-083F899970E2}"/>
              </a:ext>
            </a:extLst>
          </p:cNvPr>
          <p:cNvSpPr>
            <a:spLocks noGrp="1"/>
          </p:cNvSpPr>
          <p:nvPr>
            <p:ph idx="1"/>
          </p:nvPr>
        </p:nvSpPr>
        <p:spPr>
          <a:xfrm>
            <a:off x="660993" y="1775632"/>
            <a:ext cx="10890928" cy="4879691"/>
          </a:xfrm>
        </p:spPr>
        <p:txBody>
          <a:bodyPr>
            <a:normAutofit fontScale="62500" lnSpcReduction="20000"/>
          </a:bodyPr>
          <a:lstStyle/>
          <a:p>
            <a:pPr>
              <a:buFont typeface="+mj-lt"/>
              <a:buAutoNum type="arabicPeriod"/>
            </a:pPr>
            <a:r>
              <a:rPr lang="da-DK" b="1" dirty="0"/>
              <a:t>Kontaktoplysninger:</a:t>
            </a:r>
            <a:endParaRPr lang="da-DK" dirty="0"/>
          </a:p>
          <a:p>
            <a:pPr marL="742950" lvl="1" indent="-285750">
              <a:buFont typeface="+mj-lt"/>
              <a:buAutoNum type="arabicPeriod"/>
            </a:pPr>
            <a:r>
              <a:rPr lang="da-DK" dirty="0"/>
              <a:t>Navn: [Fulde navn]</a:t>
            </a:r>
          </a:p>
          <a:p>
            <a:pPr marL="742950" lvl="1" indent="-285750">
              <a:buFont typeface="+mj-lt"/>
              <a:buAutoNum type="arabicPeriod"/>
            </a:pPr>
            <a:r>
              <a:rPr lang="da-DK" dirty="0"/>
              <a:t>Adresse: [Adresse]</a:t>
            </a:r>
          </a:p>
          <a:p>
            <a:pPr marL="742950" lvl="1" indent="-285750">
              <a:buFont typeface="+mj-lt"/>
              <a:buAutoNum type="arabicPeriod"/>
            </a:pPr>
            <a:r>
              <a:rPr lang="da-DK" dirty="0"/>
              <a:t>Telefon: [Telefonnummer]</a:t>
            </a:r>
          </a:p>
          <a:p>
            <a:pPr marL="742950" lvl="1" indent="-285750">
              <a:buFont typeface="+mj-lt"/>
              <a:buAutoNum type="arabicPeriod"/>
            </a:pPr>
            <a:r>
              <a:rPr lang="da-DK" dirty="0"/>
              <a:t>Mail: [Mailadresse]</a:t>
            </a:r>
          </a:p>
          <a:p>
            <a:pPr>
              <a:buFont typeface="+mj-lt"/>
              <a:buAutoNum type="arabicPeriod"/>
            </a:pPr>
            <a:r>
              <a:rPr lang="da-DK" b="1" dirty="0"/>
              <a:t>Profil:</a:t>
            </a:r>
            <a:endParaRPr lang="da-DK" dirty="0"/>
          </a:p>
          <a:p>
            <a:pPr marL="742950" lvl="1" indent="-285750">
              <a:buFont typeface="+mj-lt"/>
              <a:buAutoNum type="arabicPeriod"/>
            </a:pPr>
            <a:r>
              <a:rPr lang="da-DK" dirty="0"/>
              <a:t>Kort beskrivelse af dig selv (fx "Jeg er en engageret og ansvarlig elev, der er god til at arbejde i teams og løse problemer.").</a:t>
            </a:r>
          </a:p>
          <a:p>
            <a:pPr>
              <a:buFont typeface="+mj-lt"/>
              <a:buAutoNum type="arabicPeriod"/>
            </a:pPr>
            <a:r>
              <a:rPr lang="da-DK" b="1" dirty="0"/>
              <a:t>Erhvervserfaring:</a:t>
            </a:r>
            <a:endParaRPr lang="da-DK" dirty="0"/>
          </a:p>
          <a:p>
            <a:pPr marL="742950" lvl="1" indent="-285750">
              <a:buFont typeface="+mj-lt"/>
              <a:buAutoNum type="arabicPeriod"/>
            </a:pPr>
            <a:r>
              <a:rPr lang="da-DK" dirty="0"/>
              <a:t>Arbejdsplads 1: [Navn, titel, periode].</a:t>
            </a:r>
          </a:p>
          <a:p>
            <a:pPr marL="742950" lvl="1" indent="-285750">
              <a:buFont typeface="+mj-lt"/>
              <a:buAutoNum type="arabicPeriod"/>
            </a:pPr>
            <a:r>
              <a:rPr lang="da-DK" dirty="0"/>
              <a:t>Arbejdsplads 2: [Navn, titel, periode].</a:t>
            </a:r>
          </a:p>
          <a:p>
            <a:pPr>
              <a:buFont typeface="+mj-lt"/>
              <a:buAutoNum type="arabicPeriod"/>
            </a:pPr>
            <a:r>
              <a:rPr lang="da-DK" b="1" dirty="0"/>
              <a:t>Uddannelse:</a:t>
            </a:r>
            <a:endParaRPr lang="da-DK" dirty="0"/>
          </a:p>
          <a:p>
            <a:pPr marL="742950" lvl="1" indent="-285750">
              <a:buFont typeface="+mj-lt"/>
              <a:buAutoNum type="arabicPeriod"/>
            </a:pPr>
            <a:r>
              <a:rPr lang="da-DK" dirty="0"/>
              <a:t>Skole 1: [Navn, periode].</a:t>
            </a:r>
          </a:p>
          <a:p>
            <a:pPr marL="742950" lvl="1" indent="-285750">
              <a:buFont typeface="+mj-lt"/>
              <a:buAutoNum type="arabicPeriod"/>
            </a:pPr>
            <a:r>
              <a:rPr lang="da-DK" dirty="0"/>
              <a:t>Skole 2: [Navn, periode].</a:t>
            </a:r>
          </a:p>
          <a:p>
            <a:pPr>
              <a:buFont typeface="+mj-lt"/>
              <a:buAutoNum type="arabicPeriod"/>
            </a:pPr>
            <a:r>
              <a:rPr lang="da-DK" b="1" dirty="0"/>
              <a:t>Kompetencer:</a:t>
            </a:r>
            <a:endParaRPr lang="da-DK" dirty="0"/>
          </a:p>
          <a:p>
            <a:pPr marL="742950" lvl="1" indent="-285750">
              <a:buFont typeface="+mj-lt"/>
              <a:buAutoNum type="arabicPeriod"/>
            </a:pPr>
            <a:r>
              <a:rPr lang="da-DK" dirty="0"/>
              <a:t>Fx: IT-kundskaber, sprog, teamwork, kommunikation.</a:t>
            </a:r>
          </a:p>
          <a:p>
            <a:pPr>
              <a:buFont typeface="+mj-lt"/>
              <a:buAutoNum type="arabicPeriod"/>
            </a:pPr>
            <a:r>
              <a:rPr lang="da-DK" b="1" dirty="0"/>
              <a:t>Interesser:</a:t>
            </a:r>
            <a:endParaRPr lang="da-DK" dirty="0"/>
          </a:p>
          <a:p>
            <a:pPr marL="742950" lvl="1" indent="-285750">
              <a:buFont typeface="+mj-lt"/>
              <a:buAutoNum type="arabicPeriod"/>
            </a:pPr>
            <a:r>
              <a:rPr lang="da-DK" dirty="0"/>
              <a:t>Fx: "Jeg elsker at arbejde med biler og mekanik, og jeg har en passion for at løse tekniske udfordringer."</a:t>
            </a:r>
          </a:p>
        </p:txBody>
      </p:sp>
    </p:spTree>
    <p:extLst>
      <p:ext uri="{BB962C8B-B14F-4D97-AF65-F5344CB8AC3E}">
        <p14:creationId xmlns:p14="http://schemas.microsoft.com/office/powerpoint/2010/main" val="2846113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1CA822F-A1E0-FDA9-D4B0-3053101BDBBE}"/>
              </a:ext>
            </a:extLst>
          </p:cNvPr>
          <p:cNvSpPr>
            <a:spLocks noGrp="1"/>
          </p:cNvSpPr>
          <p:nvPr>
            <p:ph type="title"/>
          </p:nvPr>
        </p:nvSpPr>
        <p:spPr/>
        <p:txBody>
          <a:bodyPr>
            <a:normAutofit/>
          </a:bodyPr>
          <a:lstStyle/>
          <a:p>
            <a:r>
              <a:rPr lang="da-DK" b="1" dirty="0"/>
              <a:t>Feedback-guide til peers</a:t>
            </a:r>
            <a:endParaRPr lang="da-DK" dirty="0"/>
          </a:p>
        </p:txBody>
      </p:sp>
      <p:sp>
        <p:nvSpPr>
          <p:cNvPr id="3" name="Pladsholder til indhold 2">
            <a:extLst>
              <a:ext uri="{FF2B5EF4-FFF2-40B4-BE49-F238E27FC236}">
                <a16:creationId xmlns:a16="http://schemas.microsoft.com/office/drawing/2014/main" id="{FD28A50D-01A3-B259-EA4C-02DF887D4EEE}"/>
              </a:ext>
            </a:extLst>
          </p:cNvPr>
          <p:cNvSpPr>
            <a:spLocks noGrp="1"/>
          </p:cNvSpPr>
          <p:nvPr>
            <p:ph idx="1"/>
          </p:nvPr>
        </p:nvSpPr>
        <p:spPr/>
        <p:txBody>
          <a:bodyPr>
            <a:normAutofit fontScale="70000" lnSpcReduction="20000"/>
          </a:bodyPr>
          <a:lstStyle/>
          <a:p>
            <a:pPr>
              <a:buNone/>
            </a:pPr>
            <a:r>
              <a:rPr lang="da-DK" b="1" dirty="0"/>
              <a:t>Tjekliste:</a:t>
            </a:r>
            <a:endParaRPr lang="da-DK" dirty="0"/>
          </a:p>
          <a:p>
            <a:pPr>
              <a:buFont typeface="+mj-lt"/>
              <a:buAutoNum type="arabicPeriod"/>
            </a:pPr>
            <a:r>
              <a:rPr lang="da-DK" b="1" dirty="0"/>
              <a:t>Indhold:</a:t>
            </a:r>
            <a:endParaRPr lang="da-DK" dirty="0"/>
          </a:p>
          <a:p>
            <a:pPr marL="742950" lvl="1" indent="-285750">
              <a:buFont typeface="+mj-lt"/>
              <a:buAutoNum type="arabicPeriod"/>
            </a:pPr>
            <a:r>
              <a:rPr lang="da-DK" dirty="0"/>
              <a:t>Får modtageren det vigtigste at vide? (Hvem er ansøgeren? Hvorfor vil de have jobbet? Hvad kan de bidrage med?)</a:t>
            </a:r>
          </a:p>
          <a:p>
            <a:pPr>
              <a:buFont typeface="+mj-lt"/>
              <a:buAutoNum type="arabicPeriod"/>
            </a:pPr>
            <a:r>
              <a:rPr lang="da-DK" b="1" dirty="0"/>
              <a:t>Struktur:</a:t>
            </a:r>
            <a:endParaRPr lang="da-DK" dirty="0"/>
          </a:p>
          <a:p>
            <a:pPr marL="742950" lvl="1" indent="-285750">
              <a:buFont typeface="+mj-lt"/>
              <a:buAutoNum type="arabicPeriod"/>
            </a:pPr>
            <a:r>
              <a:rPr lang="da-DK" dirty="0"/>
              <a:t>Er teksten let at læse? Er der en klar opdeling i afsnit?</a:t>
            </a:r>
          </a:p>
          <a:p>
            <a:pPr>
              <a:buFont typeface="+mj-lt"/>
              <a:buAutoNum type="arabicPeriod"/>
            </a:pPr>
            <a:r>
              <a:rPr lang="da-DK" b="1" dirty="0"/>
              <a:t>Sprog:</a:t>
            </a:r>
            <a:endParaRPr lang="da-DK" dirty="0"/>
          </a:p>
          <a:p>
            <a:pPr marL="742950" lvl="1" indent="-285750">
              <a:buFont typeface="+mj-lt"/>
              <a:buAutoNum type="arabicPeriod"/>
            </a:pPr>
            <a:r>
              <a:rPr lang="da-DK" dirty="0"/>
              <a:t>Er sproget korrekt? Er der stave- eller grammatikfejl?</a:t>
            </a:r>
          </a:p>
          <a:p>
            <a:pPr>
              <a:buFont typeface="+mj-lt"/>
              <a:buAutoNum type="arabicPeriod"/>
            </a:pPr>
            <a:r>
              <a:rPr lang="da-DK" b="1" dirty="0"/>
              <a:t>Layout:</a:t>
            </a:r>
            <a:endParaRPr lang="da-DK" dirty="0"/>
          </a:p>
          <a:p>
            <a:pPr marL="742950" lvl="1" indent="-285750">
              <a:buFont typeface="+mj-lt"/>
              <a:buAutoNum type="arabicPeriod"/>
            </a:pPr>
            <a:r>
              <a:rPr lang="da-DK" dirty="0"/>
              <a:t>Ser det overskueligt og professionelt ud? Er det let at finde de vigtigste oplysninger?</a:t>
            </a:r>
          </a:p>
          <a:p>
            <a:pPr>
              <a:buFont typeface="+mj-lt"/>
              <a:buAutoNum type="arabicPeriod"/>
            </a:pPr>
            <a:r>
              <a:rPr lang="da-DK" b="1" dirty="0"/>
              <a:t>Tips til forbedring:</a:t>
            </a:r>
            <a:endParaRPr lang="da-DK" dirty="0"/>
          </a:p>
          <a:p>
            <a:pPr marL="742950" lvl="1" indent="-285750">
              <a:buFont typeface="+mj-lt"/>
              <a:buAutoNum type="arabicPeriod"/>
            </a:pPr>
            <a:r>
              <a:rPr lang="da-DK" dirty="0"/>
              <a:t>Hvad kunne gøres bedre?</a:t>
            </a:r>
          </a:p>
          <a:p>
            <a:pPr marL="0" indent="0">
              <a:buNone/>
            </a:pPr>
            <a:endParaRPr lang="da-DK" dirty="0"/>
          </a:p>
        </p:txBody>
      </p:sp>
    </p:spTree>
    <p:extLst>
      <p:ext uri="{BB962C8B-B14F-4D97-AF65-F5344CB8AC3E}">
        <p14:creationId xmlns:p14="http://schemas.microsoft.com/office/powerpoint/2010/main" val="910646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EBCD037A-9C93-BED1-2F4A-E02C15C7677F}"/>
              </a:ext>
            </a:extLst>
          </p:cNvPr>
          <p:cNvSpPr>
            <a:spLocks noGrp="1"/>
          </p:cNvSpPr>
          <p:nvPr>
            <p:ph type="title"/>
          </p:nvPr>
        </p:nvSpPr>
        <p:spPr>
          <a:xfrm>
            <a:off x="640080" y="1371600"/>
            <a:ext cx="5737859" cy="1097280"/>
          </a:xfrm>
        </p:spPr>
        <p:txBody>
          <a:bodyPr>
            <a:normAutofit/>
          </a:bodyPr>
          <a:lstStyle/>
          <a:p>
            <a:pPr>
              <a:lnSpc>
                <a:spcPct val="90000"/>
              </a:lnSpc>
            </a:pPr>
            <a:r>
              <a:rPr lang="da-DK" sz="3400" b="1"/>
              <a:t>Hvad er god kommunikation?</a:t>
            </a:r>
            <a:endParaRPr lang="da-DK" sz="3400"/>
          </a:p>
        </p:txBody>
      </p:sp>
      <p:cxnSp>
        <p:nvCxnSpPr>
          <p:cNvPr id="12" name="Straight Connector 11">
            <a:extLst>
              <a:ext uri="{FF2B5EF4-FFF2-40B4-BE49-F238E27FC236}">
                <a16:creationId xmlns:a16="http://schemas.microsoft.com/office/drawing/2014/main" id="{753FE100-D0AB-4AE2-824B-60CFA31EC6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FD263D83-7A3C-398F-2849-5A5DD76F857D}"/>
              </a:ext>
            </a:extLst>
          </p:cNvPr>
          <p:cNvSpPr>
            <a:spLocks noGrp="1"/>
          </p:cNvSpPr>
          <p:nvPr>
            <p:ph idx="1"/>
          </p:nvPr>
        </p:nvSpPr>
        <p:spPr>
          <a:xfrm>
            <a:off x="640080" y="2633236"/>
            <a:ext cx="5737860" cy="3666980"/>
          </a:xfrm>
        </p:spPr>
        <p:txBody>
          <a:bodyPr>
            <a:normAutofit/>
          </a:bodyPr>
          <a:lstStyle/>
          <a:p>
            <a:pPr>
              <a:buFont typeface="Arial" panose="020B0604020202020204" pitchFamily="34" charset="0"/>
              <a:buChar char="•"/>
            </a:pPr>
            <a:r>
              <a:rPr lang="da-DK" dirty="0"/>
              <a:t>Definition af kommunikation.</a:t>
            </a:r>
          </a:p>
          <a:p>
            <a:pPr>
              <a:buFont typeface="Arial" panose="020B0604020202020204" pitchFamily="34" charset="0"/>
              <a:buChar char="•"/>
            </a:pPr>
            <a:r>
              <a:rPr lang="da-DK" dirty="0"/>
              <a:t>Hvorfor er kommunikation vigtig i en ansøgning og CV?</a:t>
            </a:r>
          </a:p>
        </p:txBody>
      </p:sp>
      <p:pic>
        <p:nvPicPr>
          <p:cNvPr id="7" name="Graphic 6" descr="Chat">
            <a:extLst>
              <a:ext uri="{FF2B5EF4-FFF2-40B4-BE49-F238E27FC236}">
                <a16:creationId xmlns:a16="http://schemas.microsoft.com/office/drawing/2014/main" id="{EC82EDD9-7F45-B125-DED5-007ABDF7C1E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7155179" y="1924386"/>
            <a:ext cx="4375829" cy="4375829"/>
          </a:xfrm>
          <a:prstGeom prst="rect">
            <a:avLst/>
          </a:prstGeom>
        </p:spPr>
      </p:pic>
    </p:spTree>
    <p:extLst>
      <p:ext uri="{BB962C8B-B14F-4D97-AF65-F5344CB8AC3E}">
        <p14:creationId xmlns:p14="http://schemas.microsoft.com/office/powerpoint/2010/main" val="32583545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 name="Straight Connector 11">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14" name="Rectangle 13">
            <a:extLst>
              <a:ext uri="{FF2B5EF4-FFF2-40B4-BE49-F238E27FC236}">
                <a16:creationId xmlns:a16="http://schemas.microsoft.com/office/drawing/2014/main" id="{DBDA151C-5770-45E4-AAFF-59E7F40386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el 1">
            <a:extLst>
              <a:ext uri="{FF2B5EF4-FFF2-40B4-BE49-F238E27FC236}">
                <a16:creationId xmlns:a16="http://schemas.microsoft.com/office/drawing/2014/main" id="{6A570B23-FB05-4168-CD84-D43941768DD4}"/>
              </a:ext>
            </a:extLst>
          </p:cNvPr>
          <p:cNvSpPr>
            <a:spLocks noGrp="1"/>
          </p:cNvSpPr>
          <p:nvPr>
            <p:ph type="title"/>
          </p:nvPr>
        </p:nvSpPr>
        <p:spPr>
          <a:xfrm>
            <a:off x="640080" y="914399"/>
            <a:ext cx="10847494" cy="1171069"/>
          </a:xfrm>
        </p:spPr>
        <p:txBody>
          <a:bodyPr vert="horz" lIns="91440" tIns="45720" rIns="91440" bIns="45720" rtlCol="0" anchor="t">
            <a:normAutofit/>
          </a:bodyPr>
          <a:lstStyle/>
          <a:p>
            <a:r>
              <a:rPr lang="en-US" dirty="0" err="1"/>
              <a:t>Laswells</a:t>
            </a:r>
            <a:r>
              <a:rPr lang="en-US" dirty="0"/>
              <a:t> </a:t>
            </a:r>
            <a:r>
              <a:rPr lang="en-US" dirty="0" err="1"/>
              <a:t>kommunikationsmodel</a:t>
            </a:r>
            <a:r>
              <a:rPr lang="en-US" dirty="0"/>
              <a:t>:</a:t>
            </a:r>
          </a:p>
        </p:txBody>
      </p:sp>
      <p:pic>
        <p:nvPicPr>
          <p:cNvPr id="7" name="Pladsholder til indhold 6">
            <a:extLst>
              <a:ext uri="{FF2B5EF4-FFF2-40B4-BE49-F238E27FC236}">
                <a16:creationId xmlns:a16="http://schemas.microsoft.com/office/drawing/2014/main" id="{A5295E02-E822-33B1-CB58-31E00CD64F5B}"/>
              </a:ext>
            </a:extLst>
          </p:cNvPr>
          <p:cNvPicPr>
            <a:picLocks noGrp="1" noChangeAspect="1"/>
          </p:cNvPicPr>
          <p:nvPr>
            <p:ph sz="half" idx="2"/>
          </p:nvPr>
        </p:nvPicPr>
        <p:blipFill>
          <a:blip r:embed="rId2"/>
          <a:stretch>
            <a:fillRect/>
          </a:stretch>
        </p:blipFill>
        <p:spPr>
          <a:xfrm>
            <a:off x="2224832" y="2286892"/>
            <a:ext cx="7677989" cy="2034667"/>
          </a:xfrm>
          <a:prstGeom prst="rect">
            <a:avLst/>
          </a:prstGeom>
        </p:spPr>
      </p:pic>
      <p:sp>
        <p:nvSpPr>
          <p:cNvPr id="5" name="Pladsholder til indhold 4">
            <a:extLst>
              <a:ext uri="{FF2B5EF4-FFF2-40B4-BE49-F238E27FC236}">
                <a16:creationId xmlns:a16="http://schemas.microsoft.com/office/drawing/2014/main" id="{B44A4BB7-93B2-8930-A970-EB86597A706D}"/>
              </a:ext>
            </a:extLst>
          </p:cNvPr>
          <p:cNvSpPr>
            <a:spLocks noGrp="1"/>
          </p:cNvSpPr>
          <p:nvPr>
            <p:ph sz="half" idx="1"/>
          </p:nvPr>
        </p:nvSpPr>
        <p:spPr>
          <a:xfrm>
            <a:off x="713232" y="4699818"/>
            <a:ext cx="10765536" cy="1316927"/>
          </a:xfrm>
        </p:spPr>
        <p:txBody>
          <a:bodyPr vert="horz" lIns="91440" tIns="45720" rIns="91440" bIns="45720" rtlCol="0" anchor="t">
            <a:normAutofit/>
          </a:bodyPr>
          <a:lstStyle/>
          <a:p>
            <a:r>
              <a:rPr lang="en-US" dirty="0" err="1"/>
              <a:t>Hvem</a:t>
            </a:r>
            <a:r>
              <a:rPr lang="en-US" dirty="0"/>
              <a:t>? </a:t>
            </a:r>
            <a:r>
              <a:rPr lang="en-US" dirty="0" err="1"/>
              <a:t>Hvad</a:t>
            </a:r>
            <a:r>
              <a:rPr lang="en-US" dirty="0"/>
              <a:t>? </a:t>
            </a:r>
            <a:r>
              <a:rPr lang="en-US" dirty="0" err="1"/>
              <a:t>Hvilken</a:t>
            </a:r>
            <a:r>
              <a:rPr lang="en-US" dirty="0"/>
              <a:t> </a:t>
            </a:r>
            <a:r>
              <a:rPr lang="en-US" dirty="0" err="1"/>
              <a:t>kanal</a:t>
            </a:r>
            <a:r>
              <a:rPr lang="en-US" dirty="0"/>
              <a:t>? Til </a:t>
            </a:r>
            <a:r>
              <a:rPr lang="en-US" dirty="0" err="1"/>
              <a:t>hvem</a:t>
            </a:r>
            <a:r>
              <a:rPr lang="en-US" dirty="0"/>
              <a:t>? Med </a:t>
            </a:r>
            <a:r>
              <a:rPr lang="en-US" dirty="0" err="1"/>
              <a:t>hvilken</a:t>
            </a:r>
            <a:r>
              <a:rPr lang="en-US" dirty="0"/>
              <a:t> </a:t>
            </a:r>
            <a:r>
              <a:rPr lang="en-US" dirty="0" err="1"/>
              <a:t>effekt</a:t>
            </a:r>
            <a:r>
              <a:rPr lang="en-US" dirty="0"/>
              <a:t>?</a:t>
            </a:r>
          </a:p>
          <a:p>
            <a:r>
              <a:rPr lang="en-US" dirty="0"/>
              <a:t>Eksempel: "En </a:t>
            </a:r>
            <a:r>
              <a:rPr lang="en-US" dirty="0" err="1"/>
              <a:t>ansøger</a:t>
            </a:r>
            <a:r>
              <a:rPr lang="en-US" dirty="0"/>
              <a:t> (</a:t>
            </a:r>
            <a:r>
              <a:rPr lang="en-US" dirty="0" err="1"/>
              <a:t>hvem</a:t>
            </a:r>
            <a:r>
              <a:rPr lang="en-US" dirty="0"/>
              <a:t>) </a:t>
            </a:r>
            <a:r>
              <a:rPr lang="en-US" dirty="0" err="1"/>
              <a:t>skriver</a:t>
            </a:r>
            <a:r>
              <a:rPr lang="en-US" dirty="0"/>
              <a:t> </a:t>
            </a:r>
            <a:r>
              <a:rPr lang="en-US" dirty="0" err="1"/>
              <a:t>en</a:t>
            </a:r>
            <a:r>
              <a:rPr lang="en-US" dirty="0"/>
              <a:t> </a:t>
            </a:r>
            <a:r>
              <a:rPr lang="en-US" dirty="0" err="1"/>
              <a:t>ansøgning</a:t>
            </a:r>
            <a:r>
              <a:rPr lang="en-US" dirty="0"/>
              <a:t> (</a:t>
            </a:r>
            <a:r>
              <a:rPr lang="en-US" dirty="0" err="1"/>
              <a:t>hvad</a:t>
            </a:r>
            <a:r>
              <a:rPr lang="en-US" dirty="0"/>
              <a:t>) via </a:t>
            </a:r>
            <a:r>
              <a:rPr lang="en-US" dirty="0" err="1"/>
              <a:t>en</a:t>
            </a:r>
            <a:r>
              <a:rPr lang="en-US" dirty="0"/>
              <a:t> mail (</a:t>
            </a:r>
            <a:r>
              <a:rPr lang="en-US" dirty="0" err="1"/>
              <a:t>kanal</a:t>
            </a:r>
            <a:r>
              <a:rPr lang="en-US" dirty="0"/>
              <a:t>) </a:t>
            </a:r>
            <a:r>
              <a:rPr lang="en-US" dirty="0" err="1"/>
              <a:t>til</a:t>
            </a:r>
            <a:r>
              <a:rPr lang="en-US" dirty="0"/>
              <a:t> </a:t>
            </a:r>
            <a:r>
              <a:rPr lang="en-US" dirty="0" err="1"/>
              <a:t>en</a:t>
            </a:r>
            <a:r>
              <a:rPr lang="en-US" dirty="0"/>
              <a:t> </a:t>
            </a:r>
            <a:r>
              <a:rPr lang="en-US" dirty="0" err="1"/>
              <a:t>arbejdsgiver</a:t>
            </a:r>
            <a:r>
              <a:rPr lang="en-US" dirty="0"/>
              <a:t> (</a:t>
            </a:r>
            <a:r>
              <a:rPr lang="en-US" dirty="0" err="1"/>
              <a:t>hvem</a:t>
            </a:r>
            <a:r>
              <a:rPr lang="en-US" dirty="0"/>
              <a:t>) for at </a:t>
            </a:r>
            <a:r>
              <a:rPr lang="en-US" dirty="0" err="1"/>
              <a:t>få</a:t>
            </a:r>
            <a:r>
              <a:rPr lang="en-US" dirty="0"/>
              <a:t> et job (</a:t>
            </a:r>
            <a:r>
              <a:rPr lang="en-US" dirty="0" err="1"/>
              <a:t>effekt</a:t>
            </a:r>
            <a:r>
              <a:rPr lang="en-US" dirty="0"/>
              <a:t>)."</a:t>
            </a:r>
          </a:p>
        </p:txBody>
      </p:sp>
      <p:cxnSp>
        <p:nvCxnSpPr>
          <p:cNvPr id="16" name="Straight Connector 15">
            <a:extLst>
              <a:ext uri="{FF2B5EF4-FFF2-40B4-BE49-F238E27FC236}">
                <a16:creationId xmlns:a16="http://schemas.microsoft.com/office/drawing/2014/main" id="{2EA0F4A6-3CC9-C9E2-BA02-58FA29F7DD8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72253" y="6272784"/>
            <a:ext cx="10847495" cy="0"/>
          </a:xfrm>
          <a:prstGeom prst="line">
            <a:avLst/>
          </a:prstGeom>
          <a:ln w="762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421887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D6D195B-725A-40A8-F8B2-E90EC296AB84}"/>
              </a:ext>
            </a:extLst>
          </p:cNvPr>
          <p:cNvSpPr>
            <a:spLocks noGrp="1"/>
          </p:cNvSpPr>
          <p:nvPr>
            <p:ph type="title"/>
          </p:nvPr>
        </p:nvSpPr>
        <p:spPr/>
        <p:txBody>
          <a:bodyPr>
            <a:normAutofit/>
          </a:bodyPr>
          <a:lstStyle/>
          <a:p>
            <a:r>
              <a:rPr lang="da-DK"/>
              <a:t>Ciceros retoriske pentagram:</a:t>
            </a:r>
            <a:endParaRPr lang="da-DK" dirty="0"/>
          </a:p>
        </p:txBody>
      </p:sp>
      <p:sp>
        <p:nvSpPr>
          <p:cNvPr id="3" name="Pladsholder til indhold 2">
            <a:extLst>
              <a:ext uri="{FF2B5EF4-FFF2-40B4-BE49-F238E27FC236}">
                <a16:creationId xmlns:a16="http://schemas.microsoft.com/office/drawing/2014/main" id="{0A5071B4-CD2B-23BB-1856-67793860593E}"/>
              </a:ext>
            </a:extLst>
          </p:cNvPr>
          <p:cNvSpPr>
            <a:spLocks noGrp="1"/>
          </p:cNvSpPr>
          <p:nvPr>
            <p:ph sz="half" idx="1"/>
          </p:nvPr>
        </p:nvSpPr>
        <p:spPr/>
        <p:txBody>
          <a:bodyPr/>
          <a:lstStyle/>
          <a:p>
            <a:pPr>
              <a:buFont typeface="Arial" panose="020B0604020202020204" pitchFamily="34" charset="0"/>
              <a:buChar char="•"/>
            </a:pPr>
            <a:r>
              <a:rPr lang="da-DK"/>
              <a:t>Afsender, Modtager, Emne, Sprog, Situation.</a:t>
            </a:r>
          </a:p>
          <a:p>
            <a:pPr>
              <a:buFont typeface="Arial" panose="020B0604020202020204" pitchFamily="34" charset="0"/>
              <a:buChar char="•"/>
            </a:pPr>
            <a:r>
              <a:rPr lang="da-DK"/>
              <a:t>Eksempel: Hvordan skal en elev (afsender) kommunikere til en arbejdsgiver (modtager) for et bestemt job (situation)?</a:t>
            </a:r>
            <a:endParaRPr lang="da-DK" dirty="0"/>
          </a:p>
        </p:txBody>
      </p:sp>
      <p:pic>
        <p:nvPicPr>
          <p:cNvPr id="5" name="Pladsholder til indhold 4">
            <a:extLst>
              <a:ext uri="{FF2B5EF4-FFF2-40B4-BE49-F238E27FC236}">
                <a16:creationId xmlns:a16="http://schemas.microsoft.com/office/drawing/2014/main" id="{67050F71-9FAE-A7B1-7201-5695FCA65350}"/>
              </a:ext>
            </a:extLst>
          </p:cNvPr>
          <p:cNvPicPr>
            <a:picLocks noGrp="1" noChangeAspect="1"/>
          </p:cNvPicPr>
          <p:nvPr>
            <p:ph sz="half" idx="2"/>
          </p:nvPr>
        </p:nvPicPr>
        <p:blipFill>
          <a:blip r:embed="rId2"/>
          <a:stretch>
            <a:fillRect/>
          </a:stretch>
        </p:blipFill>
        <p:spPr>
          <a:xfrm>
            <a:off x="5620938" y="1542409"/>
            <a:ext cx="5930982" cy="4136080"/>
          </a:xfrm>
          <a:prstGeom prst="rect">
            <a:avLst/>
          </a:prstGeom>
        </p:spPr>
      </p:pic>
    </p:spTree>
    <p:extLst>
      <p:ext uri="{BB962C8B-B14F-4D97-AF65-F5344CB8AC3E}">
        <p14:creationId xmlns:p14="http://schemas.microsoft.com/office/powerpoint/2010/main" val="125032233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27" name="Straight Connector 21">
            <a:extLst>
              <a:ext uri="{FF2B5EF4-FFF2-40B4-BE49-F238E27FC236}">
                <a16:creationId xmlns:a16="http://schemas.microsoft.com/office/drawing/2014/main" id="{118E06E4-607B-144B-382B-AD3D06B1EE8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useBgFill="1">
        <p:nvSpPr>
          <p:cNvPr id="28" name="Rectangle 23">
            <a:extLst>
              <a:ext uri="{FF2B5EF4-FFF2-40B4-BE49-F238E27FC236}">
                <a16:creationId xmlns:a16="http://schemas.microsoft.com/office/drawing/2014/main" id="{19F9BF86-FE94-4517-B97D-026C7515E5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el 4">
            <a:extLst>
              <a:ext uri="{FF2B5EF4-FFF2-40B4-BE49-F238E27FC236}">
                <a16:creationId xmlns:a16="http://schemas.microsoft.com/office/drawing/2014/main" id="{578FD0F2-4F3A-F9CD-6C61-077D08A127D2}"/>
              </a:ext>
            </a:extLst>
          </p:cNvPr>
          <p:cNvSpPr>
            <a:spLocks noGrp="1"/>
          </p:cNvSpPr>
          <p:nvPr>
            <p:ph type="title"/>
          </p:nvPr>
        </p:nvSpPr>
        <p:spPr>
          <a:xfrm>
            <a:off x="2580442" y="3893309"/>
            <a:ext cx="7031117" cy="933905"/>
          </a:xfrm>
        </p:spPr>
        <p:txBody>
          <a:bodyPr vert="horz" lIns="91440" tIns="45720" rIns="91440" bIns="45720" rtlCol="0" anchor="b">
            <a:noAutofit/>
          </a:bodyPr>
          <a:lstStyle/>
          <a:p>
            <a:pPr algn="ctr">
              <a:lnSpc>
                <a:spcPct val="90000"/>
              </a:lnSpc>
            </a:pPr>
            <a:r>
              <a:rPr lang="en-US" noProof="0" dirty="0" err="1"/>
              <a:t>Diskussion</a:t>
            </a:r>
            <a:r>
              <a:rPr lang="en-US" noProof="0" dirty="0"/>
              <a:t> </a:t>
            </a:r>
            <a:r>
              <a:rPr lang="en-US" noProof="0" dirty="0" err="1"/>
              <a:t>i</a:t>
            </a:r>
            <a:r>
              <a:rPr lang="en-US" noProof="0" dirty="0"/>
              <a:t> </a:t>
            </a:r>
            <a:r>
              <a:rPr lang="en-US" noProof="0" dirty="0" err="1"/>
              <a:t>klassen</a:t>
            </a:r>
            <a:r>
              <a:rPr lang="en-US" noProof="0" dirty="0"/>
              <a:t>:</a:t>
            </a:r>
          </a:p>
        </p:txBody>
      </p:sp>
      <p:sp>
        <p:nvSpPr>
          <p:cNvPr id="6" name="Pladsholder til indhold 5">
            <a:extLst>
              <a:ext uri="{FF2B5EF4-FFF2-40B4-BE49-F238E27FC236}">
                <a16:creationId xmlns:a16="http://schemas.microsoft.com/office/drawing/2014/main" id="{98C15440-9B64-C9BB-EA94-0327F80F9D81}"/>
              </a:ext>
            </a:extLst>
          </p:cNvPr>
          <p:cNvSpPr>
            <a:spLocks noGrp="1"/>
          </p:cNvSpPr>
          <p:nvPr>
            <p:ph idx="1"/>
          </p:nvPr>
        </p:nvSpPr>
        <p:spPr>
          <a:xfrm>
            <a:off x="2580442" y="5765290"/>
            <a:ext cx="7031117" cy="640705"/>
          </a:xfrm>
        </p:spPr>
        <p:txBody>
          <a:bodyPr vert="horz" lIns="91440" tIns="45720" rIns="91440" bIns="45720" rtlCol="0" anchor="ctr">
            <a:normAutofit/>
          </a:bodyPr>
          <a:lstStyle/>
          <a:p>
            <a:pPr marL="0" indent="0" algn="ctr">
              <a:buNone/>
            </a:pPr>
            <a:r>
              <a:rPr lang="en-US" sz="1500" b="1" cap="all" spc="300" noProof="0" dirty="0" err="1"/>
              <a:t>Analyser</a:t>
            </a:r>
            <a:r>
              <a:rPr lang="en-US" sz="1500" b="1" cap="all" spc="300" noProof="0" dirty="0"/>
              <a:t> </a:t>
            </a:r>
            <a:r>
              <a:rPr lang="en-US" sz="1500" b="1" cap="all" spc="300" noProof="0" dirty="0" err="1"/>
              <a:t>en</a:t>
            </a:r>
            <a:r>
              <a:rPr lang="en-US" sz="1500" b="1" cap="all" spc="300" noProof="0" dirty="0"/>
              <a:t> </a:t>
            </a:r>
            <a:r>
              <a:rPr lang="en-US" sz="1500" b="1" cap="all" spc="300" noProof="0" dirty="0" err="1"/>
              <a:t>jobannonce</a:t>
            </a:r>
            <a:r>
              <a:rPr lang="en-US" sz="1500" b="1" cap="all" spc="300" noProof="0" dirty="0"/>
              <a:t>. </a:t>
            </a:r>
            <a:r>
              <a:rPr lang="en-US" sz="1500" b="1" cap="all" spc="300" noProof="0" dirty="0" err="1"/>
              <a:t>Hvem</a:t>
            </a:r>
            <a:r>
              <a:rPr lang="en-US" sz="1500" b="1" cap="all" spc="300" noProof="0" dirty="0"/>
              <a:t> er </a:t>
            </a:r>
            <a:r>
              <a:rPr lang="en-US" sz="1500" b="1" cap="all" spc="300" noProof="0" dirty="0" err="1"/>
              <a:t>modtageren</a:t>
            </a:r>
            <a:r>
              <a:rPr lang="en-US" sz="1500" b="1" cap="all" spc="300" noProof="0" dirty="0"/>
              <a:t>? </a:t>
            </a:r>
            <a:r>
              <a:rPr lang="en-US" sz="1500" b="1" cap="all" spc="300" noProof="0" dirty="0" err="1"/>
              <a:t>Hvilke</a:t>
            </a:r>
            <a:r>
              <a:rPr lang="en-US" sz="1500" b="1" cap="all" spc="300" noProof="0" dirty="0"/>
              <a:t> </a:t>
            </a:r>
            <a:r>
              <a:rPr lang="en-US" sz="1500" b="1" cap="all" spc="300" noProof="0" dirty="0" err="1"/>
              <a:t>krav</a:t>
            </a:r>
            <a:r>
              <a:rPr lang="en-US" sz="1500" b="1" cap="all" spc="300" noProof="0" dirty="0"/>
              <a:t> stiller de?</a:t>
            </a:r>
          </a:p>
        </p:txBody>
      </p:sp>
      <p:pic>
        <p:nvPicPr>
          <p:cNvPr id="8" name="Grafik 7" descr="Møde med massiv udfyldning">
            <a:extLst>
              <a:ext uri="{FF2B5EF4-FFF2-40B4-BE49-F238E27FC236}">
                <a16:creationId xmlns:a16="http://schemas.microsoft.com/office/drawing/2014/main" id="{ACBDC804-2E12-A0B4-B27A-35E2B47AAF10}"/>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146210" y="409300"/>
            <a:ext cx="3899580" cy="3899580"/>
          </a:xfrm>
          <a:prstGeom prst="rect">
            <a:avLst/>
          </a:prstGeom>
        </p:spPr>
      </p:pic>
      <p:cxnSp>
        <p:nvCxnSpPr>
          <p:cNvPr id="26" name="Straight Connector 25">
            <a:extLst>
              <a:ext uri="{FF2B5EF4-FFF2-40B4-BE49-F238E27FC236}">
                <a16:creationId xmlns:a16="http://schemas.microsoft.com/office/drawing/2014/main" id="{503FCC9E-47A2-69B7-68E7-7FA95EAD538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821680" y="5662526"/>
            <a:ext cx="548640"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9058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7E2E267F-A974-BD69-2D84-2B03AC79CBC6}"/>
              </a:ext>
            </a:extLst>
          </p:cNvPr>
          <p:cNvSpPr>
            <a:spLocks noGrp="1"/>
          </p:cNvSpPr>
          <p:nvPr>
            <p:ph type="title"/>
          </p:nvPr>
        </p:nvSpPr>
        <p:spPr>
          <a:xfrm>
            <a:off x="640080" y="1371600"/>
            <a:ext cx="5737859" cy="1097280"/>
          </a:xfrm>
        </p:spPr>
        <p:txBody>
          <a:bodyPr>
            <a:normAutofit/>
          </a:bodyPr>
          <a:lstStyle/>
          <a:p>
            <a:r>
              <a:rPr lang="da-DK" dirty="0"/>
              <a:t>Smedelærling</a:t>
            </a:r>
          </a:p>
        </p:txBody>
      </p:sp>
      <p:cxnSp>
        <p:nvCxnSpPr>
          <p:cNvPr id="19" name="Straight Connector 18">
            <a:extLst>
              <a:ext uri="{FF2B5EF4-FFF2-40B4-BE49-F238E27FC236}">
                <a16:creationId xmlns:a16="http://schemas.microsoft.com/office/drawing/2014/main" id="{753FE100-D0AB-4AE2-824B-60CFA31EC6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444DA225-EED6-448F-4B30-48DEB45FA5C7}"/>
              </a:ext>
            </a:extLst>
          </p:cNvPr>
          <p:cNvSpPr>
            <a:spLocks noGrp="1"/>
          </p:cNvSpPr>
          <p:nvPr>
            <p:ph idx="1"/>
          </p:nvPr>
        </p:nvSpPr>
        <p:spPr>
          <a:xfrm>
            <a:off x="640080" y="2633236"/>
            <a:ext cx="5737860" cy="3666980"/>
          </a:xfrm>
        </p:spPr>
        <p:txBody>
          <a:bodyPr>
            <a:normAutofit/>
          </a:bodyPr>
          <a:lstStyle/>
          <a:p>
            <a:pPr>
              <a:lnSpc>
                <a:spcPct val="110000"/>
              </a:lnSpc>
              <a:buNone/>
            </a:pPr>
            <a:r>
              <a:rPr lang="da-DK" sz="1300"/>
              <a:t>Jobannonce 1: Lærling som smed hos </a:t>
            </a:r>
            <a:r>
              <a:rPr lang="da-DK" sz="1300" err="1"/>
              <a:t>StålEksperten</a:t>
            </a:r>
            <a:endParaRPr lang="da-DK" sz="1300"/>
          </a:p>
          <a:p>
            <a:pPr>
              <a:lnSpc>
                <a:spcPct val="110000"/>
              </a:lnSpc>
              <a:buNone/>
            </a:pPr>
            <a:r>
              <a:rPr lang="da-DK" sz="1300"/>
              <a:t>Indhold:</a:t>
            </a:r>
          </a:p>
          <a:p>
            <a:pPr>
              <a:lnSpc>
                <a:spcPct val="110000"/>
              </a:lnSpc>
              <a:buNone/>
            </a:pPr>
            <a:r>
              <a:rPr lang="da-DK" sz="1300" i="1"/>
              <a:t>"Vi søger en engageret og lærevillig smedelærling til vores team hos </a:t>
            </a:r>
            <a:r>
              <a:rPr lang="da-DK" sz="1300" i="1" err="1"/>
              <a:t>StålEksperten</a:t>
            </a:r>
            <a:r>
              <a:rPr lang="da-DK" sz="1300" i="1"/>
              <a:t>. Vi arbejder med moderne stålkonstruktioner og tilbyder et spændende arbejdsmiljø med fokus på kvalitet og teamwork. Din primære opgave bliver at assistere i produktionen og lære om de nyeste teknikker inden for svejsning og </a:t>
            </a:r>
            <a:r>
              <a:rPr lang="da-DK" sz="1300" i="1" err="1"/>
              <a:t>stålarbejde</a:t>
            </a:r>
            <a:r>
              <a:rPr lang="da-DK" sz="1300" i="1"/>
              <a:t>. Arbejdstid: Fuldtid, med fleksibilitet under læreperioden. Interesse for håndværk er et krav."</a:t>
            </a:r>
            <a:endParaRPr lang="da-DK" sz="1300"/>
          </a:p>
          <a:p>
            <a:pPr>
              <a:lnSpc>
                <a:spcPct val="110000"/>
              </a:lnSpc>
              <a:buNone/>
            </a:pPr>
            <a:r>
              <a:rPr lang="da-DK" sz="1300" b="1"/>
              <a:t>Krav:</a:t>
            </a:r>
            <a:endParaRPr lang="da-DK" sz="1300"/>
          </a:p>
          <a:p>
            <a:pPr>
              <a:lnSpc>
                <a:spcPct val="110000"/>
              </a:lnSpc>
              <a:buFont typeface="Arial" panose="020B0604020202020204" pitchFamily="34" charset="0"/>
              <a:buChar char="•"/>
            </a:pPr>
            <a:r>
              <a:rPr lang="da-DK" sz="1300"/>
              <a:t>Praktisk tilgang til opgaver.</a:t>
            </a:r>
          </a:p>
          <a:p>
            <a:pPr>
              <a:lnSpc>
                <a:spcPct val="110000"/>
              </a:lnSpc>
              <a:buFont typeface="Arial" panose="020B0604020202020204" pitchFamily="34" charset="0"/>
              <a:buChar char="•"/>
            </a:pPr>
            <a:r>
              <a:rPr lang="da-DK" sz="1300"/>
              <a:t>Lyst til at lære og udvikle sig.</a:t>
            </a:r>
          </a:p>
          <a:p>
            <a:pPr>
              <a:lnSpc>
                <a:spcPct val="110000"/>
              </a:lnSpc>
              <a:buFont typeface="Arial" panose="020B0604020202020204" pitchFamily="34" charset="0"/>
              <a:buChar char="•"/>
            </a:pPr>
            <a:r>
              <a:rPr lang="da-DK" sz="1300"/>
              <a:t>Teamplayer med godt humør.</a:t>
            </a:r>
          </a:p>
        </p:txBody>
      </p:sp>
      <p:pic>
        <p:nvPicPr>
          <p:cNvPr id="5" name="Grafik 4" descr="Værktøj til minearbejde med massiv udfyldning">
            <a:extLst>
              <a:ext uri="{FF2B5EF4-FFF2-40B4-BE49-F238E27FC236}">
                <a16:creationId xmlns:a16="http://schemas.microsoft.com/office/drawing/2014/main" id="{54784FE5-33F9-C9B3-CCC3-8E2BC211E4B3}"/>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61795" y="1031002"/>
            <a:ext cx="5269214" cy="5269214"/>
          </a:xfrm>
          <a:prstGeom prst="rect">
            <a:avLst/>
          </a:prstGeom>
        </p:spPr>
      </p:pic>
    </p:spTree>
    <p:extLst>
      <p:ext uri="{BB962C8B-B14F-4D97-AF65-F5344CB8AC3E}">
        <p14:creationId xmlns:p14="http://schemas.microsoft.com/office/powerpoint/2010/main" val="1882861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06163652-EC16-8E9B-6F8C-B9BEF0665F76}"/>
              </a:ext>
            </a:extLst>
          </p:cNvPr>
          <p:cNvSpPr>
            <a:spLocks noGrp="1"/>
          </p:cNvSpPr>
          <p:nvPr>
            <p:ph type="title"/>
          </p:nvPr>
        </p:nvSpPr>
        <p:spPr>
          <a:xfrm>
            <a:off x="640080" y="1371600"/>
            <a:ext cx="5737859" cy="1097280"/>
          </a:xfrm>
        </p:spPr>
        <p:txBody>
          <a:bodyPr>
            <a:normAutofit/>
          </a:bodyPr>
          <a:lstStyle/>
          <a:p>
            <a:r>
              <a:rPr lang="da-DK" dirty="0"/>
              <a:t>Mekanikerlærling</a:t>
            </a:r>
          </a:p>
        </p:txBody>
      </p:sp>
      <p:cxnSp>
        <p:nvCxnSpPr>
          <p:cNvPr id="12" name="Straight Connector 11">
            <a:extLst>
              <a:ext uri="{FF2B5EF4-FFF2-40B4-BE49-F238E27FC236}">
                <a16:creationId xmlns:a16="http://schemas.microsoft.com/office/drawing/2014/main" id="{753FE100-D0AB-4AE2-824B-60CFA31EC6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BE9ECB96-CDE6-AB4F-1F17-178B30F8DD1E}"/>
              </a:ext>
            </a:extLst>
          </p:cNvPr>
          <p:cNvSpPr>
            <a:spLocks noGrp="1"/>
          </p:cNvSpPr>
          <p:nvPr>
            <p:ph idx="1"/>
          </p:nvPr>
        </p:nvSpPr>
        <p:spPr>
          <a:xfrm>
            <a:off x="640080" y="2633236"/>
            <a:ext cx="5737860" cy="3666980"/>
          </a:xfrm>
        </p:spPr>
        <p:txBody>
          <a:bodyPr>
            <a:normAutofit/>
          </a:bodyPr>
          <a:lstStyle/>
          <a:p>
            <a:pPr>
              <a:lnSpc>
                <a:spcPct val="110000"/>
              </a:lnSpc>
              <a:buNone/>
            </a:pPr>
            <a:r>
              <a:rPr lang="da-DK" sz="1400" b="1" dirty="0"/>
              <a:t>Jobannonce 2: Lærling som mekaniker hos </a:t>
            </a:r>
            <a:r>
              <a:rPr lang="da-DK" sz="1400" b="1" dirty="0" err="1"/>
              <a:t>AutoTech</a:t>
            </a:r>
            <a:endParaRPr lang="da-DK" sz="1400" dirty="0"/>
          </a:p>
          <a:p>
            <a:pPr>
              <a:lnSpc>
                <a:spcPct val="110000"/>
              </a:lnSpc>
              <a:buNone/>
            </a:pPr>
            <a:r>
              <a:rPr lang="da-DK" sz="1400" b="1" dirty="0"/>
              <a:t>Indhold:</a:t>
            </a:r>
            <a:endParaRPr lang="da-DK" sz="1400" dirty="0"/>
          </a:p>
          <a:p>
            <a:pPr>
              <a:lnSpc>
                <a:spcPct val="110000"/>
              </a:lnSpc>
              <a:buNone/>
            </a:pPr>
            <a:r>
              <a:rPr lang="da-DK" sz="1400" i="1" dirty="0"/>
              <a:t>"Vi søger en dygtig og motiveret mekanikerlærling til vores værksted hos </a:t>
            </a:r>
            <a:r>
              <a:rPr lang="da-DK" sz="1400" i="1" dirty="0" err="1"/>
              <a:t>AutoTech</a:t>
            </a:r>
            <a:r>
              <a:rPr lang="da-DK" sz="1400" i="1" dirty="0"/>
              <a:t>. Hos os vil du få mulighed for at arbejde med avanceret fejlfinding, reparationer og service af personbiler og varevogne. Vi vægter kvalitet og kundetilfredshed højt og forventer, at du bidrager til at holde vores værksted i topform. Arbejdstid: Fuldtid. Erfaring med </a:t>
            </a:r>
            <a:r>
              <a:rPr lang="da-DK" sz="1400" i="1" dirty="0" err="1"/>
              <a:t>bilmekanik</a:t>
            </a:r>
            <a:r>
              <a:rPr lang="da-DK" sz="1400" i="1" dirty="0"/>
              <a:t> er en fordel, men ikke et krav."</a:t>
            </a:r>
            <a:endParaRPr lang="da-DK" sz="1400" dirty="0"/>
          </a:p>
          <a:p>
            <a:pPr>
              <a:lnSpc>
                <a:spcPct val="110000"/>
              </a:lnSpc>
              <a:buNone/>
            </a:pPr>
            <a:r>
              <a:rPr lang="da-DK" sz="1400" b="1" dirty="0"/>
              <a:t>Krav:</a:t>
            </a:r>
            <a:endParaRPr lang="da-DK" sz="1400" dirty="0"/>
          </a:p>
          <a:p>
            <a:pPr>
              <a:lnSpc>
                <a:spcPct val="110000"/>
              </a:lnSpc>
              <a:buFont typeface="Arial" panose="020B0604020202020204" pitchFamily="34" charset="0"/>
              <a:buChar char="•"/>
            </a:pPr>
            <a:r>
              <a:rPr lang="da-DK" sz="1400" dirty="0"/>
              <a:t>Teknisk interesse og lærevillighed.</a:t>
            </a:r>
          </a:p>
          <a:p>
            <a:pPr>
              <a:lnSpc>
                <a:spcPct val="110000"/>
              </a:lnSpc>
              <a:buFont typeface="Arial" panose="020B0604020202020204" pitchFamily="34" charset="0"/>
              <a:buChar char="•"/>
            </a:pPr>
            <a:r>
              <a:rPr lang="da-DK" sz="1400" dirty="0"/>
              <a:t>God til at samarbejde og kommunikere.</a:t>
            </a:r>
          </a:p>
          <a:p>
            <a:pPr>
              <a:lnSpc>
                <a:spcPct val="110000"/>
              </a:lnSpc>
              <a:buFont typeface="Arial" panose="020B0604020202020204" pitchFamily="34" charset="0"/>
              <a:buChar char="•"/>
            </a:pPr>
            <a:r>
              <a:rPr lang="da-DK" sz="1400" dirty="0"/>
              <a:t>Fleksibel og ansvarsbevidst.</a:t>
            </a:r>
          </a:p>
        </p:txBody>
      </p:sp>
      <p:pic>
        <p:nvPicPr>
          <p:cNvPr id="5" name="Grafik 4" descr="Bilmekaniker med massiv udfyldning">
            <a:extLst>
              <a:ext uri="{FF2B5EF4-FFF2-40B4-BE49-F238E27FC236}">
                <a16:creationId xmlns:a16="http://schemas.microsoft.com/office/drawing/2014/main" id="{59816CB9-8241-C68B-8D99-6ACFC428451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282705" y="1031001"/>
            <a:ext cx="5269215" cy="5269215"/>
          </a:xfrm>
          <a:prstGeom prst="rect">
            <a:avLst/>
          </a:prstGeom>
        </p:spPr>
      </p:pic>
    </p:spTree>
    <p:extLst>
      <p:ext uri="{BB962C8B-B14F-4D97-AF65-F5344CB8AC3E}">
        <p14:creationId xmlns:p14="http://schemas.microsoft.com/office/powerpoint/2010/main" val="945130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744CAA32-F237-419C-A2DD-43C28D920D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96A34307-C330-87B7-1130-0BB0A05E8EDB}"/>
              </a:ext>
            </a:extLst>
          </p:cNvPr>
          <p:cNvSpPr>
            <a:spLocks noGrp="1"/>
          </p:cNvSpPr>
          <p:nvPr>
            <p:ph type="title"/>
          </p:nvPr>
        </p:nvSpPr>
        <p:spPr>
          <a:xfrm>
            <a:off x="640080" y="1371600"/>
            <a:ext cx="5737859" cy="1097280"/>
          </a:xfrm>
        </p:spPr>
        <p:txBody>
          <a:bodyPr>
            <a:normAutofit/>
          </a:bodyPr>
          <a:lstStyle/>
          <a:p>
            <a:r>
              <a:rPr lang="da-DK" sz="3700"/>
              <a:t>Automatikteknikerlærling</a:t>
            </a:r>
          </a:p>
        </p:txBody>
      </p:sp>
      <p:cxnSp>
        <p:nvCxnSpPr>
          <p:cNvPr id="19" name="Straight Connector 18">
            <a:extLst>
              <a:ext uri="{FF2B5EF4-FFF2-40B4-BE49-F238E27FC236}">
                <a16:creationId xmlns:a16="http://schemas.microsoft.com/office/drawing/2014/main" id="{753FE100-D0AB-4AE2-824B-60CFA31EC6A2}"/>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713232" y="1031001"/>
            <a:ext cx="978862" cy="0"/>
          </a:xfrm>
          <a:prstGeom prst="line">
            <a:avLst/>
          </a:prstGeom>
          <a:ln w="76200"/>
        </p:spPr>
        <p:style>
          <a:lnRef idx="1">
            <a:schemeClr val="accent1"/>
          </a:lnRef>
          <a:fillRef idx="0">
            <a:schemeClr val="accent1"/>
          </a:fillRef>
          <a:effectRef idx="0">
            <a:schemeClr val="accent1"/>
          </a:effectRef>
          <a:fontRef idx="minor">
            <a:schemeClr val="tx1"/>
          </a:fontRef>
        </p:style>
      </p:cxnSp>
      <p:sp>
        <p:nvSpPr>
          <p:cNvPr id="3" name="Pladsholder til indhold 2">
            <a:extLst>
              <a:ext uri="{FF2B5EF4-FFF2-40B4-BE49-F238E27FC236}">
                <a16:creationId xmlns:a16="http://schemas.microsoft.com/office/drawing/2014/main" id="{D9DF4E11-2A57-1D92-9612-AA650C846B96}"/>
              </a:ext>
            </a:extLst>
          </p:cNvPr>
          <p:cNvSpPr>
            <a:spLocks noGrp="1"/>
          </p:cNvSpPr>
          <p:nvPr>
            <p:ph idx="1"/>
          </p:nvPr>
        </p:nvSpPr>
        <p:spPr>
          <a:xfrm>
            <a:off x="640080" y="2633236"/>
            <a:ext cx="5737860" cy="3666980"/>
          </a:xfrm>
        </p:spPr>
        <p:txBody>
          <a:bodyPr>
            <a:normAutofit/>
          </a:bodyPr>
          <a:lstStyle/>
          <a:p>
            <a:pPr>
              <a:lnSpc>
                <a:spcPct val="110000"/>
              </a:lnSpc>
              <a:buNone/>
            </a:pPr>
            <a:r>
              <a:rPr lang="da-DK" sz="1300" b="1" dirty="0"/>
              <a:t>Jobannonce 3: Lærling som automatiktekniker hos </a:t>
            </a:r>
            <a:r>
              <a:rPr lang="da-DK" sz="1300" b="1" dirty="0" err="1"/>
              <a:t>TeknikFabrikken</a:t>
            </a:r>
            <a:endParaRPr lang="da-DK" sz="1300" dirty="0"/>
          </a:p>
          <a:p>
            <a:pPr>
              <a:lnSpc>
                <a:spcPct val="110000"/>
              </a:lnSpc>
              <a:buNone/>
            </a:pPr>
            <a:r>
              <a:rPr lang="da-DK" sz="1300" b="1" dirty="0"/>
              <a:t>Indhold:</a:t>
            </a:r>
            <a:endParaRPr lang="da-DK" sz="1300" dirty="0"/>
          </a:p>
          <a:p>
            <a:pPr>
              <a:lnSpc>
                <a:spcPct val="110000"/>
              </a:lnSpc>
              <a:buNone/>
            </a:pPr>
            <a:r>
              <a:rPr lang="da-DK" sz="1300" i="1" dirty="0"/>
              <a:t>"Vil du arbejde med avanceret teknologi og automatiserede systemer? </a:t>
            </a:r>
            <a:r>
              <a:rPr lang="da-DK" sz="1300" i="1" dirty="0" err="1"/>
              <a:t>TeknikFabrikken</a:t>
            </a:r>
            <a:r>
              <a:rPr lang="da-DK" sz="1300" i="1" dirty="0"/>
              <a:t> søger en ambitiøs automatikteknikerlærling. Vi arbejder med installation, vedligeholdelse og fejlfinding af automatiserede anlæg inden for produktion og logistik. Hos os får du en alsidig hverdag, hvor du lærer at kombinere håndværk og teknologi. Arbejdstid: Fuldtid. Interesse for elektronik og mekanik er et krav."</a:t>
            </a:r>
            <a:endParaRPr lang="da-DK" sz="1300" dirty="0"/>
          </a:p>
          <a:p>
            <a:pPr>
              <a:lnSpc>
                <a:spcPct val="110000"/>
              </a:lnSpc>
              <a:buNone/>
            </a:pPr>
            <a:r>
              <a:rPr lang="da-DK" sz="1300" b="1" dirty="0"/>
              <a:t>Krav:</a:t>
            </a:r>
            <a:endParaRPr lang="da-DK" sz="1300" dirty="0"/>
          </a:p>
          <a:p>
            <a:pPr>
              <a:lnSpc>
                <a:spcPct val="110000"/>
              </a:lnSpc>
              <a:buFont typeface="Arial" panose="020B0604020202020204" pitchFamily="34" charset="0"/>
              <a:buChar char="•"/>
            </a:pPr>
            <a:r>
              <a:rPr lang="da-DK" sz="1300" dirty="0"/>
              <a:t>Teknisk flair og nysgerrighed.</a:t>
            </a:r>
          </a:p>
          <a:p>
            <a:pPr>
              <a:lnSpc>
                <a:spcPct val="110000"/>
              </a:lnSpc>
              <a:buFont typeface="Arial" panose="020B0604020202020204" pitchFamily="34" charset="0"/>
              <a:buChar char="•"/>
            </a:pPr>
            <a:r>
              <a:rPr lang="da-DK" sz="1300" dirty="0"/>
              <a:t>Problemløsningsorienteret tilgang.</a:t>
            </a:r>
          </a:p>
          <a:p>
            <a:pPr>
              <a:lnSpc>
                <a:spcPct val="110000"/>
              </a:lnSpc>
              <a:buFont typeface="Arial" panose="020B0604020202020204" pitchFamily="34" charset="0"/>
              <a:buChar char="•"/>
            </a:pPr>
            <a:r>
              <a:rPr lang="da-DK" sz="1300" dirty="0"/>
              <a:t>Evne til at arbejde selvstændigt og i teams.</a:t>
            </a:r>
          </a:p>
          <a:p>
            <a:pPr>
              <a:lnSpc>
                <a:spcPct val="110000"/>
              </a:lnSpc>
            </a:pPr>
            <a:endParaRPr lang="da-DK" sz="1300" dirty="0"/>
          </a:p>
        </p:txBody>
      </p:sp>
      <p:pic>
        <p:nvPicPr>
          <p:cNvPr id="5" name="Grafik 4" descr="Robothånd med massiv udfyldning">
            <a:extLst>
              <a:ext uri="{FF2B5EF4-FFF2-40B4-BE49-F238E27FC236}">
                <a16:creationId xmlns:a16="http://schemas.microsoft.com/office/drawing/2014/main" id="{B539BE6E-3574-F4FF-71E2-85070566D02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030679" y="411982"/>
            <a:ext cx="5888234" cy="5888234"/>
          </a:xfrm>
          <a:prstGeom prst="rect">
            <a:avLst/>
          </a:prstGeom>
        </p:spPr>
      </p:pic>
    </p:spTree>
    <p:extLst>
      <p:ext uri="{BB962C8B-B14F-4D97-AF65-F5344CB8AC3E}">
        <p14:creationId xmlns:p14="http://schemas.microsoft.com/office/powerpoint/2010/main" val="526195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a:extLst>
              <a:ext uri="{FF2B5EF4-FFF2-40B4-BE49-F238E27FC236}">
                <a16:creationId xmlns:a16="http://schemas.microsoft.com/office/drawing/2014/main" id="{B9389534-BB97-ABD6-15A8-27C7321473C1}"/>
              </a:ext>
            </a:extLst>
          </p:cNvPr>
          <p:cNvSpPr>
            <a:spLocks noGrp="1"/>
          </p:cNvSpPr>
          <p:nvPr>
            <p:ph type="title"/>
          </p:nvPr>
        </p:nvSpPr>
        <p:spPr/>
        <p:txBody>
          <a:bodyPr/>
          <a:lstStyle/>
          <a:p>
            <a:r>
              <a:rPr lang="da-DK" dirty="0"/>
              <a:t>En dårlig og en bedre ansøgning (smed)</a:t>
            </a:r>
          </a:p>
        </p:txBody>
      </p:sp>
      <p:sp>
        <p:nvSpPr>
          <p:cNvPr id="5" name="Pladsholder til indhold 4">
            <a:extLst>
              <a:ext uri="{FF2B5EF4-FFF2-40B4-BE49-F238E27FC236}">
                <a16:creationId xmlns:a16="http://schemas.microsoft.com/office/drawing/2014/main" id="{5D6403BF-6D06-6D0E-886D-E2FCDCBD1007}"/>
              </a:ext>
            </a:extLst>
          </p:cNvPr>
          <p:cNvSpPr>
            <a:spLocks noGrp="1"/>
          </p:cNvSpPr>
          <p:nvPr>
            <p:ph sz="half" idx="1"/>
          </p:nvPr>
        </p:nvSpPr>
        <p:spPr/>
        <p:txBody>
          <a:bodyPr>
            <a:normAutofit fontScale="70000" lnSpcReduction="20000"/>
          </a:bodyPr>
          <a:lstStyle/>
          <a:p>
            <a:pPr>
              <a:buNone/>
            </a:pPr>
            <a:r>
              <a:rPr lang="da-DK" dirty="0"/>
              <a:t>Hej </a:t>
            </a:r>
            <a:r>
              <a:rPr lang="da-DK" dirty="0" err="1"/>
              <a:t>StålEksperten</a:t>
            </a:r>
            <a:r>
              <a:rPr lang="da-DK" dirty="0"/>
              <a:t>,</a:t>
            </a:r>
          </a:p>
          <a:p>
            <a:pPr marL="0" indent="0">
              <a:buNone/>
            </a:pPr>
            <a:r>
              <a:rPr lang="da-DK" dirty="0"/>
              <a:t>Jeg søger job som smed, fordi jeg godt kan lide at svejse. Jeg har lidt erfaring fra skole og vil gerne prøve mere. Håber at høre fra jer.</a:t>
            </a:r>
          </a:p>
          <a:p>
            <a:pPr marL="0" indent="0">
              <a:buNone/>
            </a:pPr>
            <a:r>
              <a:rPr lang="da-DK" dirty="0"/>
              <a:t>Hilsen Mads"*</a:t>
            </a:r>
          </a:p>
          <a:p>
            <a:endParaRPr lang="da-DK" dirty="0"/>
          </a:p>
        </p:txBody>
      </p:sp>
      <p:sp>
        <p:nvSpPr>
          <p:cNvPr id="6" name="Pladsholder til indhold 5">
            <a:extLst>
              <a:ext uri="{FF2B5EF4-FFF2-40B4-BE49-F238E27FC236}">
                <a16:creationId xmlns:a16="http://schemas.microsoft.com/office/drawing/2014/main" id="{DE0B6F92-0C71-5026-03CF-C196F10D8705}"/>
              </a:ext>
            </a:extLst>
          </p:cNvPr>
          <p:cNvSpPr>
            <a:spLocks noGrp="1"/>
          </p:cNvSpPr>
          <p:nvPr>
            <p:ph sz="half" idx="2"/>
          </p:nvPr>
        </p:nvSpPr>
        <p:spPr/>
        <p:txBody>
          <a:bodyPr>
            <a:normAutofit fontScale="70000" lnSpcReduction="20000"/>
          </a:bodyPr>
          <a:lstStyle/>
          <a:p>
            <a:pPr>
              <a:buNone/>
            </a:pPr>
            <a:r>
              <a:rPr lang="da-DK" dirty="0"/>
              <a:t>Kære </a:t>
            </a:r>
            <a:r>
              <a:rPr lang="da-DK" dirty="0" err="1"/>
              <a:t>StålEksperten</a:t>
            </a:r>
            <a:r>
              <a:rPr lang="da-DK" dirty="0"/>
              <a:t>,</a:t>
            </a:r>
          </a:p>
          <a:p>
            <a:pPr>
              <a:buNone/>
            </a:pPr>
            <a:r>
              <a:rPr lang="da-DK" dirty="0"/>
              <a:t>Jeg er en praktisk anlagt og engageret ung mand, der drømmer om at blive smed. Jeg har altid været fascineret af at arbejde med metal og skabe holdbare konstruktioner. Gennem min tidligere erfaring fra teknisk skole har jeg fået indsigt i grundlæggende svejseteknikker og sikkerhedsprocedurer. Jeg kan specielt godt lide teamwork og bidrage med et godt humør, som jeg ved er vigtigt i jeres arbejdsmiljø.</a:t>
            </a:r>
          </a:p>
          <a:p>
            <a:pPr>
              <a:buNone/>
            </a:pPr>
            <a:r>
              <a:rPr lang="da-DK" dirty="0"/>
              <a:t>Jeg ser frem til at bidrage med mit engagement og min lærevillighed til jeres dygtige team. Jeg glæder mig til muligheden for at udvikle mine færdigheder hos jer.</a:t>
            </a:r>
          </a:p>
          <a:p>
            <a:pPr marL="0" indent="0">
              <a:buNone/>
            </a:pPr>
            <a:r>
              <a:rPr lang="da-DK" dirty="0"/>
              <a:t>Venlig hilsen Anders Mikkelsen"</a:t>
            </a:r>
          </a:p>
        </p:txBody>
      </p:sp>
      <p:pic>
        <p:nvPicPr>
          <p:cNvPr id="2" name="Billede 1">
            <a:extLst>
              <a:ext uri="{FF2B5EF4-FFF2-40B4-BE49-F238E27FC236}">
                <a16:creationId xmlns:a16="http://schemas.microsoft.com/office/drawing/2014/main" id="{6271630B-50B1-304D-103B-26C4136FB022}"/>
              </a:ext>
            </a:extLst>
          </p:cNvPr>
          <p:cNvPicPr>
            <a:picLocks noChangeAspect="1"/>
          </p:cNvPicPr>
          <p:nvPr/>
        </p:nvPicPr>
        <p:blipFill>
          <a:blip r:embed="rId2"/>
          <a:stretch>
            <a:fillRect/>
          </a:stretch>
        </p:blipFill>
        <p:spPr>
          <a:xfrm flipH="1">
            <a:off x="2477898" y="4663189"/>
            <a:ext cx="1536443" cy="1536443"/>
          </a:xfrm>
          <a:prstGeom prst="rect">
            <a:avLst/>
          </a:prstGeom>
        </p:spPr>
      </p:pic>
    </p:spTree>
    <p:extLst>
      <p:ext uri="{BB962C8B-B14F-4D97-AF65-F5344CB8AC3E}">
        <p14:creationId xmlns:p14="http://schemas.microsoft.com/office/powerpoint/2010/main" val="37483664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6">
                                            <p:txEl>
                                              <p:pRg st="0" end="0"/>
                                            </p:txEl>
                                          </p:spTgt>
                                        </p:tgtEl>
                                      </p:cBhvr>
                                    </p:animEffect>
                                    <p:animScale>
                                      <p:cBhvr>
                                        <p:cTn id="7" dur="250" autoRev="1" fill="hold"/>
                                        <p:tgtEl>
                                          <p:spTgt spid="6">
                                            <p:txEl>
                                              <p:pRg st="0" end="0"/>
                                            </p:txEl>
                                          </p:spTgt>
                                        </p:tgtEl>
                                      </p:cBhvr>
                                      <p:by x="105000" y="105000"/>
                                    </p:animScale>
                                  </p:childTnLst>
                                </p:cTn>
                              </p:par>
                              <p:par>
                                <p:cTn id="8" presetID="26" presetClass="emph" presetSubtype="0" fill="hold" nodeType="withEffect">
                                  <p:stCondLst>
                                    <p:cond delay="0"/>
                                  </p:stCondLst>
                                  <p:childTnLst>
                                    <p:animEffect transition="out" filter="fade">
                                      <p:cBhvr>
                                        <p:cTn id="9" dur="500" tmFilter="0, 0; .2, .5; .8, .5; 1, 0"/>
                                        <p:tgtEl>
                                          <p:spTgt spid="6">
                                            <p:txEl>
                                              <p:pRg st="1" end="1"/>
                                            </p:txEl>
                                          </p:spTgt>
                                        </p:tgtEl>
                                      </p:cBhvr>
                                    </p:animEffect>
                                    <p:animScale>
                                      <p:cBhvr>
                                        <p:cTn id="10" dur="250" autoRev="1" fill="hold"/>
                                        <p:tgtEl>
                                          <p:spTgt spid="6">
                                            <p:txEl>
                                              <p:pRg st="1" end="1"/>
                                            </p:txEl>
                                          </p:spTgt>
                                        </p:tgtEl>
                                      </p:cBhvr>
                                      <p:by x="105000" y="105000"/>
                                    </p:animScale>
                                  </p:childTnLst>
                                </p:cTn>
                              </p:par>
                              <p:par>
                                <p:cTn id="11" presetID="26" presetClass="emph" presetSubtype="0" fill="hold" nodeType="withEffect">
                                  <p:stCondLst>
                                    <p:cond delay="0"/>
                                  </p:stCondLst>
                                  <p:childTnLst>
                                    <p:animEffect transition="out" filter="fade">
                                      <p:cBhvr>
                                        <p:cTn id="12" dur="500" tmFilter="0, 0; .2, .5; .8, .5; 1, 0"/>
                                        <p:tgtEl>
                                          <p:spTgt spid="6">
                                            <p:txEl>
                                              <p:pRg st="2" end="2"/>
                                            </p:txEl>
                                          </p:spTgt>
                                        </p:tgtEl>
                                      </p:cBhvr>
                                    </p:animEffect>
                                    <p:animScale>
                                      <p:cBhvr>
                                        <p:cTn id="13" dur="250" autoRev="1" fill="hold"/>
                                        <p:tgtEl>
                                          <p:spTgt spid="6">
                                            <p:txEl>
                                              <p:pRg st="2" end="2"/>
                                            </p:txEl>
                                          </p:spTgt>
                                        </p:tgtEl>
                                      </p:cBhvr>
                                      <p:by x="105000" y="105000"/>
                                    </p:animScale>
                                  </p:childTnLst>
                                </p:cTn>
                              </p:par>
                              <p:par>
                                <p:cTn id="14" presetID="26" presetClass="emph" presetSubtype="0" fill="hold" nodeType="withEffect">
                                  <p:stCondLst>
                                    <p:cond delay="0"/>
                                  </p:stCondLst>
                                  <p:childTnLst>
                                    <p:animEffect transition="out" filter="fade">
                                      <p:cBhvr>
                                        <p:cTn id="15" dur="500" tmFilter="0, 0; .2, .5; .8, .5; 1, 0"/>
                                        <p:tgtEl>
                                          <p:spTgt spid="6">
                                            <p:txEl>
                                              <p:pRg st="3" end="3"/>
                                            </p:txEl>
                                          </p:spTgt>
                                        </p:tgtEl>
                                      </p:cBhvr>
                                    </p:animEffect>
                                    <p:animScale>
                                      <p:cBhvr>
                                        <p:cTn id="16" dur="250" autoRev="1" fill="hold"/>
                                        <p:tgtEl>
                                          <p:spTgt spid="6">
                                            <p:txEl>
                                              <p:pRg st="3" end="3"/>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ashVTI">
  <a:themeElements>
    <a:clrScheme name="Custom 6">
      <a:dk1>
        <a:sysClr val="windowText" lastClr="000000"/>
      </a:dk1>
      <a:lt1>
        <a:sysClr val="window" lastClr="FFFFFF"/>
      </a:lt1>
      <a:dk2>
        <a:srgbClr val="0D1C3B"/>
      </a:dk2>
      <a:lt2>
        <a:srgbClr val="F5F2F9"/>
      </a:lt2>
      <a:accent1>
        <a:srgbClr val="1973EB"/>
      </a:accent1>
      <a:accent2>
        <a:srgbClr val="25C8A2"/>
      </a:accent2>
      <a:accent3>
        <a:srgbClr val="BF8ED1"/>
      </a:accent3>
      <a:accent4>
        <a:srgbClr val="FE733C"/>
      </a:accent4>
      <a:accent5>
        <a:srgbClr val="FE5A5A"/>
      </a:accent5>
      <a:accent6>
        <a:srgbClr val="1AC16E"/>
      </a:accent6>
      <a:hlink>
        <a:srgbClr val="1AC16E"/>
      </a:hlink>
      <a:folHlink>
        <a:srgbClr val="00B0F0"/>
      </a:folHlink>
    </a:clrScheme>
    <a:fontScheme name="grandview display">
      <a:majorFont>
        <a:latin typeface="Grandview Display"/>
        <a:ea typeface=""/>
        <a:cs typeface=""/>
      </a:majorFont>
      <a:minorFont>
        <a:latin typeface="Grandview Display"/>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DashVTI" id="{0A75137F-CDEB-4E94-A788-9D255EBE1B91}" vid="{DE9A6A09-5855-45A3-8E99-4290ED24057C}"/>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E05381FD1EBF842901CE532E1012636" ma:contentTypeVersion="10" ma:contentTypeDescription="Opret et nyt dokument." ma:contentTypeScope="" ma:versionID="9d624381cd43c09eaa04f4a41a5459f3">
  <xsd:schema xmlns:xsd="http://www.w3.org/2001/XMLSchema" xmlns:xs="http://www.w3.org/2001/XMLSchema" xmlns:p="http://schemas.microsoft.com/office/2006/metadata/properties" xmlns:ns2="50dfea01-e914-497e-b5be-f5e4a504f868" xmlns:ns3="642d4e91-ac9f-4963-a747-c0abafc83778" targetNamespace="http://schemas.microsoft.com/office/2006/metadata/properties" ma:root="true" ma:fieldsID="3001664aabfc932358a0b1fd3a02fded" ns2:_="" ns3:_="">
    <xsd:import namespace="50dfea01-e914-497e-b5be-f5e4a504f868"/>
    <xsd:import namespace="642d4e91-ac9f-4963-a747-c0abafc8377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dfea01-e914-497e-b5be-f5e4a504f8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illedmærker" ma:readOnly="false" ma:fieldId="{5cf76f15-5ced-4ddc-b409-7134ff3c332f}" ma:taxonomyMulti="true" ma:sspId="3273e385-a8b0-4d51-8803-6e97695cb93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42d4e91-ac9f-4963-a747-c0abafc8377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4c15f8f-27cb-46e3-8ae6-178aecd0b4ab}" ma:internalName="TaxCatchAll" ma:showField="CatchAllData" ma:web="642d4e91-ac9f-4963-a747-c0abafc837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42d4e91-ac9f-4963-a747-c0abafc83778" xsi:nil="true"/>
    <lcf76f155ced4ddcb4097134ff3c332f xmlns="50dfea01-e914-497e-b5be-f5e4a504f8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61217C8-2A6E-4A06-8C9A-7C28248B6061}"/>
</file>

<file path=customXml/itemProps2.xml><?xml version="1.0" encoding="utf-8"?>
<ds:datastoreItem xmlns:ds="http://schemas.openxmlformats.org/officeDocument/2006/customXml" ds:itemID="{A043275A-19C6-43D8-82A8-07E60C100F79}">
  <ds:schemaRefs>
    <ds:schemaRef ds:uri="http://schemas.microsoft.com/sharepoint/v3/contenttype/forms"/>
  </ds:schemaRefs>
</ds:datastoreItem>
</file>

<file path=customXml/itemProps3.xml><?xml version="1.0" encoding="utf-8"?>
<ds:datastoreItem xmlns:ds="http://schemas.openxmlformats.org/officeDocument/2006/customXml" ds:itemID="{03057714-B060-4CA2-9814-E23AA0428C8C}">
  <ds:schemaRefs>
    <ds:schemaRef ds:uri="http://schemas.openxmlformats.org/package/2006/metadata/core-properties"/>
    <ds:schemaRef ds:uri="http://purl.org/dc/dcmitype/"/>
    <ds:schemaRef ds:uri="http://schemas.microsoft.com/office/2006/documentManagement/types"/>
    <ds:schemaRef ds:uri="http://www.w3.org/XML/1998/namespace"/>
    <ds:schemaRef ds:uri="6f9be435-c082-4286-b7ed-929929672a0d"/>
    <ds:schemaRef ds:uri="http://purl.org/dc/elements/1.1/"/>
    <ds:schemaRef ds:uri="http://purl.org/dc/terms/"/>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260</TotalTime>
  <Words>1286</Words>
  <Application>Microsoft Office PowerPoint</Application>
  <PresentationFormat>Widescreen</PresentationFormat>
  <Paragraphs>108</Paragraphs>
  <Slides>14</Slides>
  <Notes>0</Notes>
  <HiddenSlides>0</HiddenSlides>
  <MMClips>0</MMClips>
  <ScaleCrop>false</ScaleCrop>
  <HeadingPairs>
    <vt:vector size="6" baseType="variant">
      <vt:variant>
        <vt:lpstr>Benyttede skrifttyper</vt:lpstr>
      </vt:variant>
      <vt:variant>
        <vt:i4>2</vt:i4>
      </vt:variant>
      <vt:variant>
        <vt:lpstr>Tema</vt:lpstr>
      </vt:variant>
      <vt:variant>
        <vt:i4>1</vt:i4>
      </vt:variant>
      <vt:variant>
        <vt:lpstr>Slidetitler</vt:lpstr>
      </vt:variant>
      <vt:variant>
        <vt:i4>14</vt:i4>
      </vt:variant>
    </vt:vector>
  </HeadingPairs>
  <TitlesOfParts>
    <vt:vector size="17" baseType="lpstr">
      <vt:lpstr>Arial</vt:lpstr>
      <vt:lpstr>Grandview Display</vt:lpstr>
      <vt:lpstr>DashVTI</vt:lpstr>
      <vt:lpstr>Dansk i praksis   </vt:lpstr>
      <vt:lpstr>Hvad er god kommunikation?</vt:lpstr>
      <vt:lpstr>Laswells kommunikationsmodel:</vt:lpstr>
      <vt:lpstr>Ciceros retoriske pentagram:</vt:lpstr>
      <vt:lpstr>Diskussion i klassen:</vt:lpstr>
      <vt:lpstr>Smedelærling</vt:lpstr>
      <vt:lpstr>Mekanikerlærling</vt:lpstr>
      <vt:lpstr>Automatikteknikerlærling</vt:lpstr>
      <vt:lpstr>En dårlig og en bedre ansøgning (smed)</vt:lpstr>
      <vt:lpstr>En dårlig og en bedre ansøgning (mekaniker)</vt:lpstr>
      <vt:lpstr>En dårlig og en bedre ansøgning (automatik)</vt:lpstr>
      <vt:lpstr>Skabelon til ansøgning:</vt:lpstr>
      <vt:lpstr>CV-skabelon</vt:lpstr>
      <vt:lpstr>Feedback-guide til peers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Maiken Hansen Haar</dc:creator>
  <cp:lastModifiedBy>Maiken Hansen Haar</cp:lastModifiedBy>
  <cp:revision>1</cp:revision>
  <dcterms:created xsi:type="dcterms:W3CDTF">2025-04-04T07:44:05Z</dcterms:created>
  <dcterms:modified xsi:type="dcterms:W3CDTF">2025-04-07T13:16:28Z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0x010100CE05381FD1EBF842901CE532E1012636</vt:lpwstr>
  </property>
</Properties>
</file>